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37EA8-8DF8-445B-81E9-A2EA0A96606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96C5E0B-A732-4385-9940-CE56AE090FAA}">
      <dgm:prSet phldrT="[Текст]"/>
      <dgm:spPr/>
      <dgm:t>
        <a:bodyPr/>
        <a:lstStyle/>
        <a:p>
          <a:r>
            <a:rPr lang="en-US" dirty="0" smtClean="0"/>
            <a:t>Stocks</a:t>
          </a:r>
          <a:endParaRPr lang="ru-RU" dirty="0"/>
        </a:p>
      </dgm:t>
    </dgm:pt>
    <dgm:pt modelId="{7CDA5C4F-ADB5-40E7-A9C0-359E0AB42C8E}" type="parTrans" cxnId="{5AC9B793-34B3-41BB-AFD4-922B1D4BFF31}">
      <dgm:prSet/>
      <dgm:spPr/>
      <dgm:t>
        <a:bodyPr/>
        <a:lstStyle/>
        <a:p>
          <a:endParaRPr lang="ru-RU"/>
        </a:p>
      </dgm:t>
    </dgm:pt>
    <dgm:pt modelId="{5F31698A-3355-45F2-8F84-A8922EDCA88B}" type="sibTrans" cxnId="{5AC9B793-34B3-41BB-AFD4-922B1D4BFF31}">
      <dgm:prSet/>
      <dgm:spPr/>
      <dgm:t>
        <a:bodyPr/>
        <a:lstStyle/>
        <a:p>
          <a:endParaRPr lang="ru-RU"/>
        </a:p>
      </dgm:t>
    </dgm:pt>
    <dgm:pt modelId="{7AE37B7E-AF5E-4E64-80A0-CE698FEC5CE9}">
      <dgm:prSet phldrT="[Текст]"/>
      <dgm:spPr/>
      <dgm:t>
        <a:bodyPr/>
        <a:lstStyle/>
        <a:p>
          <a:r>
            <a:rPr lang="en-US" dirty="0" smtClean="0"/>
            <a:t>ID</a:t>
          </a:r>
        </a:p>
      </dgm:t>
    </dgm:pt>
    <dgm:pt modelId="{EDB0A305-6FD8-4ED7-8769-764390BD2F1A}" type="parTrans" cxnId="{4561F852-2C55-43D2-8D54-D847B3C3E77B}">
      <dgm:prSet/>
      <dgm:spPr/>
      <dgm:t>
        <a:bodyPr/>
        <a:lstStyle/>
        <a:p>
          <a:endParaRPr lang="ru-RU"/>
        </a:p>
      </dgm:t>
    </dgm:pt>
    <dgm:pt modelId="{7CE6E57A-EF7B-4333-BD22-4B4029091F37}" type="sibTrans" cxnId="{4561F852-2C55-43D2-8D54-D847B3C3E77B}">
      <dgm:prSet/>
      <dgm:spPr/>
      <dgm:t>
        <a:bodyPr/>
        <a:lstStyle/>
        <a:p>
          <a:endParaRPr lang="ru-RU"/>
        </a:p>
      </dgm:t>
    </dgm:pt>
    <dgm:pt modelId="{7687532D-FEA8-4B98-86A8-BAB8EAE0D586}">
      <dgm:prSet phldrT="[Текст]"/>
      <dgm:spPr/>
      <dgm:t>
        <a:bodyPr/>
        <a:lstStyle/>
        <a:p>
          <a:r>
            <a:rPr lang="en-US" dirty="0" smtClean="0"/>
            <a:t>Name</a:t>
          </a:r>
        </a:p>
      </dgm:t>
    </dgm:pt>
    <dgm:pt modelId="{E1CEB086-4762-45E1-A563-C1FCA1EC17AD}" type="parTrans" cxnId="{38922D09-EA2A-4902-8546-5C675497E80D}">
      <dgm:prSet/>
      <dgm:spPr/>
      <dgm:t>
        <a:bodyPr/>
        <a:lstStyle/>
        <a:p>
          <a:endParaRPr lang="ru-RU"/>
        </a:p>
      </dgm:t>
    </dgm:pt>
    <dgm:pt modelId="{BDA4866C-5422-481E-B180-26B04A36E103}" type="sibTrans" cxnId="{38922D09-EA2A-4902-8546-5C675497E80D}">
      <dgm:prSet/>
      <dgm:spPr/>
      <dgm:t>
        <a:bodyPr/>
        <a:lstStyle/>
        <a:p>
          <a:endParaRPr lang="ru-RU"/>
        </a:p>
      </dgm:t>
    </dgm:pt>
    <dgm:pt modelId="{77979A85-DBC0-492D-A7C3-F656A343E85C}" type="pres">
      <dgm:prSet presAssocID="{9A137EA8-8DF8-445B-81E9-A2EA0A9660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9C5EB8-D3FF-456B-8457-7847B8C7903D}" type="pres">
      <dgm:prSet presAssocID="{C96C5E0B-A732-4385-9940-CE56AE090FAA}" presName="vertOne" presStyleCnt="0"/>
      <dgm:spPr/>
    </dgm:pt>
    <dgm:pt modelId="{E0C4F4E1-08B0-4244-91CB-CED9F6168D0A}" type="pres">
      <dgm:prSet presAssocID="{C96C5E0B-A732-4385-9940-CE56AE090FA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F1C813-230B-4034-AEE0-808921B6E768}" type="pres">
      <dgm:prSet presAssocID="{C96C5E0B-A732-4385-9940-CE56AE090FAA}" presName="parTransOne" presStyleCnt="0"/>
      <dgm:spPr/>
    </dgm:pt>
    <dgm:pt modelId="{74964DE1-D004-48E6-A790-DDAC5F95D129}" type="pres">
      <dgm:prSet presAssocID="{C96C5E0B-A732-4385-9940-CE56AE090FAA}" presName="horzOne" presStyleCnt="0"/>
      <dgm:spPr/>
    </dgm:pt>
    <dgm:pt modelId="{1F16F02D-9F6D-44F3-AE1C-D4D43F594E98}" type="pres">
      <dgm:prSet presAssocID="{7AE37B7E-AF5E-4E64-80A0-CE698FEC5CE9}" presName="vertTwo" presStyleCnt="0"/>
      <dgm:spPr/>
    </dgm:pt>
    <dgm:pt modelId="{FC09FAD8-1450-4B64-90A5-15465BCE4448}" type="pres">
      <dgm:prSet presAssocID="{7AE37B7E-AF5E-4E64-80A0-CE698FEC5CE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C307-FFED-4EBC-9D14-1F455FB15FC6}" type="pres">
      <dgm:prSet presAssocID="{7AE37B7E-AF5E-4E64-80A0-CE698FEC5CE9}" presName="horzTwo" presStyleCnt="0"/>
      <dgm:spPr/>
    </dgm:pt>
    <dgm:pt modelId="{52790A54-E6CD-489F-8C7F-61FACF340978}" type="pres">
      <dgm:prSet presAssocID="{7CE6E57A-EF7B-4333-BD22-4B4029091F37}" presName="sibSpaceTwo" presStyleCnt="0"/>
      <dgm:spPr/>
    </dgm:pt>
    <dgm:pt modelId="{085194FB-0A6E-4D57-A465-FD3673D5CEF5}" type="pres">
      <dgm:prSet presAssocID="{7687532D-FEA8-4B98-86A8-BAB8EAE0D586}" presName="vertTwo" presStyleCnt="0"/>
      <dgm:spPr/>
    </dgm:pt>
    <dgm:pt modelId="{7FD3602D-EE76-4CDA-B4BD-54EC5440A606}" type="pres">
      <dgm:prSet presAssocID="{7687532D-FEA8-4B98-86A8-BAB8EAE0D58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AB7EA2-7512-466E-8F62-E8C7434F6EB3}" type="pres">
      <dgm:prSet presAssocID="{7687532D-FEA8-4B98-86A8-BAB8EAE0D586}" presName="horzTwo" presStyleCnt="0"/>
      <dgm:spPr/>
    </dgm:pt>
  </dgm:ptLst>
  <dgm:cxnLst>
    <dgm:cxn modelId="{61AFB65C-86C8-4764-A30D-79B9E7FF93A2}" type="presOf" srcId="{C96C5E0B-A732-4385-9940-CE56AE090FAA}" destId="{E0C4F4E1-08B0-4244-91CB-CED9F6168D0A}" srcOrd="0" destOrd="0" presId="urn:microsoft.com/office/officeart/2005/8/layout/hierarchy4"/>
    <dgm:cxn modelId="{38922D09-EA2A-4902-8546-5C675497E80D}" srcId="{C96C5E0B-A732-4385-9940-CE56AE090FAA}" destId="{7687532D-FEA8-4B98-86A8-BAB8EAE0D586}" srcOrd="1" destOrd="0" parTransId="{E1CEB086-4762-45E1-A563-C1FCA1EC17AD}" sibTransId="{BDA4866C-5422-481E-B180-26B04A36E103}"/>
    <dgm:cxn modelId="{2EA197C5-7297-4893-8D61-064D83724A9B}" type="presOf" srcId="{7687532D-FEA8-4B98-86A8-BAB8EAE0D586}" destId="{7FD3602D-EE76-4CDA-B4BD-54EC5440A606}" srcOrd="0" destOrd="0" presId="urn:microsoft.com/office/officeart/2005/8/layout/hierarchy4"/>
    <dgm:cxn modelId="{FD4FCF21-8047-427E-AA4E-E6D565CAE3D8}" type="presOf" srcId="{7AE37B7E-AF5E-4E64-80A0-CE698FEC5CE9}" destId="{FC09FAD8-1450-4B64-90A5-15465BCE4448}" srcOrd="0" destOrd="0" presId="urn:microsoft.com/office/officeart/2005/8/layout/hierarchy4"/>
    <dgm:cxn modelId="{D016B68B-B3E2-490C-831B-1A5B61C9EA3D}" type="presOf" srcId="{9A137EA8-8DF8-445B-81E9-A2EA0A96606F}" destId="{77979A85-DBC0-492D-A7C3-F656A343E85C}" srcOrd="0" destOrd="0" presId="urn:microsoft.com/office/officeart/2005/8/layout/hierarchy4"/>
    <dgm:cxn modelId="{5AC9B793-34B3-41BB-AFD4-922B1D4BFF31}" srcId="{9A137EA8-8DF8-445B-81E9-A2EA0A96606F}" destId="{C96C5E0B-A732-4385-9940-CE56AE090FAA}" srcOrd="0" destOrd="0" parTransId="{7CDA5C4F-ADB5-40E7-A9C0-359E0AB42C8E}" sibTransId="{5F31698A-3355-45F2-8F84-A8922EDCA88B}"/>
    <dgm:cxn modelId="{4561F852-2C55-43D2-8D54-D847B3C3E77B}" srcId="{C96C5E0B-A732-4385-9940-CE56AE090FAA}" destId="{7AE37B7E-AF5E-4E64-80A0-CE698FEC5CE9}" srcOrd="0" destOrd="0" parTransId="{EDB0A305-6FD8-4ED7-8769-764390BD2F1A}" sibTransId="{7CE6E57A-EF7B-4333-BD22-4B4029091F37}"/>
    <dgm:cxn modelId="{A6E4E7BC-4182-4105-AEF7-0EBA3370DF06}" type="presParOf" srcId="{77979A85-DBC0-492D-A7C3-F656A343E85C}" destId="{2E9C5EB8-D3FF-456B-8457-7847B8C7903D}" srcOrd="0" destOrd="0" presId="urn:microsoft.com/office/officeart/2005/8/layout/hierarchy4"/>
    <dgm:cxn modelId="{4ADCF451-501C-40B8-9E4A-E617C168EECE}" type="presParOf" srcId="{2E9C5EB8-D3FF-456B-8457-7847B8C7903D}" destId="{E0C4F4E1-08B0-4244-91CB-CED9F6168D0A}" srcOrd="0" destOrd="0" presId="urn:microsoft.com/office/officeart/2005/8/layout/hierarchy4"/>
    <dgm:cxn modelId="{2C8C3CC2-F11F-4C44-A24F-A05B2D45FFC5}" type="presParOf" srcId="{2E9C5EB8-D3FF-456B-8457-7847B8C7903D}" destId="{06F1C813-230B-4034-AEE0-808921B6E768}" srcOrd="1" destOrd="0" presId="urn:microsoft.com/office/officeart/2005/8/layout/hierarchy4"/>
    <dgm:cxn modelId="{292A6558-5B07-4FC5-ACAF-E8B336AE3E45}" type="presParOf" srcId="{2E9C5EB8-D3FF-456B-8457-7847B8C7903D}" destId="{74964DE1-D004-48E6-A790-DDAC5F95D129}" srcOrd="2" destOrd="0" presId="urn:microsoft.com/office/officeart/2005/8/layout/hierarchy4"/>
    <dgm:cxn modelId="{CF4A2ECE-82F1-4D87-AABE-68B054DB8FED}" type="presParOf" srcId="{74964DE1-D004-48E6-A790-DDAC5F95D129}" destId="{1F16F02D-9F6D-44F3-AE1C-D4D43F594E98}" srcOrd="0" destOrd="0" presId="urn:microsoft.com/office/officeart/2005/8/layout/hierarchy4"/>
    <dgm:cxn modelId="{2AA8F2AB-3EAC-4791-A483-A681EE3BC2B8}" type="presParOf" srcId="{1F16F02D-9F6D-44F3-AE1C-D4D43F594E98}" destId="{FC09FAD8-1450-4B64-90A5-15465BCE4448}" srcOrd="0" destOrd="0" presId="urn:microsoft.com/office/officeart/2005/8/layout/hierarchy4"/>
    <dgm:cxn modelId="{DF9F8185-7D91-4590-802E-451287976CAD}" type="presParOf" srcId="{1F16F02D-9F6D-44F3-AE1C-D4D43F594E98}" destId="{2C78C307-FFED-4EBC-9D14-1F455FB15FC6}" srcOrd="1" destOrd="0" presId="urn:microsoft.com/office/officeart/2005/8/layout/hierarchy4"/>
    <dgm:cxn modelId="{000E1AF6-BA74-4AF7-9F76-6DF5E6950F1E}" type="presParOf" srcId="{74964DE1-D004-48E6-A790-DDAC5F95D129}" destId="{52790A54-E6CD-489F-8C7F-61FACF340978}" srcOrd="1" destOrd="0" presId="urn:microsoft.com/office/officeart/2005/8/layout/hierarchy4"/>
    <dgm:cxn modelId="{88DF5C96-44ED-49E3-A52C-32D62EF3900B}" type="presParOf" srcId="{74964DE1-D004-48E6-A790-DDAC5F95D129}" destId="{085194FB-0A6E-4D57-A465-FD3673D5CEF5}" srcOrd="2" destOrd="0" presId="urn:microsoft.com/office/officeart/2005/8/layout/hierarchy4"/>
    <dgm:cxn modelId="{7AB6EADA-3287-4092-810F-A976B1949F83}" type="presParOf" srcId="{085194FB-0A6E-4D57-A465-FD3673D5CEF5}" destId="{7FD3602D-EE76-4CDA-B4BD-54EC5440A606}" srcOrd="0" destOrd="0" presId="urn:microsoft.com/office/officeart/2005/8/layout/hierarchy4"/>
    <dgm:cxn modelId="{FA50B2C8-9D2A-4901-B6C9-C8B8A3F3C9CF}" type="presParOf" srcId="{085194FB-0A6E-4D57-A465-FD3673D5CEF5}" destId="{F9AB7EA2-7512-466E-8F62-E8C7434F6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BC9CD-C9F4-4EFD-A133-A336FF29790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4D816F-B242-47FE-8830-B0A33DEF3725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FA92F781-A281-499C-B678-D67FB247667A}" type="parTrans" cxnId="{A9C0BAA7-101A-4EC1-A8C4-69DD632737AA}">
      <dgm:prSet/>
      <dgm:spPr/>
      <dgm:t>
        <a:bodyPr/>
        <a:lstStyle/>
        <a:p>
          <a:endParaRPr lang="ru-RU"/>
        </a:p>
      </dgm:t>
    </dgm:pt>
    <dgm:pt modelId="{E12E96D4-8879-4A0D-AA66-08C61D7192D0}" type="sibTrans" cxnId="{A9C0BAA7-101A-4EC1-A8C4-69DD632737AA}">
      <dgm:prSet/>
      <dgm:spPr/>
      <dgm:t>
        <a:bodyPr/>
        <a:lstStyle/>
        <a:p>
          <a:endParaRPr lang="ru-RU"/>
        </a:p>
      </dgm:t>
    </dgm:pt>
    <dgm:pt modelId="{FCB1114B-80AB-423E-AE41-9E04C7EE4764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B46CA79B-3004-403C-B9E5-BEC1C99EA516}" type="parTrans" cxnId="{251B614C-67DB-4CC3-B6C5-4D4B7B408CA9}">
      <dgm:prSet/>
      <dgm:spPr/>
      <dgm:t>
        <a:bodyPr/>
        <a:lstStyle/>
        <a:p>
          <a:endParaRPr lang="ru-RU"/>
        </a:p>
      </dgm:t>
    </dgm:pt>
    <dgm:pt modelId="{AA31A3A2-7BB7-4B5C-9598-74F953D77193}" type="sibTrans" cxnId="{251B614C-67DB-4CC3-B6C5-4D4B7B408CA9}">
      <dgm:prSet/>
      <dgm:spPr/>
      <dgm:t>
        <a:bodyPr/>
        <a:lstStyle/>
        <a:p>
          <a:endParaRPr lang="ru-RU"/>
        </a:p>
      </dgm:t>
    </dgm:pt>
    <dgm:pt modelId="{B6F2A6A0-1DD7-4297-8D71-AE38C6CDC70F}">
      <dgm:prSet phldrT="[Текст]"/>
      <dgm:spPr/>
      <dgm:t>
        <a:bodyPr/>
        <a:lstStyle/>
        <a:p>
          <a:r>
            <a:rPr lang="en-US" dirty="0" smtClean="0"/>
            <a:t>TypeID</a:t>
          </a:r>
        </a:p>
      </dgm:t>
    </dgm:pt>
    <dgm:pt modelId="{5749F926-F7C2-4702-ABB5-86458719F4E6}" type="parTrans" cxnId="{FEC45978-18F9-493A-9353-BE046EA7A691}">
      <dgm:prSet/>
      <dgm:spPr/>
      <dgm:t>
        <a:bodyPr/>
        <a:lstStyle/>
        <a:p>
          <a:endParaRPr lang="ru-RU"/>
        </a:p>
      </dgm:t>
    </dgm:pt>
    <dgm:pt modelId="{E6D12335-51A5-4116-BEC2-5A7AC5326911}" type="sibTrans" cxnId="{FEC45978-18F9-493A-9353-BE046EA7A691}">
      <dgm:prSet/>
      <dgm:spPr/>
      <dgm:t>
        <a:bodyPr/>
        <a:lstStyle/>
        <a:p>
          <a:endParaRPr lang="ru-RU"/>
        </a:p>
      </dgm:t>
    </dgm:pt>
    <dgm:pt modelId="{CE132F7D-CC78-471F-9C54-12AA161F2E34}">
      <dgm:prSet phldrT="[Текст]"/>
      <dgm:spPr/>
      <dgm:t>
        <a:bodyPr/>
        <a:lstStyle/>
        <a:p>
          <a:r>
            <a:rPr lang="en-US" dirty="0" smtClean="0"/>
            <a:t>StockID</a:t>
          </a:r>
        </a:p>
      </dgm:t>
    </dgm:pt>
    <dgm:pt modelId="{666AF6E4-9912-46F9-A7AD-2ACDB6AB2608}" type="parTrans" cxnId="{4501A0A5-FB73-448B-9D70-6AA11D749175}">
      <dgm:prSet/>
      <dgm:spPr/>
      <dgm:t>
        <a:bodyPr/>
        <a:lstStyle/>
        <a:p>
          <a:endParaRPr lang="ru-RU"/>
        </a:p>
      </dgm:t>
    </dgm:pt>
    <dgm:pt modelId="{379A6717-EE11-4136-8354-26A7E462452B}" type="sibTrans" cxnId="{4501A0A5-FB73-448B-9D70-6AA11D749175}">
      <dgm:prSet/>
      <dgm:spPr/>
      <dgm:t>
        <a:bodyPr/>
        <a:lstStyle/>
        <a:p>
          <a:endParaRPr lang="ru-RU"/>
        </a:p>
      </dgm:t>
    </dgm:pt>
    <dgm:pt modelId="{5830533F-98A0-41F1-9B8A-9036B651A530}" type="pres">
      <dgm:prSet presAssocID="{8AFBC9CD-C9F4-4EFD-A133-A336FF2979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2066B8-7A22-44A9-8716-A8AAF3077F0C}" type="pres">
      <dgm:prSet presAssocID="{964D816F-B242-47FE-8830-B0A33DEF3725}" presName="vertOne" presStyleCnt="0"/>
      <dgm:spPr/>
    </dgm:pt>
    <dgm:pt modelId="{C7C75C8E-2188-498D-8CFD-B853F31A3DD5}" type="pres">
      <dgm:prSet presAssocID="{964D816F-B242-47FE-8830-B0A33DEF372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06D94-3D90-4190-81DA-325D7CB869F9}" type="pres">
      <dgm:prSet presAssocID="{964D816F-B242-47FE-8830-B0A33DEF3725}" presName="parTransOne" presStyleCnt="0"/>
      <dgm:spPr/>
    </dgm:pt>
    <dgm:pt modelId="{B2EFEB3D-7098-41A1-9FEA-AC5FB2A462A2}" type="pres">
      <dgm:prSet presAssocID="{964D816F-B242-47FE-8830-B0A33DEF3725}" presName="horzOne" presStyleCnt="0"/>
      <dgm:spPr/>
    </dgm:pt>
    <dgm:pt modelId="{5D77E87A-DBF4-427E-A222-09C0917B5AE3}" type="pres">
      <dgm:prSet presAssocID="{FCB1114B-80AB-423E-AE41-9E04C7EE4764}" presName="vertTwo" presStyleCnt="0"/>
      <dgm:spPr/>
    </dgm:pt>
    <dgm:pt modelId="{6975B778-EFDC-4E51-B3A3-E3365ACD0C5E}" type="pres">
      <dgm:prSet presAssocID="{FCB1114B-80AB-423E-AE41-9E04C7EE4764}" presName="txTwo" presStyleLbl="node2" presStyleIdx="0" presStyleCnt="3">
        <dgm:presLayoutVars>
          <dgm:chPref val="3"/>
        </dgm:presLayoutVars>
      </dgm:prSet>
      <dgm:spPr/>
    </dgm:pt>
    <dgm:pt modelId="{2C84AFEB-927A-41E5-B198-0949C7EB7E98}" type="pres">
      <dgm:prSet presAssocID="{FCB1114B-80AB-423E-AE41-9E04C7EE4764}" presName="horzTwo" presStyleCnt="0"/>
      <dgm:spPr/>
    </dgm:pt>
    <dgm:pt modelId="{251BC45A-FEA5-41D8-BC4D-B28628D9BFAE}" type="pres">
      <dgm:prSet presAssocID="{AA31A3A2-7BB7-4B5C-9598-74F953D77193}" presName="sibSpaceTwo" presStyleCnt="0"/>
      <dgm:spPr/>
    </dgm:pt>
    <dgm:pt modelId="{70D660AA-A57C-449C-BD05-CC6ED454D03A}" type="pres">
      <dgm:prSet presAssocID="{B6F2A6A0-1DD7-4297-8D71-AE38C6CDC70F}" presName="vertTwo" presStyleCnt="0"/>
      <dgm:spPr/>
    </dgm:pt>
    <dgm:pt modelId="{B495382A-443D-4BF2-B6F2-F71E1D109E63}" type="pres">
      <dgm:prSet presAssocID="{B6F2A6A0-1DD7-4297-8D71-AE38C6CDC70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3E32D6-70E9-4F1E-9E7C-002DCFCCCF3C}" type="pres">
      <dgm:prSet presAssocID="{B6F2A6A0-1DD7-4297-8D71-AE38C6CDC70F}" presName="horzTwo" presStyleCnt="0"/>
      <dgm:spPr/>
    </dgm:pt>
    <dgm:pt modelId="{022ED266-C1CC-4D49-8EC0-9FD2A1E9AD04}" type="pres">
      <dgm:prSet presAssocID="{E6D12335-51A5-4116-BEC2-5A7AC5326911}" presName="sibSpaceTwo" presStyleCnt="0"/>
      <dgm:spPr/>
    </dgm:pt>
    <dgm:pt modelId="{EC808C73-CEF6-4E9D-8CDE-C4B59C39F14E}" type="pres">
      <dgm:prSet presAssocID="{CE132F7D-CC78-471F-9C54-12AA161F2E34}" presName="vertTwo" presStyleCnt="0"/>
      <dgm:spPr/>
    </dgm:pt>
    <dgm:pt modelId="{CE233969-07F4-42CE-9823-4D46CFF36CE1}" type="pres">
      <dgm:prSet presAssocID="{CE132F7D-CC78-471F-9C54-12AA161F2E34}" presName="txTwo" presStyleLbl="node2" presStyleIdx="2" presStyleCnt="3">
        <dgm:presLayoutVars>
          <dgm:chPref val="3"/>
        </dgm:presLayoutVars>
      </dgm:prSet>
      <dgm:spPr/>
    </dgm:pt>
    <dgm:pt modelId="{3F411449-FD87-4C06-A239-30A0F78D25BE}" type="pres">
      <dgm:prSet presAssocID="{CE132F7D-CC78-471F-9C54-12AA161F2E34}" presName="horzTwo" presStyleCnt="0"/>
      <dgm:spPr/>
    </dgm:pt>
  </dgm:ptLst>
  <dgm:cxnLst>
    <dgm:cxn modelId="{1BE22B06-E84F-476D-98FC-35247B8E1237}" type="presOf" srcId="{B6F2A6A0-1DD7-4297-8D71-AE38C6CDC70F}" destId="{B495382A-443D-4BF2-B6F2-F71E1D109E63}" srcOrd="0" destOrd="0" presId="urn:microsoft.com/office/officeart/2005/8/layout/hierarchy4"/>
    <dgm:cxn modelId="{86B6AE12-89D7-4E1D-AA5E-FBA456464FAD}" type="presOf" srcId="{CE132F7D-CC78-471F-9C54-12AA161F2E34}" destId="{CE233969-07F4-42CE-9823-4D46CFF36CE1}" srcOrd="0" destOrd="0" presId="urn:microsoft.com/office/officeart/2005/8/layout/hierarchy4"/>
    <dgm:cxn modelId="{A9C0BAA7-101A-4EC1-A8C4-69DD632737AA}" srcId="{8AFBC9CD-C9F4-4EFD-A133-A336FF297907}" destId="{964D816F-B242-47FE-8830-B0A33DEF3725}" srcOrd="0" destOrd="0" parTransId="{FA92F781-A281-499C-B678-D67FB247667A}" sibTransId="{E12E96D4-8879-4A0D-AA66-08C61D7192D0}"/>
    <dgm:cxn modelId="{70F69125-E943-4724-99CE-FBA190C2F539}" type="presOf" srcId="{964D816F-B242-47FE-8830-B0A33DEF3725}" destId="{C7C75C8E-2188-498D-8CFD-B853F31A3DD5}" srcOrd="0" destOrd="0" presId="urn:microsoft.com/office/officeart/2005/8/layout/hierarchy4"/>
    <dgm:cxn modelId="{AB425246-2CC0-4736-BA4A-9F99ADD2D6A0}" type="presOf" srcId="{FCB1114B-80AB-423E-AE41-9E04C7EE4764}" destId="{6975B778-EFDC-4E51-B3A3-E3365ACD0C5E}" srcOrd="0" destOrd="0" presId="urn:microsoft.com/office/officeart/2005/8/layout/hierarchy4"/>
    <dgm:cxn modelId="{4501A0A5-FB73-448B-9D70-6AA11D749175}" srcId="{964D816F-B242-47FE-8830-B0A33DEF3725}" destId="{CE132F7D-CC78-471F-9C54-12AA161F2E34}" srcOrd="2" destOrd="0" parTransId="{666AF6E4-9912-46F9-A7AD-2ACDB6AB2608}" sibTransId="{379A6717-EE11-4136-8354-26A7E462452B}"/>
    <dgm:cxn modelId="{769AEDE4-13B7-491B-9C4C-DE9619037FF3}" type="presOf" srcId="{8AFBC9CD-C9F4-4EFD-A133-A336FF297907}" destId="{5830533F-98A0-41F1-9B8A-9036B651A530}" srcOrd="0" destOrd="0" presId="urn:microsoft.com/office/officeart/2005/8/layout/hierarchy4"/>
    <dgm:cxn modelId="{FEC45978-18F9-493A-9353-BE046EA7A691}" srcId="{964D816F-B242-47FE-8830-B0A33DEF3725}" destId="{B6F2A6A0-1DD7-4297-8D71-AE38C6CDC70F}" srcOrd="1" destOrd="0" parTransId="{5749F926-F7C2-4702-ABB5-86458719F4E6}" sibTransId="{E6D12335-51A5-4116-BEC2-5A7AC5326911}"/>
    <dgm:cxn modelId="{251B614C-67DB-4CC3-B6C5-4D4B7B408CA9}" srcId="{964D816F-B242-47FE-8830-B0A33DEF3725}" destId="{FCB1114B-80AB-423E-AE41-9E04C7EE4764}" srcOrd="0" destOrd="0" parTransId="{B46CA79B-3004-403C-B9E5-BEC1C99EA516}" sibTransId="{AA31A3A2-7BB7-4B5C-9598-74F953D77193}"/>
    <dgm:cxn modelId="{4A2250F5-B304-4AC3-80AB-F47A88998819}" type="presParOf" srcId="{5830533F-98A0-41F1-9B8A-9036B651A530}" destId="{642066B8-7A22-44A9-8716-A8AAF3077F0C}" srcOrd="0" destOrd="0" presId="urn:microsoft.com/office/officeart/2005/8/layout/hierarchy4"/>
    <dgm:cxn modelId="{973CF9BE-84E3-478E-8399-F24198345AD0}" type="presParOf" srcId="{642066B8-7A22-44A9-8716-A8AAF3077F0C}" destId="{C7C75C8E-2188-498D-8CFD-B853F31A3DD5}" srcOrd="0" destOrd="0" presId="urn:microsoft.com/office/officeart/2005/8/layout/hierarchy4"/>
    <dgm:cxn modelId="{A28E6327-039E-4659-B7A8-934E0DE7F36B}" type="presParOf" srcId="{642066B8-7A22-44A9-8716-A8AAF3077F0C}" destId="{CD206D94-3D90-4190-81DA-325D7CB869F9}" srcOrd="1" destOrd="0" presId="urn:microsoft.com/office/officeart/2005/8/layout/hierarchy4"/>
    <dgm:cxn modelId="{90E8AAE4-E02F-48A1-ADBB-F94D05D2C403}" type="presParOf" srcId="{642066B8-7A22-44A9-8716-A8AAF3077F0C}" destId="{B2EFEB3D-7098-41A1-9FEA-AC5FB2A462A2}" srcOrd="2" destOrd="0" presId="urn:microsoft.com/office/officeart/2005/8/layout/hierarchy4"/>
    <dgm:cxn modelId="{CACB0B3F-CED5-446B-AE0A-9260BCE8431D}" type="presParOf" srcId="{B2EFEB3D-7098-41A1-9FEA-AC5FB2A462A2}" destId="{5D77E87A-DBF4-427E-A222-09C0917B5AE3}" srcOrd="0" destOrd="0" presId="urn:microsoft.com/office/officeart/2005/8/layout/hierarchy4"/>
    <dgm:cxn modelId="{43D1BD82-043A-4298-A3EA-378D6BA6CACC}" type="presParOf" srcId="{5D77E87A-DBF4-427E-A222-09C0917B5AE3}" destId="{6975B778-EFDC-4E51-B3A3-E3365ACD0C5E}" srcOrd="0" destOrd="0" presId="urn:microsoft.com/office/officeart/2005/8/layout/hierarchy4"/>
    <dgm:cxn modelId="{414925B6-E44D-43F0-A762-41E680B58474}" type="presParOf" srcId="{5D77E87A-DBF4-427E-A222-09C0917B5AE3}" destId="{2C84AFEB-927A-41E5-B198-0949C7EB7E98}" srcOrd="1" destOrd="0" presId="urn:microsoft.com/office/officeart/2005/8/layout/hierarchy4"/>
    <dgm:cxn modelId="{5CAEB5C1-7D08-4E9A-A3F8-71BD126B9B99}" type="presParOf" srcId="{B2EFEB3D-7098-41A1-9FEA-AC5FB2A462A2}" destId="{251BC45A-FEA5-41D8-BC4D-B28628D9BFAE}" srcOrd="1" destOrd="0" presId="urn:microsoft.com/office/officeart/2005/8/layout/hierarchy4"/>
    <dgm:cxn modelId="{63245BC5-2951-4E29-9DD6-339A5B595DE2}" type="presParOf" srcId="{B2EFEB3D-7098-41A1-9FEA-AC5FB2A462A2}" destId="{70D660AA-A57C-449C-BD05-CC6ED454D03A}" srcOrd="2" destOrd="0" presId="urn:microsoft.com/office/officeart/2005/8/layout/hierarchy4"/>
    <dgm:cxn modelId="{A9131D67-0396-425C-B2CE-4E777CDA136A}" type="presParOf" srcId="{70D660AA-A57C-449C-BD05-CC6ED454D03A}" destId="{B495382A-443D-4BF2-B6F2-F71E1D109E63}" srcOrd="0" destOrd="0" presId="urn:microsoft.com/office/officeart/2005/8/layout/hierarchy4"/>
    <dgm:cxn modelId="{8896526C-0E1E-4B10-93AB-A3B451EB63E8}" type="presParOf" srcId="{70D660AA-A57C-449C-BD05-CC6ED454D03A}" destId="{F53E32D6-70E9-4F1E-9E7C-002DCFCCCF3C}" srcOrd="1" destOrd="0" presId="urn:microsoft.com/office/officeart/2005/8/layout/hierarchy4"/>
    <dgm:cxn modelId="{AA511285-E913-4687-B625-7245F77AB34E}" type="presParOf" srcId="{B2EFEB3D-7098-41A1-9FEA-AC5FB2A462A2}" destId="{022ED266-C1CC-4D49-8EC0-9FD2A1E9AD04}" srcOrd="3" destOrd="0" presId="urn:microsoft.com/office/officeart/2005/8/layout/hierarchy4"/>
    <dgm:cxn modelId="{0B4E3360-AECC-4D2A-BE4E-38331D259902}" type="presParOf" srcId="{B2EFEB3D-7098-41A1-9FEA-AC5FB2A462A2}" destId="{EC808C73-CEF6-4E9D-8CDE-C4B59C39F14E}" srcOrd="4" destOrd="0" presId="urn:microsoft.com/office/officeart/2005/8/layout/hierarchy4"/>
    <dgm:cxn modelId="{329BB241-FBC5-47A8-A067-07A7E2F5CED9}" type="presParOf" srcId="{EC808C73-CEF6-4E9D-8CDE-C4B59C39F14E}" destId="{CE233969-07F4-42CE-9823-4D46CFF36CE1}" srcOrd="0" destOrd="0" presId="urn:microsoft.com/office/officeart/2005/8/layout/hierarchy4"/>
    <dgm:cxn modelId="{52256EDC-558D-46CD-AF4C-B9956CB0527E}" type="presParOf" srcId="{EC808C73-CEF6-4E9D-8CDE-C4B59C39F14E}" destId="{3F411449-FD87-4C06-A239-30A0F78D25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FE209-3037-4071-BDE9-BADB1053729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D3DAFA-C6FC-4D67-97CC-8A562B2189E5}">
      <dgm:prSet phldrT="[Текст]"/>
      <dgm:spPr/>
      <dgm:t>
        <a:bodyPr/>
        <a:lstStyle/>
        <a:p>
          <a:r>
            <a:rPr lang="en-US" dirty="0" smtClean="0"/>
            <a:t>ItemTypes</a:t>
          </a:r>
          <a:endParaRPr lang="ru-RU" dirty="0"/>
        </a:p>
      </dgm:t>
    </dgm:pt>
    <dgm:pt modelId="{D37A71E4-354A-452C-998C-D63D1CDA91FD}" type="parTrans" cxnId="{E4314701-557D-411C-A4F8-1D0C1F340584}">
      <dgm:prSet/>
      <dgm:spPr/>
      <dgm:t>
        <a:bodyPr/>
        <a:lstStyle/>
        <a:p>
          <a:endParaRPr lang="ru-RU"/>
        </a:p>
      </dgm:t>
    </dgm:pt>
    <dgm:pt modelId="{FE352F5D-13A1-4246-A30F-6D8EF90427A0}" type="sibTrans" cxnId="{E4314701-557D-411C-A4F8-1D0C1F340584}">
      <dgm:prSet/>
      <dgm:spPr/>
      <dgm:t>
        <a:bodyPr/>
        <a:lstStyle/>
        <a:p>
          <a:endParaRPr lang="ru-RU"/>
        </a:p>
      </dgm:t>
    </dgm:pt>
    <dgm:pt modelId="{C343C3B5-8BFA-4D71-A596-F81BA73CD7C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DE39200F-ED61-4CB3-87CD-1DB4C9AFE011}" type="parTrans" cxnId="{FF5CFFE7-5948-4631-8F44-6E5740B75DE4}">
      <dgm:prSet/>
      <dgm:spPr/>
      <dgm:t>
        <a:bodyPr/>
        <a:lstStyle/>
        <a:p>
          <a:endParaRPr lang="ru-RU"/>
        </a:p>
      </dgm:t>
    </dgm:pt>
    <dgm:pt modelId="{C3E7E433-FCC6-4C56-A0B6-01938EF0392E}" type="sibTrans" cxnId="{FF5CFFE7-5948-4631-8F44-6E5740B75DE4}">
      <dgm:prSet/>
      <dgm:spPr/>
      <dgm:t>
        <a:bodyPr/>
        <a:lstStyle/>
        <a:p>
          <a:endParaRPr lang="ru-RU"/>
        </a:p>
      </dgm:t>
    </dgm:pt>
    <dgm:pt modelId="{FC0248CD-D9F4-4654-B445-F5199FE0B082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5D908447-F996-4E7B-A4BB-5E2BB36FD0DE}" type="parTrans" cxnId="{43C9316D-00DA-4E3D-9975-0C6C0D618D7E}">
      <dgm:prSet/>
      <dgm:spPr/>
      <dgm:t>
        <a:bodyPr/>
        <a:lstStyle/>
        <a:p>
          <a:endParaRPr lang="ru-RU"/>
        </a:p>
      </dgm:t>
    </dgm:pt>
    <dgm:pt modelId="{004BCD10-6FFD-4922-801A-D926C91429E6}" type="sibTrans" cxnId="{43C9316D-00DA-4E3D-9975-0C6C0D618D7E}">
      <dgm:prSet/>
      <dgm:spPr/>
      <dgm:t>
        <a:bodyPr/>
        <a:lstStyle/>
        <a:p>
          <a:endParaRPr lang="ru-RU"/>
        </a:p>
      </dgm:t>
    </dgm:pt>
    <dgm:pt modelId="{F6B427F3-BD78-4428-9EC2-D765A5F3EED0}">
      <dgm:prSet phldrT="[Текст]"/>
      <dgm:spPr/>
      <dgm:t>
        <a:bodyPr/>
        <a:lstStyle/>
        <a:p>
          <a:r>
            <a:rPr lang="en-US" dirty="0" smtClean="0"/>
            <a:t>Description</a:t>
          </a:r>
          <a:endParaRPr lang="ru-RU" dirty="0"/>
        </a:p>
      </dgm:t>
    </dgm:pt>
    <dgm:pt modelId="{F0509FD9-06CF-4D13-81A2-45182174338F}" type="parTrans" cxnId="{6518E71B-A603-43CD-9CC7-D79CF9DB3FC9}">
      <dgm:prSet/>
      <dgm:spPr/>
      <dgm:t>
        <a:bodyPr/>
        <a:lstStyle/>
        <a:p>
          <a:endParaRPr lang="ru-RU"/>
        </a:p>
      </dgm:t>
    </dgm:pt>
    <dgm:pt modelId="{D7506F05-79FB-4A53-8516-BF75479007D5}" type="sibTrans" cxnId="{6518E71B-A603-43CD-9CC7-D79CF9DB3FC9}">
      <dgm:prSet/>
      <dgm:spPr/>
      <dgm:t>
        <a:bodyPr/>
        <a:lstStyle/>
        <a:p>
          <a:endParaRPr lang="ru-RU"/>
        </a:p>
      </dgm:t>
    </dgm:pt>
    <dgm:pt modelId="{34CC63B0-B202-4F1E-BA54-1B1DF103DFD7}">
      <dgm:prSet phldrT="[Текст]"/>
      <dgm:spPr/>
      <dgm:t>
        <a:bodyPr/>
        <a:lstStyle/>
        <a:p>
          <a:r>
            <a:rPr lang="en-US" dirty="0" smtClean="0"/>
            <a:t>Image</a:t>
          </a:r>
          <a:endParaRPr lang="ru-RU" dirty="0"/>
        </a:p>
      </dgm:t>
    </dgm:pt>
    <dgm:pt modelId="{E41FD0F4-3633-42AC-A915-202356770373}" type="parTrans" cxnId="{76E32A99-03A1-4F6B-8534-DF93B9BCF665}">
      <dgm:prSet/>
      <dgm:spPr/>
      <dgm:t>
        <a:bodyPr/>
        <a:lstStyle/>
        <a:p>
          <a:endParaRPr lang="ru-RU"/>
        </a:p>
      </dgm:t>
    </dgm:pt>
    <dgm:pt modelId="{285BEFF1-3EDB-424A-813F-78E541E70816}" type="sibTrans" cxnId="{76E32A99-03A1-4F6B-8534-DF93B9BCF665}">
      <dgm:prSet/>
      <dgm:spPr/>
      <dgm:t>
        <a:bodyPr/>
        <a:lstStyle/>
        <a:p>
          <a:endParaRPr lang="ru-RU"/>
        </a:p>
      </dgm:t>
    </dgm:pt>
    <dgm:pt modelId="{0CCA2F01-EB1D-4FFF-AA56-C75831921DEB}" type="pres">
      <dgm:prSet presAssocID="{6B4FE209-3037-4071-BDE9-BADB10537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CF05A1-C8D2-42F7-AE16-4C7363882AA3}" type="pres">
      <dgm:prSet presAssocID="{29D3DAFA-C6FC-4D67-97CC-8A562B2189E5}" presName="vertOne" presStyleCnt="0"/>
      <dgm:spPr/>
    </dgm:pt>
    <dgm:pt modelId="{1E1920CE-1B17-4B7A-8C4B-5B3C576C3D33}" type="pres">
      <dgm:prSet presAssocID="{29D3DAFA-C6FC-4D67-97CC-8A562B2189E5}" presName="txOne" presStyleLbl="node0" presStyleIdx="0" presStyleCnt="1" custLinFactY="-68298" custLinFactNeighborX="42320" custLinFactNeighborY="-100000">
        <dgm:presLayoutVars>
          <dgm:chPref val="3"/>
        </dgm:presLayoutVars>
      </dgm:prSet>
      <dgm:spPr/>
    </dgm:pt>
    <dgm:pt modelId="{872E4882-F627-4BA8-9070-CBCA63513DA5}" type="pres">
      <dgm:prSet presAssocID="{29D3DAFA-C6FC-4D67-97CC-8A562B2189E5}" presName="parTransOne" presStyleCnt="0"/>
      <dgm:spPr/>
    </dgm:pt>
    <dgm:pt modelId="{55793B29-1FD3-497E-AB37-C0132AB057F8}" type="pres">
      <dgm:prSet presAssocID="{29D3DAFA-C6FC-4D67-97CC-8A562B2189E5}" presName="horzOne" presStyleCnt="0"/>
      <dgm:spPr/>
    </dgm:pt>
    <dgm:pt modelId="{031385A6-F4B7-437C-ADA2-D4E52E8ABC17}" type="pres">
      <dgm:prSet presAssocID="{C343C3B5-8BFA-4D71-A596-F81BA73CD7C8}" presName="vertTwo" presStyleCnt="0"/>
      <dgm:spPr/>
    </dgm:pt>
    <dgm:pt modelId="{6F13E3BE-9090-4AF4-8E9C-A48E64F7A60D}" type="pres">
      <dgm:prSet presAssocID="{C343C3B5-8BFA-4D71-A596-F81BA73CD7C8}" presName="txTwo" presStyleLbl="node2" presStyleIdx="0" presStyleCnt="4">
        <dgm:presLayoutVars>
          <dgm:chPref val="3"/>
        </dgm:presLayoutVars>
      </dgm:prSet>
      <dgm:spPr/>
    </dgm:pt>
    <dgm:pt modelId="{83304008-E96D-46ED-960D-9CD8C1B9ADF0}" type="pres">
      <dgm:prSet presAssocID="{C343C3B5-8BFA-4D71-A596-F81BA73CD7C8}" presName="horzTwo" presStyleCnt="0"/>
      <dgm:spPr/>
    </dgm:pt>
    <dgm:pt modelId="{9BA452FB-223C-4A27-A076-F8D20E228BE1}" type="pres">
      <dgm:prSet presAssocID="{C3E7E433-FCC6-4C56-A0B6-01938EF0392E}" presName="sibSpaceTwo" presStyleCnt="0"/>
      <dgm:spPr/>
    </dgm:pt>
    <dgm:pt modelId="{4C043282-3CD2-4637-BCD2-17DE4B2A1AAB}" type="pres">
      <dgm:prSet presAssocID="{FC0248CD-D9F4-4654-B445-F5199FE0B082}" presName="vertTwo" presStyleCnt="0"/>
      <dgm:spPr/>
    </dgm:pt>
    <dgm:pt modelId="{F61DA7AE-8FC3-4609-9183-D5EC5D0B9165}" type="pres">
      <dgm:prSet presAssocID="{FC0248CD-D9F4-4654-B445-F5199FE0B08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EBF087-2312-47A5-841B-3D501EABA776}" type="pres">
      <dgm:prSet presAssocID="{FC0248CD-D9F4-4654-B445-F5199FE0B082}" presName="horzTwo" presStyleCnt="0"/>
      <dgm:spPr/>
    </dgm:pt>
    <dgm:pt modelId="{AFE9FC78-818B-49C7-9B0F-AE1C10582B63}" type="pres">
      <dgm:prSet presAssocID="{004BCD10-6FFD-4922-801A-D926C91429E6}" presName="sibSpaceTwo" presStyleCnt="0"/>
      <dgm:spPr/>
    </dgm:pt>
    <dgm:pt modelId="{2C28C18C-C40A-4503-A38B-AD8B8BEBE4DC}" type="pres">
      <dgm:prSet presAssocID="{F6B427F3-BD78-4428-9EC2-D765A5F3EED0}" presName="vertTwo" presStyleCnt="0"/>
      <dgm:spPr/>
    </dgm:pt>
    <dgm:pt modelId="{C4583778-C126-45E3-8B5F-B817FB29BC2A}" type="pres">
      <dgm:prSet presAssocID="{F6B427F3-BD78-4428-9EC2-D765A5F3EED0}" presName="txTwo" presStyleLbl="node2" presStyleIdx="2" presStyleCnt="4">
        <dgm:presLayoutVars>
          <dgm:chPref val="3"/>
        </dgm:presLayoutVars>
      </dgm:prSet>
      <dgm:spPr/>
    </dgm:pt>
    <dgm:pt modelId="{CC4CC64B-1245-4ADE-AD7D-5B3770E2DBEF}" type="pres">
      <dgm:prSet presAssocID="{F6B427F3-BD78-4428-9EC2-D765A5F3EED0}" presName="horzTwo" presStyleCnt="0"/>
      <dgm:spPr/>
    </dgm:pt>
    <dgm:pt modelId="{C81735E9-675D-47D1-8FCF-C8A896212B78}" type="pres">
      <dgm:prSet presAssocID="{D7506F05-79FB-4A53-8516-BF75479007D5}" presName="sibSpaceTwo" presStyleCnt="0"/>
      <dgm:spPr/>
    </dgm:pt>
    <dgm:pt modelId="{99F5CDCA-E10F-4643-B9B9-2EC89630C3E5}" type="pres">
      <dgm:prSet presAssocID="{34CC63B0-B202-4F1E-BA54-1B1DF103DFD7}" presName="vertTwo" presStyleCnt="0"/>
      <dgm:spPr/>
    </dgm:pt>
    <dgm:pt modelId="{1E9B65F4-3910-4EC1-8BFB-896A46A9A14E}" type="pres">
      <dgm:prSet presAssocID="{34CC63B0-B202-4F1E-BA54-1B1DF103DFD7}" presName="txTwo" presStyleLbl="node2" presStyleIdx="3" presStyleCnt="4">
        <dgm:presLayoutVars>
          <dgm:chPref val="3"/>
        </dgm:presLayoutVars>
      </dgm:prSet>
      <dgm:spPr/>
    </dgm:pt>
    <dgm:pt modelId="{F44DF04C-083C-4254-9F44-BE93649B9149}" type="pres">
      <dgm:prSet presAssocID="{34CC63B0-B202-4F1E-BA54-1B1DF103DFD7}" presName="horzTwo" presStyleCnt="0"/>
      <dgm:spPr/>
    </dgm:pt>
  </dgm:ptLst>
  <dgm:cxnLst>
    <dgm:cxn modelId="{6518E71B-A603-43CD-9CC7-D79CF9DB3FC9}" srcId="{29D3DAFA-C6FC-4D67-97CC-8A562B2189E5}" destId="{F6B427F3-BD78-4428-9EC2-D765A5F3EED0}" srcOrd="2" destOrd="0" parTransId="{F0509FD9-06CF-4D13-81A2-45182174338F}" sibTransId="{D7506F05-79FB-4A53-8516-BF75479007D5}"/>
    <dgm:cxn modelId="{4594F524-837F-4C7B-B210-2BE72798B85C}" type="presOf" srcId="{FC0248CD-D9F4-4654-B445-F5199FE0B082}" destId="{F61DA7AE-8FC3-4609-9183-D5EC5D0B9165}" srcOrd="0" destOrd="0" presId="urn:microsoft.com/office/officeart/2005/8/layout/hierarchy4"/>
    <dgm:cxn modelId="{97CDAF6D-3EEB-42CD-B353-04373810BE7F}" type="presOf" srcId="{34CC63B0-B202-4F1E-BA54-1B1DF103DFD7}" destId="{1E9B65F4-3910-4EC1-8BFB-896A46A9A14E}" srcOrd="0" destOrd="0" presId="urn:microsoft.com/office/officeart/2005/8/layout/hierarchy4"/>
    <dgm:cxn modelId="{DB41DCE7-ED7C-4452-9D8D-CCDB7A038BAB}" type="presOf" srcId="{F6B427F3-BD78-4428-9EC2-D765A5F3EED0}" destId="{C4583778-C126-45E3-8B5F-B817FB29BC2A}" srcOrd="0" destOrd="0" presId="urn:microsoft.com/office/officeart/2005/8/layout/hierarchy4"/>
    <dgm:cxn modelId="{43C9316D-00DA-4E3D-9975-0C6C0D618D7E}" srcId="{29D3DAFA-C6FC-4D67-97CC-8A562B2189E5}" destId="{FC0248CD-D9F4-4654-B445-F5199FE0B082}" srcOrd="1" destOrd="0" parTransId="{5D908447-F996-4E7B-A4BB-5E2BB36FD0DE}" sibTransId="{004BCD10-6FFD-4922-801A-D926C91429E6}"/>
    <dgm:cxn modelId="{92744304-9F66-4D71-BD86-B58D225A707C}" type="presOf" srcId="{C343C3B5-8BFA-4D71-A596-F81BA73CD7C8}" destId="{6F13E3BE-9090-4AF4-8E9C-A48E64F7A60D}" srcOrd="0" destOrd="0" presId="urn:microsoft.com/office/officeart/2005/8/layout/hierarchy4"/>
    <dgm:cxn modelId="{FF5CFFE7-5948-4631-8F44-6E5740B75DE4}" srcId="{29D3DAFA-C6FC-4D67-97CC-8A562B2189E5}" destId="{C343C3B5-8BFA-4D71-A596-F81BA73CD7C8}" srcOrd="0" destOrd="0" parTransId="{DE39200F-ED61-4CB3-87CD-1DB4C9AFE011}" sibTransId="{C3E7E433-FCC6-4C56-A0B6-01938EF0392E}"/>
    <dgm:cxn modelId="{76E32A99-03A1-4F6B-8534-DF93B9BCF665}" srcId="{29D3DAFA-C6FC-4D67-97CC-8A562B2189E5}" destId="{34CC63B0-B202-4F1E-BA54-1B1DF103DFD7}" srcOrd="3" destOrd="0" parTransId="{E41FD0F4-3633-42AC-A915-202356770373}" sibTransId="{285BEFF1-3EDB-424A-813F-78E541E70816}"/>
    <dgm:cxn modelId="{E4314701-557D-411C-A4F8-1D0C1F340584}" srcId="{6B4FE209-3037-4071-BDE9-BADB10537291}" destId="{29D3DAFA-C6FC-4D67-97CC-8A562B2189E5}" srcOrd="0" destOrd="0" parTransId="{D37A71E4-354A-452C-998C-D63D1CDA91FD}" sibTransId="{FE352F5D-13A1-4246-A30F-6D8EF90427A0}"/>
    <dgm:cxn modelId="{6C0CFD45-A2DB-4687-90F8-5ED591C90AB5}" type="presOf" srcId="{29D3DAFA-C6FC-4D67-97CC-8A562B2189E5}" destId="{1E1920CE-1B17-4B7A-8C4B-5B3C576C3D33}" srcOrd="0" destOrd="0" presId="urn:microsoft.com/office/officeart/2005/8/layout/hierarchy4"/>
    <dgm:cxn modelId="{E6DBC23A-872E-41A0-BEE8-76DAAFD1BD8E}" type="presOf" srcId="{6B4FE209-3037-4071-BDE9-BADB10537291}" destId="{0CCA2F01-EB1D-4FFF-AA56-C75831921DEB}" srcOrd="0" destOrd="0" presId="urn:microsoft.com/office/officeart/2005/8/layout/hierarchy4"/>
    <dgm:cxn modelId="{3C1D7D29-2626-4463-8208-B70D4D07C555}" type="presParOf" srcId="{0CCA2F01-EB1D-4FFF-AA56-C75831921DEB}" destId="{8CCF05A1-C8D2-42F7-AE16-4C7363882AA3}" srcOrd="0" destOrd="0" presId="urn:microsoft.com/office/officeart/2005/8/layout/hierarchy4"/>
    <dgm:cxn modelId="{9D4B528C-F343-493F-85E9-81F55D68C6D1}" type="presParOf" srcId="{8CCF05A1-C8D2-42F7-AE16-4C7363882AA3}" destId="{1E1920CE-1B17-4B7A-8C4B-5B3C576C3D33}" srcOrd="0" destOrd="0" presId="urn:microsoft.com/office/officeart/2005/8/layout/hierarchy4"/>
    <dgm:cxn modelId="{65AA0F77-9550-4343-9CF2-B6EF562335C5}" type="presParOf" srcId="{8CCF05A1-C8D2-42F7-AE16-4C7363882AA3}" destId="{872E4882-F627-4BA8-9070-CBCA63513DA5}" srcOrd="1" destOrd="0" presId="urn:microsoft.com/office/officeart/2005/8/layout/hierarchy4"/>
    <dgm:cxn modelId="{D90C4869-EB84-4A0F-9C0A-F970DE4CB0FF}" type="presParOf" srcId="{8CCF05A1-C8D2-42F7-AE16-4C7363882AA3}" destId="{55793B29-1FD3-497E-AB37-C0132AB057F8}" srcOrd="2" destOrd="0" presId="urn:microsoft.com/office/officeart/2005/8/layout/hierarchy4"/>
    <dgm:cxn modelId="{5CCA875B-D069-47DA-A4F2-95823D440D3D}" type="presParOf" srcId="{55793B29-1FD3-497E-AB37-C0132AB057F8}" destId="{031385A6-F4B7-437C-ADA2-D4E52E8ABC17}" srcOrd="0" destOrd="0" presId="urn:microsoft.com/office/officeart/2005/8/layout/hierarchy4"/>
    <dgm:cxn modelId="{AE3B5F4A-4118-4A77-ADDC-DFE4337CDDC7}" type="presParOf" srcId="{031385A6-F4B7-437C-ADA2-D4E52E8ABC17}" destId="{6F13E3BE-9090-4AF4-8E9C-A48E64F7A60D}" srcOrd="0" destOrd="0" presId="urn:microsoft.com/office/officeart/2005/8/layout/hierarchy4"/>
    <dgm:cxn modelId="{B77E7A74-B3DF-41F1-8B91-1F0B8341AC45}" type="presParOf" srcId="{031385A6-F4B7-437C-ADA2-D4E52E8ABC17}" destId="{83304008-E96D-46ED-960D-9CD8C1B9ADF0}" srcOrd="1" destOrd="0" presId="urn:microsoft.com/office/officeart/2005/8/layout/hierarchy4"/>
    <dgm:cxn modelId="{F8DFCCCE-FC72-46E5-8BAB-FC135A078567}" type="presParOf" srcId="{55793B29-1FD3-497E-AB37-C0132AB057F8}" destId="{9BA452FB-223C-4A27-A076-F8D20E228BE1}" srcOrd="1" destOrd="0" presId="urn:microsoft.com/office/officeart/2005/8/layout/hierarchy4"/>
    <dgm:cxn modelId="{53DD45E8-7C81-45C0-8FC6-AD3006BB312A}" type="presParOf" srcId="{55793B29-1FD3-497E-AB37-C0132AB057F8}" destId="{4C043282-3CD2-4637-BCD2-17DE4B2A1AAB}" srcOrd="2" destOrd="0" presId="urn:microsoft.com/office/officeart/2005/8/layout/hierarchy4"/>
    <dgm:cxn modelId="{0DFF6B22-50BB-4CF9-A5BA-12C84FC92532}" type="presParOf" srcId="{4C043282-3CD2-4637-BCD2-17DE4B2A1AAB}" destId="{F61DA7AE-8FC3-4609-9183-D5EC5D0B9165}" srcOrd="0" destOrd="0" presId="urn:microsoft.com/office/officeart/2005/8/layout/hierarchy4"/>
    <dgm:cxn modelId="{0BBE0DED-5B2B-4B8B-B051-1A713A7C5A95}" type="presParOf" srcId="{4C043282-3CD2-4637-BCD2-17DE4B2A1AAB}" destId="{EAEBF087-2312-47A5-841B-3D501EABA776}" srcOrd="1" destOrd="0" presId="urn:microsoft.com/office/officeart/2005/8/layout/hierarchy4"/>
    <dgm:cxn modelId="{AB0E05CC-C581-466A-ABD9-85D127511640}" type="presParOf" srcId="{55793B29-1FD3-497E-AB37-C0132AB057F8}" destId="{AFE9FC78-818B-49C7-9B0F-AE1C10582B63}" srcOrd="3" destOrd="0" presId="urn:microsoft.com/office/officeart/2005/8/layout/hierarchy4"/>
    <dgm:cxn modelId="{6CCE8A8C-67AB-4C33-9B08-61947E1F993F}" type="presParOf" srcId="{55793B29-1FD3-497E-AB37-C0132AB057F8}" destId="{2C28C18C-C40A-4503-A38B-AD8B8BEBE4DC}" srcOrd="4" destOrd="0" presId="urn:microsoft.com/office/officeart/2005/8/layout/hierarchy4"/>
    <dgm:cxn modelId="{B48FA37B-2F04-49C3-BD4A-596A373D4097}" type="presParOf" srcId="{2C28C18C-C40A-4503-A38B-AD8B8BEBE4DC}" destId="{C4583778-C126-45E3-8B5F-B817FB29BC2A}" srcOrd="0" destOrd="0" presId="urn:microsoft.com/office/officeart/2005/8/layout/hierarchy4"/>
    <dgm:cxn modelId="{AE8866E1-BD19-4437-AE25-A329C5A1F3F0}" type="presParOf" srcId="{2C28C18C-C40A-4503-A38B-AD8B8BEBE4DC}" destId="{CC4CC64B-1245-4ADE-AD7D-5B3770E2DBEF}" srcOrd="1" destOrd="0" presId="urn:microsoft.com/office/officeart/2005/8/layout/hierarchy4"/>
    <dgm:cxn modelId="{0EF89A1F-532F-4AA1-ACE8-09CBA1C56833}" type="presParOf" srcId="{55793B29-1FD3-497E-AB37-C0132AB057F8}" destId="{C81735E9-675D-47D1-8FCF-C8A896212B78}" srcOrd="5" destOrd="0" presId="urn:microsoft.com/office/officeart/2005/8/layout/hierarchy4"/>
    <dgm:cxn modelId="{22C3F627-710E-4156-9A80-B418835DD6FD}" type="presParOf" srcId="{55793B29-1FD3-497E-AB37-C0132AB057F8}" destId="{99F5CDCA-E10F-4643-B9B9-2EC89630C3E5}" srcOrd="6" destOrd="0" presId="urn:microsoft.com/office/officeart/2005/8/layout/hierarchy4"/>
    <dgm:cxn modelId="{111FF846-C575-46FE-9572-80C9E7B494D8}" type="presParOf" srcId="{99F5CDCA-E10F-4643-B9B9-2EC89630C3E5}" destId="{1E9B65F4-3910-4EC1-8BFB-896A46A9A14E}" srcOrd="0" destOrd="0" presId="urn:microsoft.com/office/officeart/2005/8/layout/hierarchy4"/>
    <dgm:cxn modelId="{33337171-2A26-4E7C-89D3-57348CC2A0DF}" type="presParOf" srcId="{99F5CDCA-E10F-4643-B9B9-2EC89630C3E5}" destId="{F44DF04C-083C-4254-9F44-BE93649B91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A07E1-C4E0-434B-B0E1-F1D31FAD5DB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89518C-F087-419F-B9AB-9DCBBDC6F8EE}">
      <dgm:prSet phldrT="[Текст]"/>
      <dgm:spPr/>
      <dgm:t>
        <a:bodyPr/>
        <a:lstStyle/>
        <a:p>
          <a:r>
            <a:rPr lang="en-US" dirty="0" smtClean="0"/>
            <a:t>Transactions</a:t>
          </a:r>
          <a:endParaRPr lang="ru-RU" dirty="0"/>
        </a:p>
      </dgm:t>
    </dgm:pt>
    <dgm:pt modelId="{E3207941-9277-4362-B9DF-508065469DA1}" type="parTrans" cxnId="{90FB8C23-A2C1-4DF4-8E3F-BB7C1E69547A}">
      <dgm:prSet/>
      <dgm:spPr/>
      <dgm:t>
        <a:bodyPr/>
        <a:lstStyle/>
        <a:p>
          <a:endParaRPr lang="ru-RU"/>
        </a:p>
      </dgm:t>
    </dgm:pt>
    <dgm:pt modelId="{383A6228-9563-4FCA-8529-7ACAE362ADD0}" type="sibTrans" cxnId="{90FB8C23-A2C1-4DF4-8E3F-BB7C1E69547A}">
      <dgm:prSet/>
      <dgm:spPr/>
      <dgm:t>
        <a:bodyPr/>
        <a:lstStyle/>
        <a:p>
          <a:endParaRPr lang="ru-RU"/>
        </a:p>
      </dgm:t>
    </dgm:pt>
    <dgm:pt modelId="{726D0ED8-72AB-44BD-A269-5F58C29CEBB6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15165D9E-7BD4-4EDE-A90A-911BD4F7683B}" type="parTrans" cxnId="{09E7E73B-7E97-4495-B7FE-4B1F5C7D7479}">
      <dgm:prSet/>
      <dgm:spPr/>
      <dgm:t>
        <a:bodyPr/>
        <a:lstStyle/>
        <a:p>
          <a:endParaRPr lang="ru-RU"/>
        </a:p>
      </dgm:t>
    </dgm:pt>
    <dgm:pt modelId="{5D020C5F-50E7-4A6F-AFDB-2917CFBCEFEE}" type="sibTrans" cxnId="{09E7E73B-7E97-4495-B7FE-4B1F5C7D7479}">
      <dgm:prSet/>
      <dgm:spPr/>
      <dgm:t>
        <a:bodyPr/>
        <a:lstStyle/>
        <a:p>
          <a:endParaRPr lang="ru-RU"/>
        </a:p>
      </dgm:t>
    </dgm:pt>
    <dgm:pt modelId="{BAF0E960-5C2F-4192-B0D9-FB6000FAD88C}">
      <dgm:prSet phldrT="[Текст]"/>
      <dgm:spPr/>
      <dgm:t>
        <a:bodyPr/>
        <a:lstStyle/>
        <a:p>
          <a:r>
            <a:rPr lang="en-US" dirty="0" smtClean="0"/>
            <a:t>ItemID</a:t>
          </a:r>
          <a:endParaRPr lang="ru-RU" dirty="0"/>
        </a:p>
      </dgm:t>
    </dgm:pt>
    <dgm:pt modelId="{F0779440-0765-43D3-BCC8-4FD7C3857864}" type="parTrans" cxnId="{83735056-E8BC-42B6-BFBB-D512FBFDBC92}">
      <dgm:prSet/>
      <dgm:spPr/>
      <dgm:t>
        <a:bodyPr/>
        <a:lstStyle/>
        <a:p>
          <a:endParaRPr lang="ru-RU"/>
        </a:p>
      </dgm:t>
    </dgm:pt>
    <dgm:pt modelId="{DFCE923C-2BBF-4726-917E-8378F606C9E4}" type="sibTrans" cxnId="{83735056-E8BC-42B6-BFBB-D512FBFDBC92}">
      <dgm:prSet/>
      <dgm:spPr/>
      <dgm:t>
        <a:bodyPr/>
        <a:lstStyle/>
        <a:p>
          <a:endParaRPr lang="ru-RU"/>
        </a:p>
      </dgm:t>
    </dgm:pt>
    <dgm:pt modelId="{465833EF-FE87-4FCD-9BC0-CACA0FB55FCB}">
      <dgm:prSet phldrT="[Текст]"/>
      <dgm:spPr/>
      <dgm:t>
        <a:bodyPr/>
        <a:lstStyle/>
        <a:p>
          <a:r>
            <a:rPr lang="en-US" dirty="0" smtClean="0"/>
            <a:t>Timestamp</a:t>
          </a:r>
          <a:endParaRPr lang="ru-RU" dirty="0"/>
        </a:p>
      </dgm:t>
    </dgm:pt>
    <dgm:pt modelId="{F766C59C-2E1B-4B7A-BFFD-CEEE4D3E6044}" type="parTrans" cxnId="{BD448A56-AD5F-455D-A2C3-7EAFD860C4EF}">
      <dgm:prSet/>
      <dgm:spPr/>
      <dgm:t>
        <a:bodyPr/>
        <a:lstStyle/>
        <a:p>
          <a:endParaRPr lang="ru-RU"/>
        </a:p>
      </dgm:t>
    </dgm:pt>
    <dgm:pt modelId="{2ED03AE5-8B11-4434-910D-13EA26A04438}" type="sibTrans" cxnId="{BD448A56-AD5F-455D-A2C3-7EAFD860C4EF}">
      <dgm:prSet/>
      <dgm:spPr/>
      <dgm:t>
        <a:bodyPr/>
        <a:lstStyle/>
        <a:p>
          <a:endParaRPr lang="ru-RU"/>
        </a:p>
      </dgm:t>
    </dgm:pt>
    <dgm:pt modelId="{A8B73B0D-6D1E-49F8-9A36-28DA0837E37A}">
      <dgm:prSet phldrT="[Текст]"/>
      <dgm:spPr/>
      <dgm:t>
        <a:bodyPr/>
        <a:lstStyle/>
        <a:p>
          <a:r>
            <a:rPr lang="en-US" dirty="0" smtClean="0"/>
            <a:t>Action</a:t>
          </a:r>
          <a:endParaRPr lang="ru-RU" dirty="0"/>
        </a:p>
      </dgm:t>
    </dgm:pt>
    <dgm:pt modelId="{6FC2B593-688D-479B-8698-E114091D0F75}" type="parTrans" cxnId="{88FE8232-ABDF-463A-8037-27BB1F9EA0B4}">
      <dgm:prSet/>
      <dgm:spPr/>
      <dgm:t>
        <a:bodyPr/>
        <a:lstStyle/>
        <a:p>
          <a:endParaRPr lang="ru-RU"/>
        </a:p>
      </dgm:t>
    </dgm:pt>
    <dgm:pt modelId="{BD136A9A-0F50-428E-AFD2-1D4621852EE1}" type="sibTrans" cxnId="{88FE8232-ABDF-463A-8037-27BB1F9EA0B4}">
      <dgm:prSet/>
      <dgm:spPr/>
      <dgm:t>
        <a:bodyPr/>
        <a:lstStyle/>
        <a:p>
          <a:endParaRPr lang="ru-RU"/>
        </a:p>
      </dgm:t>
    </dgm:pt>
    <dgm:pt modelId="{3CEA561C-F604-4575-8EEE-A7F57B80DE93}">
      <dgm:prSet phldrT="[Текст]"/>
      <dgm:spPr/>
      <dgm:t>
        <a:bodyPr/>
        <a:lstStyle/>
        <a:p>
          <a:r>
            <a:rPr lang="en-US" dirty="0" smtClean="0"/>
            <a:t>StockID</a:t>
          </a:r>
          <a:endParaRPr lang="ru-RU" dirty="0"/>
        </a:p>
      </dgm:t>
    </dgm:pt>
    <dgm:pt modelId="{37DABB66-D570-4140-AFE6-AA4D5738A3D5}" type="parTrans" cxnId="{748AA791-0626-47A5-8F79-BF24C7CE826F}">
      <dgm:prSet/>
      <dgm:spPr/>
      <dgm:t>
        <a:bodyPr/>
        <a:lstStyle/>
        <a:p>
          <a:endParaRPr lang="ru-RU"/>
        </a:p>
      </dgm:t>
    </dgm:pt>
    <dgm:pt modelId="{A4F82736-94DD-463E-95D8-77F289CB154A}" type="sibTrans" cxnId="{748AA791-0626-47A5-8F79-BF24C7CE826F}">
      <dgm:prSet/>
      <dgm:spPr/>
      <dgm:t>
        <a:bodyPr/>
        <a:lstStyle/>
        <a:p>
          <a:endParaRPr lang="ru-RU"/>
        </a:p>
      </dgm:t>
    </dgm:pt>
    <dgm:pt modelId="{ED67C410-4F12-455E-8ACD-7DCB9BCBEEDF}" type="pres">
      <dgm:prSet presAssocID="{CBEA07E1-C4E0-434B-B0E1-F1D31FAD5D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44B9BB-C88E-4E66-8603-488A3D896E5B}" type="pres">
      <dgm:prSet presAssocID="{8689518C-F087-419F-B9AB-9DCBBDC6F8EE}" presName="vertOne" presStyleCnt="0"/>
      <dgm:spPr/>
    </dgm:pt>
    <dgm:pt modelId="{1F3A33B2-E944-429D-9392-58794A803500}" type="pres">
      <dgm:prSet presAssocID="{8689518C-F087-419F-B9AB-9DCBBDC6F8EE}" presName="txOne" presStyleLbl="node0" presStyleIdx="0" presStyleCnt="1">
        <dgm:presLayoutVars>
          <dgm:chPref val="3"/>
        </dgm:presLayoutVars>
      </dgm:prSet>
      <dgm:spPr/>
    </dgm:pt>
    <dgm:pt modelId="{788A37FB-4404-4A8C-B100-C25E9F4601CA}" type="pres">
      <dgm:prSet presAssocID="{8689518C-F087-419F-B9AB-9DCBBDC6F8EE}" presName="parTransOne" presStyleCnt="0"/>
      <dgm:spPr/>
    </dgm:pt>
    <dgm:pt modelId="{5E19D9F0-A7B6-4ABD-94EE-8044AC3228A7}" type="pres">
      <dgm:prSet presAssocID="{8689518C-F087-419F-B9AB-9DCBBDC6F8EE}" presName="horzOne" presStyleCnt="0"/>
      <dgm:spPr/>
    </dgm:pt>
    <dgm:pt modelId="{A477B52C-AB7C-46AD-8E7E-94790DE7098C}" type="pres">
      <dgm:prSet presAssocID="{726D0ED8-72AB-44BD-A269-5F58C29CEBB6}" presName="vertTwo" presStyleCnt="0"/>
      <dgm:spPr/>
    </dgm:pt>
    <dgm:pt modelId="{D34B762A-CFCF-4284-8C9A-10FE4F79092A}" type="pres">
      <dgm:prSet presAssocID="{726D0ED8-72AB-44BD-A269-5F58C29CEBB6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DD53CE-1150-4FF5-BB04-112A1F47800E}" type="pres">
      <dgm:prSet presAssocID="{726D0ED8-72AB-44BD-A269-5F58C29CEBB6}" presName="horzTwo" presStyleCnt="0"/>
      <dgm:spPr/>
    </dgm:pt>
    <dgm:pt modelId="{79131904-5624-4FBC-8F3B-3AEED36C2152}" type="pres">
      <dgm:prSet presAssocID="{5D020C5F-50E7-4A6F-AFDB-2917CFBCEFEE}" presName="sibSpaceTwo" presStyleCnt="0"/>
      <dgm:spPr/>
    </dgm:pt>
    <dgm:pt modelId="{BA2309FA-2ED4-41B2-BF1B-C9538A419834}" type="pres">
      <dgm:prSet presAssocID="{BAF0E960-5C2F-4192-B0D9-FB6000FAD88C}" presName="vertTwo" presStyleCnt="0"/>
      <dgm:spPr/>
    </dgm:pt>
    <dgm:pt modelId="{66D9830B-DFFD-4447-9E6A-DC3E35C95515}" type="pres">
      <dgm:prSet presAssocID="{BAF0E960-5C2F-4192-B0D9-FB6000FAD88C}" presName="txTwo" presStyleLbl="node2" presStyleIdx="1" presStyleCnt="5">
        <dgm:presLayoutVars>
          <dgm:chPref val="3"/>
        </dgm:presLayoutVars>
      </dgm:prSet>
      <dgm:spPr/>
    </dgm:pt>
    <dgm:pt modelId="{1BFC7BEB-28FA-41B5-9F04-AD32D0B31BE9}" type="pres">
      <dgm:prSet presAssocID="{BAF0E960-5C2F-4192-B0D9-FB6000FAD88C}" presName="horzTwo" presStyleCnt="0"/>
      <dgm:spPr/>
    </dgm:pt>
    <dgm:pt modelId="{CBFFD483-6E24-418C-8916-F6C02A6E8BB0}" type="pres">
      <dgm:prSet presAssocID="{DFCE923C-2BBF-4726-917E-8378F606C9E4}" presName="sibSpaceTwo" presStyleCnt="0"/>
      <dgm:spPr/>
    </dgm:pt>
    <dgm:pt modelId="{5FA331A8-005C-42F2-8F5E-35939DCE45CD}" type="pres">
      <dgm:prSet presAssocID="{465833EF-FE87-4FCD-9BC0-CACA0FB55FCB}" presName="vertTwo" presStyleCnt="0"/>
      <dgm:spPr/>
    </dgm:pt>
    <dgm:pt modelId="{539164B2-AAA4-4FC7-A6C0-247B7D3CF3B9}" type="pres">
      <dgm:prSet presAssocID="{465833EF-FE87-4FCD-9BC0-CACA0FB55FCB}" presName="txTwo" presStyleLbl="node2" presStyleIdx="2" presStyleCnt="5">
        <dgm:presLayoutVars>
          <dgm:chPref val="3"/>
        </dgm:presLayoutVars>
      </dgm:prSet>
      <dgm:spPr/>
    </dgm:pt>
    <dgm:pt modelId="{D41C5731-E884-4F8F-B477-7FE8B046ABC8}" type="pres">
      <dgm:prSet presAssocID="{465833EF-FE87-4FCD-9BC0-CACA0FB55FCB}" presName="horzTwo" presStyleCnt="0"/>
      <dgm:spPr/>
    </dgm:pt>
    <dgm:pt modelId="{35DE386E-F98E-4D0B-8994-FD6753DCFEC1}" type="pres">
      <dgm:prSet presAssocID="{2ED03AE5-8B11-4434-910D-13EA26A04438}" presName="sibSpaceTwo" presStyleCnt="0"/>
      <dgm:spPr/>
    </dgm:pt>
    <dgm:pt modelId="{4E20E7EF-391B-4987-8D5C-685EFD813565}" type="pres">
      <dgm:prSet presAssocID="{A8B73B0D-6D1E-49F8-9A36-28DA0837E37A}" presName="vertTwo" presStyleCnt="0"/>
      <dgm:spPr/>
    </dgm:pt>
    <dgm:pt modelId="{06221A32-5AE3-41B8-A1D9-26C6771AA1A8}" type="pres">
      <dgm:prSet presAssocID="{A8B73B0D-6D1E-49F8-9A36-28DA0837E37A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295E41-3CA5-41F3-A2C0-6D4CA310F418}" type="pres">
      <dgm:prSet presAssocID="{A8B73B0D-6D1E-49F8-9A36-28DA0837E37A}" presName="horzTwo" presStyleCnt="0"/>
      <dgm:spPr/>
    </dgm:pt>
    <dgm:pt modelId="{D5DABFEB-E6F6-4509-8749-08E2B75FEE93}" type="pres">
      <dgm:prSet presAssocID="{BD136A9A-0F50-428E-AFD2-1D4621852EE1}" presName="sibSpaceTwo" presStyleCnt="0"/>
      <dgm:spPr/>
    </dgm:pt>
    <dgm:pt modelId="{10AC572C-72A5-4969-9CFB-86E9FA9ACFC8}" type="pres">
      <dgm:prSet presAssocID="{3CEA561C-F604-4575-8EEE-A7F57B80DE93}" presName="vertTwo" presStyleCnt="0"/>
      <dgm:spPr/>
    </dgm:pt>
    <dgm:pt modelId="{CC0FB381-7654-4E91-974B-85A5FF24AC6D}" type="pres">
      <dgm:prSet presAssocID="{3CEA561C-F604-4575-8EEE-A7F57B80DE93}" presName="txTwo" presStyleLbl="node2" presStyleIdx="4" presStyleCnt="5">
        <dgm:presLayoutVars>
          <dgm:chPref val="3"/>
        </dgm:presLayoutVars>
      </dgm:prSet>
      <dgm:spPr/>
    </dgm:pt>
    <dgm:pt modelId="{6AF5D210-80E1-4E89-8CC0-BB4F5F6EF7D3}" type="pres">
      <dgm:prSet presAssocID="{3CEA561C-F604-4575-8EEE-A7F57B80DE93}" presName="horzTwo" presStyleCnt="0"/>
      <dgm:spPr/>
    </dgm:pt>
  </dgm:ptLst>
  <dgm:cxnLst>
    <dgm:cxn modelId="{306690B4-D8EB-4098-8DF4-1C9E12491D7A}" type="presOf" srcId="{BAF0E960-5C2F-4192-B0D9-FB6000FAD88C}" destId="{66D9830B-DFFD-4447-9E6A-DC3E35C95515}" srcOrd="0" destOrd="0" presId="urn:microsoft.com/office/officeart/2005/8/layout/hierarchy4"/>
    <dgm:cxn modelId="{748AA791-0626-47A5-8F79-BF24C7CE826F}" srcId="{8689518C-F087-419F-B9AB-9DCBBDC6F8EE}" destId="{3CEA561C-F604-4575-8EEE-A7F57B80DE93}" srcOrd="4" destOrd="0" parTransId="{37DABB66-D570-4140-AFE6-AA4D5738A3D5}" sibTransId="{A4F82736-94DD-463E-95D8-77F289CB154A}"/>
    <dgm:cxn modelId="{83735056-E8BC-42B6-BFBB-D512FBFDBC92}" srcId="{8689518C-F087-419F-B9AB-9DCBBDC6F8EE}" destId="{BAF0E960-5C2F-4192-B0D9-FB6000FAD88C}" srcOrd="1" destOrd="0" parTransId="{F0779440-0765-43D3-BCC8-4FD7C3857864}" sibTransId="{DFCE923C-2BBF-4726-917E-8378F606C9E4}"/>
    <dgm:cxn modelId="{E066F2F7-754B-45F9-87A1-2B85BD7300E9}" type="presOf" srcId="{A8B73B0D-6D1E-49F8-9A36-28DA0837E37A}" destId="{06221A32-5AE3-41B8-A1D9-26C6771AA1A8}" srcOrd="0" destOrd="0" presId="urn:microsoft.com/office/officeart/2005/8/layout/hierarchy4"/>
    <dgm:cxn modelId="{BD448A56-AD5F-455D-A2C3-7EAFD860C4EF}" srcId="{8689518C-F087-419F-B9AB-9DCBBDC6F8EE}" destId="{465833EF-FE87-4FCD-9BC0-CACA0FB55FCB}" srcOrd="2" destOrd="0" parTransId="{F766C59C-2E1B-4B7A-BFFD-CEEE4D3E6044}" sibTransId="{2ED03AE5-8B11-4434-910D-13EA26A04438}"/>
    <dgm:cxn modelId="{4B90E434-41F0-4D75-BB6D-3A169F0113FF}" type="presOf" srcId="{465833EF-FE87-4FCD-9BC0-CACA0FB55FCB}" destId="{539164B2-AAA4-4FC7-A6C0-247B7D3CF3B9}" srcOrd="0" destOrd="0" presId="urn:microsoft.com/office/officeart/2005/8/layout/hierarchy4"/>
    <dgm:cxn modelId="{90FB8C23-A2C1-4DF4-8E3F-BB7C1E69547A}" srcId="{CBEA07E1-C4E0-434B-B0E1-F1D31FAD5DB7}" destId="{8689518C-F087-419F-B9AB-9DCBBDC6F8EE}" srcOrd="0" destOrd="0" parTransId="{E3207941-9277-4362-B9DF-508065469DA1}" sibTransId="{383A6228-9563-4FCA-8529-7ACAE362ADD0}"/>
    <dgm:cxn modelId="{1C200D88-9405-4938-BE45-BD90EF6960F7}" type="presOf" srcId="{CBEA07E1-C4E0-434B-B0E1-F1D31FAD5DB7}" destId="{ED67C410-4F12-455E-8ACD-7DCB9BCBEEDF}" srcOrd="0" destOrd="0" presId="urn:microsoft.com/office/officeart/2005/8/layout/hierarchy4"/>
    <dgm:cxn modelId="{88FE8232-ABDF-463A-8037-27BB1F9EA0B4}" srcId="{8689518C-F087-419F-B9AB-9DCBBDC6F8EE}" destId="{A8B73B0D-6D1E-49F8-9A36-28DA0837E37A}" srcOrd="3" destOrd="0" parTransId="{6FC2B593-688D-479B-8698-E114091D0F75}" sibTransId="{BD136A9A-0F50-428E-AFD2-1D4621852EE1}"/>
    <dgm:cxn modelId="{47F35324-08FA-47F5-8F5A-3F62556849CA}" type="presOf" srcId="{3CEA561C-F604-4575-8EEE-A7F57B80DE93}" destId="{CC0FB381-7654-4E91-974B-85A5FF24AC6D}" srcOrd="0" destOrd="0" presId="urn:microsoft.com/office/officeart/2005/8/layout/hierarchy4"/>
    <dgm:cxn modelId="{51507201-4BFA-4066-8CE6-BD8FDC8CDEE1}" type="presOf" srcId="{8689518C-F087-419F-B9AB-9DCBBDC6F8EE}" destId="{1F3A33B2-E944-429D-9392-58794A803500}" srcOrd="0" destOrd="0" presId="urn:microsoft.com/office/officeart/2005/8/layout/hierarchy4"/>
    <dgm:cxn modelId="{51A7C5E7-561C-4C88-BE1E-0FA9EAA3471B}" type="presOf" srcId="{726D0ED8-72AB-44BD-A269-5F58C29CEBB6}" destId="{D34B762A-CFCF-4284-8C9A-10FE4F79092A}" srcOrd="0" destOrd="0" presId="urn:microsoft.com/office/officeart/2005/8/layout/hierarchy4"/>
    <dgm:cxn modelId="{09E7E73B-7E97-4495-B7FE-4B1F5C7D7479}" srcId="{8689518C-F087-419F-B9AB-9DCBBDC6F8EE}" destId="{726D0ED8-72AB-44BD-A269-5F58C29CEBB6}" srcOrd="0" destOrd="0" parTransId="{15165D9E-7BD4-4EDE-A90A-911BD4F7683B}" sibTransId="{5D020C5F-50E7-4A6F-AFDB-2917CFBCEFEE}"/>
    <dgm:cxn modelId="{CB4FEA15-A0F6-4D39-936E-AC4C77EC02DA}" type="presParOf" srcId="{ED67C410-4F12-455E-8ACD-7DCB9BCBEEDF}" destId="{9444B9BB-C88E-4E66-8603-488A3D896E5B}" srcOrd="0" destOrd="0" presId="urn:microsoft.com/office/officeart/2005/8/layout/hierarchy4"/>
    <dgm:cxn modelId="{BE505597-0958-4223-9677-AF3AC9E0D77B}" type="presParOf" srcId="{9444B9BB-C88E-4E66-8603-488A3D896E5B}" destId="{1F3A33B2-E944-429D-9392-58794A803500}" srcOrd="0" destOrd="0" presId="urn:microsoft.com/office/officeart/2005/8/layout/hierarchy4"/>
    <dgm:cxn modelId="{777765EC-C619-4C11-B422-FF5FEF6E5CE3}" type="presParOf" srcId="{9444B9BB-C88E-4E66-8603-488A3D896E5B}" destId="{788A37FB-4404-4A8C-B100-C25E9F4601CA}" srcOrd="1" destOrd="0" presId="urn:microsoft.com/office/officeart/2005/8/layout/hierarchy4"/>
    <dgm:cxn modelId="{0930FA86-9A3F-43E7-AEF7-E87125B16243}" type="presParOf" srcId="{9444B9BB-C88E-4E66-8603-488A3D896E5B}" destId="{5E19D9F0-A7B6-4ABD-94EE-8044AC3228A7}" srcOrd="2" destOrd="0" presId="urn:microsoft.com/office/officeart/2005/8/layout/hierarchy4"/>
    <dgm:cxn modelId="{FF62D4AE-D6C9-46E2-AC86-7C2C9B1B9B81}" type="presParOf" srcId="{5E19D9F0-A7B6-4ABD-94EE-8044AC3228A7}" destId="{A477B52C-AB7C-46AD-8E7E-94790DE7098C}" srcOrd="0" destOrd="0" presId="urn:microsoft.com/office/officeart/2005/8/layout/hierarchy4"/>
    <dgm:cxn modelId="{16DEC0B2-CDAC-4194-BFC7-A0A02E2B85C1}" type="presParOf" srcId="{A477B52C-AB7C-46AD-8E7E-94790DE7098C}" destId="{D34B762A-CFCF-4284-8C9A-10FE4F79092A}" srcOrd="0" destOrd="0" presId="urn:microsoft.com/office/officeart/2005/8/layout/hierarchy4"/>
    <dgm:cxn modelId="{08ED9434-888F-4C5B-BB81-1D568407F1B6}" type="presParOf" srcId="{A477B52C-AB7C-46AD-8E7E-94790DE7098C}" destId="{44DD53CE-1150-4FF5-BB04-112A1F47800E}" srcOrd="1" destOrd="0" presId="urn:microsoft.com/office/officeart/2005/8/layout/hierarchy4"/>
    <dgm:cxn modelId="{74E28EE9-C3AA-4B50-8EB2-186B5A07D86A}" type="presParOf" srcId="{5E19D9F0-A7B6-4ABD-94EE-8044AC3228A7}" destId="{79131904-5624-4FBC-8F3B-3AEED36C2152}" srcOrd="1" destOrd="0" presId="urn:microsoft.com/office/officeart/2005/8/layout/hierarchy4"/>
    <dgm:cxn modelId="{34B2032F-AB58-4DA5-A38E-A8E01C24233F}" type="presParOf" srcId="{5E19D9F0-A7B6-4ABD-94EE-8044AC3228A7}" destId="{BA2309FA-2ED4-41B2-BF1B-C9538A419834}" srcOrd="2" destOrd="0" presId="urn:microsoft.com/office/officeart/2005/8/layout/hierarchy4"/>
    <dgm:cxn modelId="{26DB7FC0-1AC8-40E8-8349-4365ABBDBB8E}" type="presParOf" srcId="{BA2309FA-2ED4-41B2-BF1B-C9538A419834}" destId="{66D9830B-DFFD-4447-9E6A-DC3E35C95515}" srcOrd="0" destOrd="0" presId="urn:microsoft.com/office/officeart/2005/8/layout/hierarchy4"/>
    <dgm:cxn modelId="{906B8AF4-6153-4203-9438-B154DB92D1EC}" type="presParOf" srcId="{BA2309FA-2ED4-41B2-BF1B-C9538A419834}" destId="{1BFC7BEB-28FA-41B5-9F04-AD32D0B31BE9}" srcOrd="1" destOrd="0" presId="urn:microsoft.com/office/officeart/2005/8/layout/hierarchy4"/>
    <dgm:cxn modelId="{6D96877A-CA33-4FE5-BA39-26D750110484}" type="presParOf" srcId="{5E19D9F0-A7B6-4ABD-94EE-8044AC3228A7}" destId="{CBFFD483-6E24-418C-8916-F6C02A6E8BB0}" srcOrd="3" destOrd="0" presId="urn:microsoft.com/office/officeart/2005/8/layout/hierarchy4"/>
    <dgm:cxn modelId="{CCF36DE3-0376-4907-B80F-6C52748008DA}" type="presParOf" srcId="{5E19D9F0-A7B6-4ABD-94EE-8044AC3228A7}" destId="{5FA331A8-005C-42F2-8F5E-35939DCE45CD}" srcOrd="4" destOrd="0" presId="urn:microsoft.com/office/officeart/2005/8/layout/hierarchy4"/>
    <dgm:cxn modelId="{E5B45229-077B-41EB-A617-0FC830B05296}" type="presParOf" srcId="{5FA331A8-005C-42F2-8F5E-35939DCE45CD}" destId="{539164B2-AAA4-4FC7-A6C0-247B7D3CF3B9}" srcOrd="0" destOrd="0" presId="urn:microsoft.com/office/officeart/2005/8/layout/hierarchy4"/>
    <dgm:cxn modelId="{7495FDA2-95A2-4351-9210-970020080213}" type="presParOf" srcId="{5FA331A8-005C-42F2-8F5E-35939DCE45CD}" destId="{D41C5731-E884-4F8F-B477-7FE8B046ABC8}" srcOrd="1" destOrd="0" presId="urn:microsoft.com/office/officeart/2005/8/layout/hierarchy4"/>
    <dgm:cxn modelId="{7B5D6452-7BE2-4A4D-B7B9-D19FE51C62F1}" type="presParOf" srcId="{5E19D9F0-A7B6-4ABD-94EE-8044AC3228A7}" destId="{35DE386E-F98E-4D0B-8994-FD6753DCFEC1}" srcOrd="5" destOrd="0" presId="urn:microsoft.com/office/officeart/2005/8/layout/hierarchy4"/>
    <dgm:cxn modelId="{C180152F-36B5-4146-AF41-7C3184DFB73B}" type="presParOf" srcId="{5E19D9F0-A7B6-4ABD-94EE-8044AC3228A7}" destId="{4E20E7EF-391B-4987-8D5C-685EFD813565}" srcOrd="6" destOrd="0" presId="urn:microsoft.com/office/officeart/2005/8/layout/hierarchy4"/>
    <dgm:cxn modelId="{86104305-FDF9-4F81-B385-32619ACF0769}" type="presParOf" srcId="{4E20E7EF-391B-4987-8D5C-685EFD813565}" destId="{06221A32-5AE3-41B8-A1D9-26C6771AA1A8}" srcOrd="0" destOrd="0" presId="urn:microsoft.com/office/officeart/2005/8/layout/hierarchy4"/>
    <dgm:cxn modelId="{3D889ECB-2320-4354-A6FE-A7A73537E3C1}" type="presParOf" srcId="{4E20E7EF-391B-4987-8D5C-685EFD813565}" destId="{B8295E41-3CA5-41F3-A2C0-6D4CA310F418}" srcOrd="1" destOrd="0" presId="urn:microsoft.com/office/officeart/2005/8/layout/hierarchy4"/>
    <dgm:cxn modelId="{060343A3-2313-457E-A0E8-A6B42D68694D}" type="presParOf" srcId="{5E19D9F0-A7B6-4ABD-94EE-8044AC3228A7}" destId="{D5DABFEB-E6F6-4509-8749-08E2B75FEE93}" srcOrd="7" destOrd="0" presId="urn:microsoft.com/office/officeart/2005/8/layout/hierarchy4"/>
    <dgm:cxn modelId="{81D4E177-C565-4828-BA1F-054A69D9B5D6}" type="presParOf" srcId="{5E19D9F0-A7B6-4ABD-94EE-8044AC3228A7}" destId="{10AC572C-72A5-4969-9CFB-86E9FA9ACFC8}" srcOrd="8" destOrd="0" presId="urn:microsoft.com/office/officeart/2005/8/layout/hierarchy4"/>
    <dgm:cxn modelId="{B0430F68-44B0-42A7-8714-6404A2C9F3EE}" type="presParOf" srcId="{10AC572C-72A5-4969-9CFB-86E9FA9ACFC8}" destId="{CC0FB381-7654-4E91-974B-85A5FF24AC6D}" srcOrd="0" destOrd="0" presId="urn:microsoft.com/office/officeart/2005/8/layout/hierarchy4"/>
    <dgm:cxn modelId="{E76AA4F5-F924-44C8-A9C6-B05A31E3CC2A}" type="presParOf" srcId="{10AC572C-72A5-4969-9CFB-86E9FA9ACFC8}" destId="{6AF5D210-80E1-4E89-8CC0-BB4F5F6EF7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F4E1-08B0-4244-91CB-CED9F6168D0A}">
      <dsp:nvSpPr>
        <dsp:cNvPr id="0" name=""/>
        <dsp:cNvSpPr/>
      </dsp:nvSpPr>
      <dsp:spPr>
        <a:xfrm>
          <a:off x="710" y="222"/>
          <a:ext cx="1923436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Stocks</a:t>
          </a:r>
          <a:endParaRPr lang="ru-RU" sz="1600" kern="1200" dirty="0"/>
        </a:p>
      </dsp:txBody>
      <dsp:txXfrm>
        <a:off x="11339" y="10851"/>
        <a:ext cx="1902178" cy="341646"/>
      </dsp:txXfrm>
    </dsp:sp>
    <dsp:sp modelId="{FC09FAD8-1450-4B64-90A5-15465BCE4448}">
      <dsp:nvSpPr>
        <dsp:cNvPr id="0" name=""/>
        <dsp:cNvSpPr/>
      </dsp:nvSpPr>
      <dsp:spPr>
        <a:xfrm>
          <a:off x="710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</a:t>
          </a:r>
        </a:p>
      </dsp:txBody>
      <dsp:txXfrm>
        <a:off x="11339" y="424125"/>
        <a:ext cx="901696" cy="341646"/>
      </dsp:txXfrm>
    </dsp:sp>
    <dsp:sp modelId="{7FD3602D-EE76-4CDA-B4BD-54EC5440A606}">
      <dsp:nvSpPr>
        <dsp:cNvPr id="0" name=""/>
        <dsp:cNvSpPr/>
      </dsp:nvSpPr>
      <dsp:spPr>
        <a:xfrm>
          <a:off x="1001193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Name</a:t>
          </a:r>
        </a:p>
      </dsp:txBody>
      <dsp:txXfrm>
        <a:off x="1011822" y="424125"/>
        <a:ext cx="901696" cy="341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75C8E-2188-498D-8CFD-B853F31A3DD5}">
      <dsp:nvSpPr>
        <dsp:cNvPr id="0" name=""/>
        <dsp:cNvSpPr/>
      </dsp:nvSpPr>
      <dsp:spPr>
        <a:xfrm>
          <a:off x="890" y="17"/>
          <a:ext cx="2475413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Items</a:t>
          </a:r>
          <a:endParaRPr lang="ru-RU" sz="1600" kern="1200" dirty="0"/>
        </a:p>
      </dsp:txBody>
      <dsp:txXfrm>
        <a:off x="11330" y="10457"/>
        <a:ext cx="2454533" cy="335578"/>
      </dsp:txXfrm>
    </dsp:sp>
    <dsp:sp modelId="{6975B778-EFDC-4E51-B3A3-E3365ACD0C5E}">
      <dsp:nvSpPr>
        <dsp:cNvPr id="0" name=""/>
        <dsp:cNvSpPr/>
      </dsp:nvSpPr>
      <dsp:spPr>
        <a:xfrm>
          <a:off x="890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ru-RU" sz="1400" kern="1200" dirty="0"/>
        </a:p>
      </dsp:txBody>
      <dsp:txXfrm>
        <a:off x="11330" y="430587"/>
        <a:ext cx="760500" cy="335578"/>
      </dsp:txXfrm>
    </dsp:sp>
    <dsp:sp modelId="{B495382A-443D-4BF2-B6F2-F71E1D109E63}">
      <dsp:nvSpPr>
        <dsp:cNvPr id="0" name=""/>
        <dsp:cNvSpPr/>
      </dsp:nvSpPr>
      <dsp:spPr>
        <a:xfrm>
          <a:off x="847906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TypeID</a:t>
          </a:r>
        </a:p>
      </dsp:txBody>
      <dsp:txXfrm>
        <a:off x="858346" y="430587"/>
        <a:ext cx="760500" cy="335578"/>
      </dsp:txXfrm>
    </dsp:sp>
    <dsp:sp modelId="{CE233969-07F4-42CE-9823-4D46CFF36CE1}">
      <dsp:nvSpPr>
        <dsp:cNvPr id="0" name=""/>
        <dsp:cNvSpPr/>
      </dsp:nvSpPr>
      <dsp:spPr>
        <a:xfrm>
          <a:off x="1694923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StockID</a:t>
          </a:r>
        </a:p>
      </dsp:txBody>
      <dsp:txXfrm>
        <a:off x="1705363" y="430587"/>
        <a:ext cx="760500" cy="335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920CE-1B17-4B7A-8C4B-5B3C576C3D33}">
      <dsp:nvSpPr>
        <dsp:cNvPr id="0" name=""/>
        <dsp:cNvSpPr/>
      </dsp:nvSpPr>
      <dsp:spPr>
        <a:xfrm>
          <a:off x="1082" y="0"/>
          <a:ext cx="334894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ItemTypes</a:t>
          </a:r>
          <a:endParaRPr lang="ru-RU" sz="1500" kern="1200" dirty="0"/>
        </a:p>
      </dsp:txBody>
      <dsp:txXfrm>
        <a:off x="11222" y="10140"/>
        <a:ext cx="3328666" cy="325939"/>
      </dsp:txXfrm>
    </dsp:sp>
    <dsp:sp modelId="{6F13E3BE-9090-4AF4-8E9C-A48E64F7A60D}">
      <dsp:nvSpPr>
        <dsp:cNvPr id="0" name=""/>
        <dsp:cNvSpPr/>
      </dsp:nvSpPr>
      <dsp:spPr>
        <a:xfrm>
          <a:off x="541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</a:t>
          </a:r>
          <a:endParaRPr lang="ru-RU" sz="1000" kern="1200" dirty="0"/>
        </a:p>
      </dsp:txBody>
      <dsp:txXfrm>
        <a:off x="10681" y="440268"/>
        <a:ext cx="767336" cy="325939"/>
      </dsp:txXfrm>
    </dsp:sp>
    <dsp:sp modelId="{F61DA7AE-8FC3-4609-9183-D5EC5D0B9165}">
      <dsp:nvSpPr>
        <dsp:cNvPr id="0" name=""/>
        <dsp:cNvSpPr/>
      </dsp:nvSpPr>
      <dsp:spPr>
        <a:xfrm>
          <a:off x="854317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Name</a:t>
          </a:r>
          <a:endParaRPr lang="ru-RU" sz="1000" kern="1200" dirty="0"/>
        </a:p>
      </dsp:txBody>
      <dsp:txXfrm>
        <a:off x="864457" y="440268"/>
        <a:ext cx="767336" cy="325939"/>
      </dsp:txXfrm>
    </dsp:sp>
    <dsp:sp modelId="{C4583778-C126-45E3-8B5F-B817FB29BC2A}">
      <dsp:nvSpPr>
        <dsp:cNvPr id="0" name=""/>
        <dsp:cNvSpPr/>
      </dsp:nvSpPr>
      <dsp:spPr>
        <a:xfrm>
          <a:off x="1708094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Description</a:t>
          </a:r>
          <a:endParaRPr lang="ru-RU" sz="1000" kern="1200" dirty="0"/>
        </a:p>
      </dsp:txBody>
      <dsp:txXfrm>
        <a:off x="1718234" y="440268"/>
        <a:ext cx="767336" cy="325939"/>
      </dsp:txXfrm>
    </dsp:sp>
    <dsp:sp modelId="{1E9B65F4-3910-4EC1-8BFB-896A46A9A14E}">
      <dsp:nvSpPr>
        <dsp:cNvPr id="0" name=""/>
        <dsp:cNvSpPr/>
      </dsp:nvSpPr>
      <dsp:spPr>
        <a:xfrm>
          <a:off x="2561870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Image</a:t>
          </a:r>
          <a:endParaRPr lang="ru-RU" sz="1000" kern="1200" dirty="0"/>
        </a:p>
      </dsp:txBody>
      <dsp:txXfrm>
        <a:off x="2572010" y="440268"/>
        <a:ext cx="767336" cy="325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A33B2-E944-429D-9392-58794A803500}">
      <dsp:nvSpPr>
        <dsp:cNvPr id="0" name=""/>
        <dsp:cNvSpPr/>
      </dsp:nvSpPr>
      <dsp:spPr>
        <a:xfrm>
          <a:off x="1950" y="154"/>
          <a:ext cx="4855350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Transactions</a:t>
          </a:r>
          <a:endParaRPr lang="ru-RU" sz="1400" kern="1200" dirty="0"/>
        </a:p>
      </dsp:txBody>
      <dsp:txXfrm>
        <a:off x="11624" y="9828"/>
        <a:ext cx="4836002" cy="310944"/>
      </dsp:txXfrm>
    </dsp:sp>
    <dsp:sp modelId="{D34B762A-CFCF-4284-8C9A-10FE4F79092A}">
      <dsp:nvSpPr>
        <dsp:cNvPr id="0" name=""/>
        <dsp:cNvSpPr/>
      </dsp:nvSpPr>
      <dsp:spPr>
        <a:xfrm>
          <a:off x="195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ru-RU" sz="1200" kern="1200" dirty="0"/>
        </a:p>
      </dsp:txBody>
      <dsp:txXfrm>
        <a:off x="11624" y="455850"/>
        <a:ext cx="890575" cy="310944"/>
      </dsp:txXfrm>
    </dsp:sp>
    <dsp:sp modelId="{66D9830B-DFFD-4447-9E6A-DC3E35C95515}">
      <dsp:nvSpPr>
        <dsp:cNvPr id="0" name=""/>
        <dsp:cNvSpPr/>
      </dsp:nvSpPr>
      <dsp:spPr>
        <a:xfrm>
          <a:off x="98830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ItemID</a:t>
          </a:r>
          <a:endParaRPr lang="ru-RU" sz="1200" kern="1200" dirty="0"/>
        </a:p>
      </dsp:txBody>
      <dsp:txXfrm>
        <a:off x="997981" y="455850"/>
        <a:ext cx="890575" cy="310944"/>
      </dsp:txXfrm>
    </dsp:sp>
    <dsp:sp modelId="{539164B2-AAA4-4FC7-A6C0-247B7D3CF3B9}">
      <dsp:nvSpPr>
        <dsp:cNvPr id="0" name=""/>
        <dsp:cNvSpPr/>
      </dsp:nvSpPr>
      <dsp:spPr>
        <a:xfrm>
          <a:off x="1974663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Timestamp</a:t>
          </a:r>
          <a:endParaRPr lang="ru-RU" sz="1200" kern="1200" dirty="0"/>
        </a:p>
      </dsp:txBody>
      <dsp:txXfrm>
        <a:off x="1984337" y="455850"/>
        <a:ext cx="890575" cy="310944"/>
      </dsp:txXfrm>
    </dsp:sp>
    <dsp:sp modelId="{06221A32-5AE3-41B8-A1D9-26C6771AA1A8}">
      <dsp:nvSpPr>
        <dsp:cNvPr id="0" name=""/>
        <dsp:cNvSpPr/>
      </dsp:nvSpPr>
      <dsp:spPr>
        <a:xfrm>
          <a:off x="296102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Action</a:t>
          </a:r>
          <a:endParaRPr lang="ru-RU" sz="1200" kern="1200" dirty="0"/>
        </a:p>
      </dsp:txBody>
      <dsp:txXfrm>
        <a:off x="2970694" y="455850"/>
        <a:ext cx="890575" cy="310944"/>
      </dsp:txXfrm>
    </dsp:sp>
    <dsp:sp modelId="{CC0FB381-7654-4E91-974B-85A5FF24AC6D}">
      <dsp:nvSpPr>
        <dsp:cNvPr id="0" name=""/>
        <dsp:cNvSpPr/>
      </dsp:nvSpPr>
      <dsp:spPr>
        <a:xfrm>
          <a:off x="394737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StockID</a:t>
          </a:r>
          <a:endParaRPr lang="ru-RU" sz="1200" kern="1200" dirty="0"/>
        </a:p>
      </dsp:txBody>
      <dsp:txXfrm>
        <a:off x="3957051" y="455850"/>
        <a:ext cx="890575" cy="3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 робота на тему </a:t>
            </a:r>
            <a:r>
              <a:rPr lang="en-US" dirty="0" smtClean="0"/>
              <a:t>“</a:t>
            </a:r>
            <a:r>
              <a:rPr lang="ru-RU" dirty="0"/>
              <a:t>Менеджер </a:t>
            </a:r>
            <a:r>
              <a:rPr lang="ru-RU" dirty="0" smtClean="0"/>
              <a:t>приймання та обліку </a:t>
            </a:r>
            <a:r>
              <a:rPr lang="ru-RU" dirty="0"/>
              <a:t>на складі.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</a:t>
            </a:r>
            <a:r>
              <a:rPr lang="uk-UA" dirty="0"/>
              <a:t>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Підтрика декількох типів товарів. Кожен тип товару повинен мати: назву, опис, фото, унікальний номер що можна закодувати в штрих-код(</a:t>
            </a:r>
            <a:r>
              <a:rPr lang="en-US" dirty="0" smtClean="0"/>
              <a:t>2D </a:t>
            </a:r>
            <a:r>
              <a:rPr lang="ru-RU" dirty="0" smtClean="0"/>
              <a:t>або </a:t>
            </a:r>
            <a:r>
              <a:rPr lang="en-US" dirty="0" smtClean="0"/>
              <a:t>1D)</a:t>
            </a:r>
          </a:p>
          <a:p>
            <a:r>
              <a:rPr lang="uk-UA" dirty="0" smtClean="0"/>
              <a:t>Реєстрація кількості товару на складі.</a:t>
            </a:r>
          </a:p>
          <a:p>
            <a:r>
              <a:rPr lang="uk-UA" dirty="0" smtClean="0"/>
              <a:t>Контроль надходження/видачі товару зі складу. </a:t>
            </a:r>
          </a:p>
          <a:p>
            <a:r>
              <a:rPr lang="uk-UA" dirty="0" smtClean="0"/>
              <a:t>Формування звітів про обіг товарів на складі.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13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архітектура рішення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4" y="1944294"/>
            <a:ext cx="1258509" cy="12585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89844" l="10000" r="90000">
                        <a14:foregroundMark x1="33913" y1="13867" x2="60109" y2="18164"/>
                        <a14:foregroundMark x1="48261" y1="1758" x2="51196" y2="2930"/>
                        <a14:foregroundMark x1="36739" y1="45703" x2="64457" y2="44727"/>
                        <a14:foregroundMark x1="39022" y1="68750" x2="67174" y2="67383"/>
                        <a14:foregroundMark x1="32283" y1="82227" x2="67717" y2="8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0" y="2046739"/>
            <a:ext cx="1660468" cy="1053620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1935538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076" y="1312076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</a:t>
            </a:r>
          </a:p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6025" y="1312076"/>
            <a:ext cx="117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Сервер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(ASP.NET)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3248065" y="4469126"/>
            <a:ext cx="2194561" cy="2208763"/>
            <a:chOff x="678876" y="4549484"/>
            <a:chExt cx="2194561" cy="2208763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82214" y="4469127"/>
            <a:ext cx="2194561" cy="2208763"/>
            <a:chOff x="678876" y="4549484"/>
            <a:chExt cx="2194561" cy="2208763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45" name="Прямоугольник 44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1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5774515" y="4468239"/>
            <a:ext cx="2194561" cy="2208763"/>
            <a:chOff x="678876" y="4549484"/>
            <a:chExt cx="2194561" cy="2208763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50" name="Рисунок 4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52" name="Прямоугольник 51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88" b="89886" l="5000" r="98906">
                        <a14:foregroundMark x1="25938" y1="52039" x2="76406" y2="54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9355" r="3248" b="17607"/>
          <a:stretch/>
        </p:blipFill>
        <p:spPr>
          <a:xfrm>
            <a:off x="4271239" y="1987502"/>
            <a:ext cx="1778923" cy="1172094"/>
          </a:xfrm>
          <a:prstGeom prst="rect">
            <a:avLst/>
          </a:prstGeom>
        </p:spPr>
      </p:pic>
      <p:cxnSp>
        <p:nvCxnSpPr>
          <p:cNvPr id="60" name="Прямая со стрелкой 59"/>
          <p:cNvCxnSpPr>
            <a:stCxn id="58" idx="1"/>
            <a:endCxn id="4" idx="3"/>
          </p:cNvCxnSpPr>
          <p:nvPr/>
        </p:nvCxnSpPr>
        <p:spPr>
          <a:xfrm flipH="1">
            <a:off x="3732643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5895950" y="3067749"/>
            <a:ext cx="978675" cy="126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8" idx="2"/>
          </p:cNvCxnSpPr>
          <p:nvPr/>
        </p:nvCxnSpPr>
        <p:spPr>
          <a:xfrm flipH="1">
            <a:off x="4380807" y="3159596"/>
            <a:ext cx="779894" cy="1217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802421" y="3067749"/>
            <a:ext cx="2736328" cy="127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92444" l="0" r="100000">
                        <a14:foregroundMark x1="10222" y1="29333" x2="97333" y2="87111"/>
                        <a14:foregroundMark x1="94667" y1="28444" x2="12444" y2="84889"/>
                        <a14:foregroundMark x1="6222" y1="39111" x2="6667" y2="80444"/>
                        <a14:foregroundMark x1="91556" y1="40000" x2="93333" y2="78667"/>
                        <a14:foregroundMark x1="85778" y1="84889" x2="15556" y2="83111"/>
                        <a14:foregroundMark x1="49778" y1="40000" x2="48000" y2="81333"/>
                        <a14:foregroundMark x1="7556" y1="32000" x2="81333" y2="31111"/>
                        <a14:foregroundMark x1="80889" y1="48889" x2="68889" y2="61333"/>
                        <a14:foregroundMark x1="64444" y1="49778" x2="83111" y2="46667"/>
                        <a14:foregroundMark x1="24000" y1="42222" x2="80889" y2="39556"/>
                        <a14:foregroundMark x1="7556" y1="50222" x2="45778" y2="48000"/>
                        <a14:foregroundMark x1="18667" y1="53333" x2="42222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74" y="1855899"/>
            <a:ext cx="1435299" cy="1435299"/>
          </a:xfrm>
          <a:prstGeom prst="rect">
            <a:avLst/>
          </a:prstGeom>
        </p:spPr>
      </p:pic>
      <p:cxnSp>
        <p:nvCxnSpPr>
          <p:cNvPr id="81" name="Прямая со стрелкой 80"/>
          <p:cNvCxnSpPr>
            <a:stCxn id="79" idx="1"/>
            <a:endCxn id="58" idx="3"/>
          </p:cNvCxnSpPr>
          <p:nvPr/>
        </p:nvCxnSpPr>
        <p:spPr>
          <a:xfrm flipH="1">
            <a:off x="6050162" y="2573549"/>
            <a:ext cx="1559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29681" y="1336017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панель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адм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іністратора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85652359"/>
              </p:ext>
            </p:extLst>
          </p:nvPr>
        </p:nvGraphicFramePr>
        <p:xfrm>
          <a:off x="7460211" y="1667318"/>
          <a:ext cx="1924858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18101584"/>
              </p:ext>
            </p:extLst>
          </p:nvPr>
        </p:nvGraphicFramePr>
        <p:xfrm>
          <a:off x="3886197" y="3406106"/>
          <a:ext cx="2477194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401505250"/>
              </p:ext>
            </p:extLst>
          </p:nvPr>
        </p:nvGraphicFramePr>
        <p:xfrm>
          <a:off x="6271946" y="4525529"/>
          <a:ext cx="3350029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48020581"/>
              </p:ext>
            </p:extLst>
          </p:nvPr>
        </p:nvGraphicFramePr>
        <p:xfrm>
          <a:off x="164984" y="1667318"/>
          <a:ext cx="4859251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0" name="Соединительная линия уступом 9"/>
          <p:cNvCxnSpPr/>
          <p:nvPr/>
        </p:nvCxnSpPr>
        <p:spPr>
          <a:xfrm>
            <a:off x="1562793" y="2586686"/>
            <a:ext cx="2136371" cy="1395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195451" y="2262909"/>
            <a:ext cx="2202876" cy="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rot="5400000" flipH="1" flipV="1">
            <a:off x="6538672" y="2598439"/>
            <a:ext cx="1453298" cy="1429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>
            <a:off x="5124796" y="4322621"/>
            <a:ext cx="1034935" cy="82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501" y="5275788"/>
            <a:ext cx="5774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 склада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єтся з 4х таблиць: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інформацію про доступні склади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ItemTypes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перелік типів товарів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інформацію про наявні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товари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Transactions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історія операцій з товарами</a:t>
            </a:r>
            <a:endParaRPr lang="uk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6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клієнтського ПЗ терміналу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uk-UA" dirty="0" smtClean="0"/>
              <a:t>Клієнтський застосунок написано з використанням </a:t>
            </a:r>
            <a:r>
              <a:rPr lang="en-US" dirty="0" smtClean="0"/>
              <a:t>.NET Compact Framework. </a:t>
            </a:r>
            <a:r>
              <a:rPr lang="uk-UA" dirty="0" smtClean="0"/>
              <a:t>Роботу з графікою, мережою та введенням даних від користувача покладено на стандартиний </a:t>
            </a:r>
            <a:r>
              <a:rPr lang="en-US" dirty="0" smtClean="0"/>
              <a:t>Win32 API. </a:t>
            </a:r>
            <a:r>
              <a:rPr lang="uk-UA" dirty="0" smtClean="0"/>
              <a:t>Робота з специфічним аппаратним забезпеченням відбуваєтся через бібліотеку </a:t>
            </a:r>
            <a:r>
              <a:rPr lang="en-US" dirty="0" smtClean="0"/>
              <a:t>IT-3100 Lib </a:t>
            </a:r>
            <a:r>
              <a:rPr lang="uk-UA" dirty="0" smtClean="0"/>
              <a:t>що в свою чегру працює напряму з драйверами.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1902" y="2160983"/>
            <a:ext cx="2395644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98081" y="2160983"/>
            <a:ext cx="2044930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818121" y="5569527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IMGDecodeCE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18121" y="4939933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prnlib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8121" y="3566161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66858" y="4939932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IT-3001</a:t>
            </a:r>
            <a:r>
              <a:rPr lang="uk-UA" dirty="0" smtClean="0"/>
              <a:t> </a:t>
            </a:r>
            <a:r>
              <a:rPr lang="en-US" dirty="0" smtClean="0"/>
              <a:t>Lib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7059334" y="513943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060488" y="576685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65820" y="3387363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Клієнтський</a:t>
            </a:r>
          </a:p>
          <a:p>
            <a:pPr algn="ctr"/>
            <a:r>
              <a:rPr lang="uk-UA" dirty="0" smtClean="0"/>
              <a:t>застосунок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7059334" y="3765666"/>
            <a:ext cx="725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036205" y="4448264"/>
            <a:ext cx="1" cy="41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5668" y="2160983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.NET</a:t>
            </a:r>
          </a:p>
          <a:p>
            <a:r>
              <a:rPr lang="en-US" dirty="0" smtClean="0"/>
              <a:t>Compact Framework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498080" y="215797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32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серверного застосунку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Сервер написано на </a:t>
            </a:r>
            <a:r>
              <a:rPr lang="en-US" dirty="0" smtClean="0"/>
              <a:t>C# </a:t>
            </a:r>
            <a:r>
              <a:rPr lang="uk-UA" dirty="0" smtClean="0"/>
              <a:t>з використанням </a:t>
            </a:r>
            <a:r>
              <a:rPr lang="en-US" dirty="0" smtClean="0"/>
              <a:t>ASP.NET MVC 6</a:t>
            </a:r>
            <a:r>
              <a:rPr lang="uk-UA" dirty="0" smtClean="0"/>
              <a:t> та веб-серверу </a:t>
            </a:r>
            <a:r>
              <a:rPr lang="en-US" dirty="0" smtClean="0"/>
              <a:t>Kestrel.</a:t>
            </a:r>
          </a:p>
          <a:p>
            <a:r>
              <a:rPr lang="uk-UA" dirty="0" smtClean="0"/>
              <a:t>Підключення до бази даних здійснює </a:t>
            </a:r>
            <a:r>
              <a:rPr lang="en-US" dirty="0" smtClean="0"/>
              <a:t>Entity Framework</a:t>
            </a:r>
          </a:p>
          <a:p>
            <a:r>
              <a:rPr lang="ru-RU" dirty="0" smtClean="0"/>
              <a:t>Роботу з кл</a:t>
            </a:r>
            <a:r>
              <a:rPr lang="uk-UA" dirty="0" smtClean="0"/>
              <a:t>ієнтськими терміналами та веб-панелью адміністрування виконують відповідно 2 контролери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1369" y="2160588"/>
            <a:ext cx="4412633" cy="318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97106" y="3713625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ApiController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43535" y="269609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Kestrel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43534" y="478397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56123" y="3710854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AdminController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5964961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123978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53550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112567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99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252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Курсова робота на тему “Менеджер приймання та обліку на складі.”</vt:lpstr>
      <vt:lpstr>Задачі</vt:lpstr>
      <vt:lpstr>Загальна архітектура рішення</vt:lpstr>
      <vt:lpstr>Структура бази даних</vt:lpstr>
      <vt:lpstr>Архітектура клієнтського ПЗ терміналу</vt:lpstr>
      <vt:lpstr>Архітектура серверного застосунку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“Менеджер приймання та обліку на складі.”</dc:title>
  <dc:creator>RePack by Diakov</dc:creator>
  <cp:lastModifiedBy>RePack by Diakov</cp:lastModifiedBy>
  <cp:revision>9</cp:revision>
  <dcterms:created xsi:type="dcterms:W3CDTF">2023-06-04T17:52:20Z</dcterms:created>
  <dcterms:modified xsi:type="dcterms:W3CDTF">2023-06-04T19:05:01Z</dcterms:modified>
</cp:coreProperties>
</file>