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2C2E-D8A0-4A0E-8EBE-1A92D9D81D08}"/>
              </a:ext>
            </a:extLst>
          </p:cNvPr>
          <p:cNvSpPr>
            <a:spLocks noGrp="1"/>
          </p:cNvSpPr>
          <p:nvPr>
            <p:ph type="ctrTitle"/>
          </p:nvPr>
        </p:nvSpPr>
        <p:spPr>
          <a:xfrm>
            <a:off x="1600200" y="2386744"/>
            <a:ext cx="9825606" cy="1645920"/>
          </a:xfrm>
        </p:spPr>
        <p:txBody>
          <a:bodyPr/>
          <a:lstStyle/>
          <a:p>
            <a:r>
              <a:rPr lang="en-US" dirty="0"/>
              <a:t>AR7 - Send maternity leave emails</a:t>
            </a:r>
          </a:p>
        </p:txBody>
      </p:sp>
      <p:sp>
        <p:nvSpPr>
          <p:cNvPr id="3" name="Subtitle 2">
            <a:extLst>
              <a:ext uri="{FF2B5EF4-FFF2-40B4-BE49-F238E27FC236}">
                <a16:creationId xmlns:a16="http://schemas.microsoft.com/office/drawing/2014/main" id="{B9F30A6F-2BEF-4798-9A0D-ACB2842D4306}"/>
              </a:ext>
            </a:extLst>
          </p:cNvPr>
          <p:cNvSpPr>
            <a:spLocks noGrp="1"/>
          </p:cNvSpPr>
          <p:nvPr>
            <p:ph type="subTitle" idx="1"/>
          </p:nvPr>
        </p:nvSpPr>
        <p:spPr>
          <a:xfrm>
            <a:off x="6912528" y="4402878"/>
            <a:ext cx="4513277" cy="1239894"/>
          </a:xfrm>
        </p:spPr>
        <p:txBody>
          <a:bodyPr/>
          <a:lstStyle/>
          <a:p>
            <a:r>
              <a:rPr lang="en-US" dirty="0"/>
              <a:t>Students: 	</a:t>
            </a:r>
            <a:r>
              <a:rPr lang="en-US" dirty="0" err="1"/>
              <a:t>Alexandru</a:t>
            </a:r>
            <a:r>
              <a:rPr lang="en-US" dirty="0"/>
              <a:t> </a:t>
            </a:r>
            <a:r>
              <a:rPr lang="en-US" dirty="0" err="1"/>
              <a:t>Cernov</a:t>
            </a:r>
            <a:r>
              <a:rPr lang="en-US" dirty="0"/>
              <a:t>, 931</a:t>
            </a:r>
          </a:p>
          <a:p>
            <a:r>
              <a:rPr lang="en-US" dirty="0"/>
              <a:t>	        Iulia Moldovan, 332</a:t>
            </a:r>
          </a:p>
        </p:txBody>
      </p:sp>
    </p:spTree>
    <p:extLst>
      <p:ext uri="{BB962C8B-B14F-4D97-AF65-F5344CB8AC3E}">
        <p14:creationId xmlns:p14="http://schemas.microsoft.com/office/powerpoint/2010/main" val="55851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5483-43F8-425C-BE7C-C5CA914782F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88F0E376-8031-42E9-9046-C7735E0892E4}"/>
              </a:ext>
            </a:extLst>
          </p:cNvPr>
          <p:cNvSpPr>
            <a:spLocks noGrp="1"/>
          </p:cNvSpPr>
          <p:nvPr>
            <p:ph idx="1"/>
          </p:nvPr>
        </p:nvSpPr>
        <p:spPr>
          <a:xfrm>
            <a:off x="2231136" y="2638044"/>
            <a:ext cx="7729728" cy="3101983"/>
          </a:xfrm>
        </p:spPr>
        <p:txBody>
          <a:bodyPr>
            <a:normAutofit lnSpcReduction="10000"/>
          </a:bodyPr>
          <a:lstStyle/>
          <a:p>
            <a:pPr algn="just"/>
            <a:r>
              <a:rPr lang="en-US" dirty="0"/>
              <a:t>The robot will have access to a directory from which it will process all the existing files. The files from the directory are PDF scans of a declaration written by the employer claiming that the employee return to work after maternity leave. The robot will send every file from the directory to a known email address. It will recognize from PDF the name of the employee and add it as text to the mail. Once the mail is sent with the attached file, the PDF will be deleted from folder.</a:t>
            </a:r>
          </a:p>
          <a:p>
            <a:r>
              <a:rPr lang="en-US" dirty="0"/>
              <a:t>The errors caught by the system will be saved in a text file, so when the actor wants to check if the flow succeeded, he will open the file to see if any errors occurred. The date and time of the error will also be saved in file, along with relevant information about the issue.</a:t>
            </a:r>
          </a:p>
        </p:txBody>
      </p:sp>
    </p:spTree>
    <p:extLst>
      <p:ext uri="{BB962C8B-B14F-4D97-AF65-F5344CB8AC3E}">
        <p14:creationId xmlns:p14="http://schemas.microsoft.com/office/powerpoint/2010/main" val="216604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AB27-4840-4E3D-B593-F0647A38A422}"/>
              </a:ext>
            </a:extLst>
          </p:cNvPr>
          <p:cNvSpPr>
            <a:spLocks noGrp="1"/>
          </p:cNvSpPr>
          <p:nvPr>
            <p:ph type="title"/>
          </p:nvPr>
        </p:nvSpPr>
        <p:spPr/>
        <p:txBody>
          <a:bodyPr/>
          <a:lstStyle/>
          <a:p>
            <a:r>
              <a:rPr lang="en-US" dirty="0"/>
              <a:t>Exceptional cases</a:t>
            </a:r>
          </a:p>
        </p:txBody>
      </p:sp>
      <p:sp>
        <p:nvSpPr>
          <p:cNvPr id="3" name="Content Placeholder 2">
            <a:extLst>
              <a:ext uri="{FF2B5EF4-FFF2-40B4-BE49-F238E27FC236}">
                <a16:creationId xmlns:a16="http://schemas.microsoft.com/office/drawing/2014/main" id="{1CA49307-A7D1-4A8E-8701-721D0A665264}"/>
              </a:ext>
            </a:extLst>
          </p:cNvPr>
          <p:cNvSpPr>
            <a:spLocks noGrp="1"/>
          </p:cNvSpPr>
          <p:nvPr>
            <p:ph idx="1"/>
          </p:nvPr>
        </p:nvSpPr>
        <p:spPr/>
        <p:txBody>
          <a:bodyPr/>
          <a:lstStyle/>
          <a:p>
            <a:r>
              <a:rPr lang="en-US" dirty="0"/>
              <a:t>If the folder of declarations is empty, the systems informs the user of the situation, then the use case is cancelled</a:t>
            </a:r>
          </a:p>
          <a:p>
            <a:r>
              <a:rPr lang="en-US" dirty="0"/>
              <a:t>If one of the PDF files does not have two pages, the system informs the user of the situation and proceeds to the next file</a:t>
            </a:r>
          </a:p>
          <a:p>
            <a:r>
              <a:rPr lang="en-US" dirty="0"/>
              <a:t>If the name of the employee is not rightly written (does not start with capital letters, is not correctly formatted), the system informs the user of the situation and proceeds to the next file</a:t>
            </a:r>
          </a:p>
          <a:p>
            <a:r>
              <a:rPr lang="en-US" dirty="0"/>
              <a:t>For any other case when the system cannot recognize the declaration format, the user is informed and the systems proceeds to the next file</a:t>
            </a:r>
          </a:p>
        </p:txBody>
      </p:sp>
    </p:spTree>
    <p:extLst>
      <p:ext uri="{BB962C8B-B14F-4D97-AF65-F5344CB8AC3E}">
        <p14:creationId xmlns:p14="http://schemas.microsoft.com/office/powerpoint/2010/main" val="193578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CAD3-609F-4AB9-B0C3-3983C218F27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59C1246-D6E0-4F37-909E-63FE9CD933B0}"/>
              </a:ext>
            </a:extLst>
          </p:cNvPr>
          <p:cNvSpPr>
            <a:spLocks noGrp="1"/>
          </p:cNvSpPr>
          <p:nvPr>
            <p:ph idx="1"/>
          </p:nvPr>
        </p:nvSpPr>
        <p:spPr/>
        <p:txBody>
          <a:bodyPr/>
          <a:lstStyle/>
          <a:p>
            <a:r>
              <a:rPr lang="en-US" dirty="0"/>
              <a:t>Data extraction with Microsoft OCR: We tried multiple OCR engines in order to find the one that translated the data correctly.</a:t>
            </a:r>
          </a:p>
          <a:p>
            <a:r>
              <a:rPr lang="en-US" dirty="0"/>
              <a:t>The first thought was to handle the exceptions in the classic way, showed in the console. But then we figured it would be more useful for the user to have the errors saved in a separate file. This way the user can track if a previous run of the project was successfully executed or if any errors have occurred. </a:t>
            </a:r>
            <a:br>
              <a:rPr lang="en-US" dirty="0"/>
            </a:br>
            <a:r>
              <a:rPr lang="en-US" dirty="0"/>
              <a:t>(see next slide)</a:t>
            </a:r>
          </a:p>
        </p:txBody>
      </p:sp>
    </p:spTree>
    <p:extLst>
      <p:ext uri="{BB962C8B-B14F-4D97-AF65-F5344CB8AC3E}">
        <p14:creationId xmlns:p14="http://schemas.microsoft.com/office/powerpoint/2010/main" val="300341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728EB8-CA22-4C7D-902A-D3791D03390F}"/>
              </a:ext>
            </a:extLst>
          </p:cNvPr>
          <p:cNvPicPr>
            <a:picLocks noChangeAspect="1"/>
          </p:cNvPicPr>
          <p:nvPr/>
        </p:nvPicPr>
        <p:blipFill>
          <a:blip r:embed="rId2"/>
          <a:stretch>
            <a:fillRect/>
          </a:stretch>
        </p:blipFill>
        <p:spPr>
          <a:xfrm>
            <a:off x="775545" y="228153"/>
            <a:ext cx="10640910" cy="6401693"/>
          </a:xfrm>
          <a:prstGeom prst="rect">
            <a:avLst/>
          </a:prstGeom>
        </p:spPr>
      </p:pic>
    </p:spTree>
    <p:extLst>
      <p:ext uri="{BB962C8B-B14F-4D97-AF65-F5344CB8AC3E}">
        <p14:creationId xmlns:p14="http://schemas.microsoft.com/office/powerpoint/2010/main" val="3207342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70</TotalTime>
  <Words>382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AR7 - Send maternity leave emails</vt:lpstr>
      <vt:lpstr>Description</vt:lpstr>
      <vt:lpstr>Exceptional cases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AR7 - Send maternity leave emails</dc:title>
  <dc:creator>Iulia</dc:creator>
  <cp:lastModifiedBy>Iulia</cp:lastModifiedBy>
  <cp:revision>7</cp:revision>
  <dcterms:created xsi:type="dcterms:W3CDTF">2020-01-06T19:16:01Z</dcterms:created>
  <dcterms:modified xsi:type="dcterms:W3CDTF">2020-01-06T20:26:36Z</dcterms:modified>
</cp:coreProperties>
</file>