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9" r:id="rId4"/>
    <p:sldId id="260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Francisco Arévalo Rosas" userId="3658de4785ed01c6" providerId="LiveId" clId="{F08580FE-ADD1-4CB3-8699-3064D61A6E30}"/>
    <pc:docChg chg="custSel mod addSld modSld">
      <pc:chgData name="Juan Francisco Arévalo Rosas" userId="3658de4785ed01c6" providerId="LiveId" clId="{F08580FE-ADD1-4CB3-8699-3064D61A6E30}" dt="2020-11-05T20:26:11.681" v="338" actId="20577"/>
      <pc:docMkLst>
        <pc:docMk/>
      </pc:docMkLst>
      <pc:sldChg chg="modSp mod">
        <pc:chgData name="Juan Francisco Arévalo Rosas" userId="3658de4785ed01c6" providerId="LiveId" clId="{F08580FE-ADD1-4CB3-8699-3064D61A6E30}" dt="2020-11-05T20:26:11.681" v="338" actId="20577"/>
        <pc:sldMkLst>
          <pc:docMk/>
          <pc:sldMk cId="808972345" sldId="258"/>
        </pc:sldMkLst>
        <pc:spChg chg="mod">
          <ac:chgData name="Juan Francisco Arévalo Rosas" userId="3658de4785ed01c6" providerId="LiveId" clId="{F08580FE-ADD1-4CB3-8699-3064D61A6E30}" dt="2020-11-05T20:26:11.681" v="338" actId="20577"/>
          <ac:spMkLst>
            <pc:docMk/>
            <pc:sldMk cId="808972345" sldId="258"/>
            <ac:spMk id="8" creationId="{130B3305-2A58-4184-98B9-C4896F7370F0}"/>
          </ac:spMkLst>
        </pc:spChg>
      </pc:sldChg>
      <pc:sldChg chg="addSp delSp modSp mod">
        <pc:chgData name="Juan Francisco Arévalo Rosas" userId="3658de4785ed01c6" providerId="LiveId" clId="{F08580FE-ADD1-4CB3-8699-3064D61A6E30}" dt="2020-11-05T20:23:55.767" v="289" actId="403"/>
        <pc:sldMkLst>
          <pc:docMk/>
          <pc:sldMk cId="960141218" sldId="259"/>
        </pc:sldMkLst>
        <pc:spChg chg="mod">
          <ac:chgData name="Juan Francisco Arévalo Rosas" userId="3658de4785ed01c6" providerId="LiveId" clId="{F08580FE-ADD1-4CB3-8699-3064D61A6E30}" dt="2020-11-05T20:23:47.253" v="285" actId="26606"/>
          <ac:spMkLst>
            <pc:docMk/>
            <pc:sldMk cId="960141218" sldId="259"/>
            <ac:spMk id="2" creationId="{3900F78E-658B-42ED-A894-1BEEA7B879A5}"/>
          </ac:spMkLst>
        </pc:spChg>
        <pc:spChg chg="mod ord">
          <ac:chgData name="Juan Francisco Arévalo Rosas" userId="3658de4785ed01c6" providerId="LiveId" clId="{F08580FE-ADD1-4CB3-8699-3064D61A6E30}" dt="2020-11-05T20:23:55.767" v="289" actId="403"/>
          <ac:spMkLst>
            <pc:docMk/>
            <pc:sldMk cId="960141218" sldId="259"/>
            <ac:spMk id="3" creationId="{DD307C9F-F35B-4C55-B1CF-9C9D29625009}"/>
          </ac:spMkLst>
        </pc:spChg>
        <pc:spChg chg="del">
          <ac:chgData name="Juan Francisco Arévalo Rosas" userId="3658de4785ed01c6" providerId="LiveId" clId="{F08580FE-ADD1-4CB3-8699-3064D61A6E30}" dt="2020-11-05T20:23:22.758" v="283" actId="26606"/>
          <ac:spMkLst>
            <pc:docMk/>
            <pc:sldMk cId="960141218" sldId="259"/>
            <ac:spMk id="9" creationId="{EBF87945-A001-489F-9D9B-7D9435F0B9CA}"/>
          </ac:spMkLst>
        </pc:spChg>
        <pc:spChg chg="add del">
          <ac:chgData name="Juan Francisco Arévalo Rosas" userId="3658de4785ed01c6" providerId="LiveId" clId="{F08580FE-ADD1-4CB3-8699-3064D61A6E30}" dt="2020-11-05T20:23:47.253" v="285" actId="26606"/>
          <ac:spMkLst>
            <pc:docMk/>
            <pc:sldMk cId="960141218" sldId="259"/>
            <ac:spMk id="14" creationId="{F4C0B10B-D2C4-4A54-AFAD-3D27DF88BB37}"/>
          </ac:spMkLst>
        </pc:spChg>
        <pc:spChg chg="add">
          <ac:chgData name="Juan Francisco Arévalo Rosas" userId="3658de4785ed01c6" providerId="LiveId" clId="{F08580FE-ADD1-4CB3-8699-3064D61A6E30}" dt="2020-11-05T20:23:47.253" v="285" actId="26606"/>
          <ac:spMkLst>
            <pc:docMk/>
            <pc:sldMk cId="960141218" sldId="259"/>
            <ac:spMk id="26" creationId="{4038CB10-1F5C-4D54-9DF7-12586DE5B007}"/>
          </ac:spMkLst>
        </pc:spChg>
        <pc:spChg chg="add">
          <ac:chgData name="Juan Francisco Arévalo Rosas" userId="3658de4785ed01c6" providerId="LiveId" clId="{F08580FE-ADD1-4CB3-8699-3064D61A6E30}" dt="2020-11-05T20:23:47.253" v="285" actId="26606"/>
          <ac:spMkLst>
            <pc:docMk/>
            <pc:sldMk cId="960141218" sldId="259"/>
            <ac:spMk id="28" creationId="{73ED6512-6858-4552-B699-9A97FE9A4EA2}"/>
          </ac:spMkLst>
        </pc:spChg>
        <pc:grpChg chg="add del">
          <ac:chgData name="Juan Francisco Arévalo Rosas" userId="3658de4785ed01c6" providerId="LiveId" clId="{F08580FE-ADD1-4CB3-8699-3064D61A6E30}" dt="2020-11-05T20:23:47.253" v="285" actId="26606"/>
          <ac:grpSpMkLst>
            <pc:docMk/>
            <pc:sldMk cId="960141218" sldId="259"/>
            <ac:grpSpMk id="16" creationId="{B6BADB90-C74B-40D6-86DC-503F65FCE8DC}"/>
          </ac:grpSpMkLst>
        </pc:grpChg>
        <pc:picChg chg="mod ord">
          <ac:chgData name="Juan Francisco Arévalo Rosas" userId="3658de4785ed01c6" providerId="LiveId" clId="{F08580FE-ADD1-4CB3-8699-3064D61A6E30}" dt="2020-11-05T20:23:52.708" v="287" actId="27614"/>
          <ac:picMkLst>
            <pc:docMk/>
            <pc:sldMk cId="960141218" sldId="259"/>
            <ac:picMk id="4" creationId="{3D7531DF-BA4C-4C3C-A0F6-7D0C04D526C9}"/>
          </ac:picMkLst>
        </pc:picChg>
      </pc:sldChg>
      <pc:sldChg chg="addSp delSp modSp mod">
        <pc:chgData name="Juan Francisco Arévalo Rosas" userId="3658de4785ed01c6" providerId="LiveId" clId="{F08580FE-ADD1-4CB3-8699-3064D61A6E30}" dt="2020-11-05T20:25:27.250" v="294" actId="403"/>
        <pc:sldMkLst>
          <pc:docMk/>
          <pc:sldMk cId="1518268778" sldId="260"/>
        </pc:sldMkLst>
        <pc:spChg chg="mod">
          <ac:chgData name="Juan Francisco Arévalo Rosas" userId="3658de4785ed01c6" providerId="LiveId" clId="{F08580FE-ADD1-4CB3-8699-3064D61A6E30}" dt="2020-11-05T20:25:19.768" v="292" actId="1076"/>
          <ac:spMkLst>
            <pc:docMk/>
            <pc:sldMk cId="1518268778" sldId="260"/>
            <ac:spMk id="2" creationId="{F8D6F361-51B4-41E5-B4E2-D26208016379}"/>
          </ac:spMkLst>
        </pc:spChg>
        <pc:spChg chg="mod">
          <ac:chgData name="Juan Francisco Arévalo Rosas" userId="3658de4785ed01c6" providerId="LiveId" clId="{F08580FE-ADD1-4CB3-8699-3064D61A6E30}" dt="2020-11-05T20:25:27.250" v="294" actId="403"/>
          <ac:spMkLst>
            <pc:docMk/>
            <pc:sldMk cId="1518268778" sldId="260"/>
            <ac:spMk id="3" creationId="{78920479-1059-482F-A616-2F8F9B6D8005}"/>
          </ac:spMkLst>
        </pc:spChg>
        <pc:spChg chg="del">
          <ac:chgData name="Juan Francisco Arévalo Rosas" userId="3658de4785ed01c6" providerId="LiveId" clId="{F08580FE-ADD1-4CB3-8699-3064D61A6E30}" dt="2020-11-05T20:25:12.243" v="290" actId="26606"/>
          <ac:spMkLst>
            <pc:docMk/>
            <pc:sldMk cId="1518268778" sldId="260"/>
            <ac:spMk id="9" creationId="{EBF87945-A001-489F-9D9B-7D9435F0B9CA}"/>
          </ac:spMkLst>
        </pc:spChg>
        <pc:spChg chg="add">
          <ac:chgData name="Juan Francisco Arévalo Rosas" userId="3658de4785ed01c6" providerId="LiveId" clId="{F08580FE-ADD1-4CB3-8699-3064D61A6E30}" dt="2020-11-05T20:25:12.243" v="290" actId="26606"/>
          <ac:spMkLst>
            <pc:docMk/>
            <pc:sldMk cId="1518268778" sldId="260"/>
            <ac:spMk id="14" creationId="{B775CD93-9DF2-48CB-9F57-1BCA9A46C7FA}"/>
          </ac:spMkLst>
        </pc:spChg>
        <pc:spChg chg="add">
          <ac:chgData name="Juan Francisco Arévalo Rosas" userId="3658de4785ed01c6" providerId="LiveId" clId="{F08580FE-ADD1-4CB3-8699-3064D61A6E30}" dt="2020-11-05T20:25:12.243" v="290" actId="26606"/>
          <ac:spMkLst>
            <pc:docMk/>
            <pc:sldMk cId="1518268778" sldId="260"/>
            <ac:spMk id="16" creationId="{6166C6D1-23AC-49C4-BA07-238E4E9F8CEB}"/>
          </ac:spMkLst>
        </pc:spChg>
        <pc:spChg chg="add">
          <ac:chgData name="Juan Francisco Arévalo Rosas" userId="3658de4785ed01c6" providerId="LiveId" clId="{F08580FE-ADD1-4CB3-8699-3064D61A6E30}" dt="2020-11-05T20:25:12.243" v="290" actId="26606"/>
          <ac:spMkLst>
            <pc:docMk/>
            <pc:sldMk cId="1518268778" sldId="260"/>
            <ac:spMk id="18" creationId="{1C091803-41C2-48E0-9228-5148460C7479}"/>
          </ac:spMkLst>
        </pc:spChg>
        <pc:picChg chg="mod">
          <ac:chgData name="Juan Francisco Arévalo Rosas" userId="3658de4785ed01c6" providerId="LiveId" clId="{F08580FE-ADD1-4CB3-8699-3064D61A6E30}" dt="2020-11-05T20:25:17.215" v="291" actId="18653"/>
          <ac:picMkLst>
            <pc:docMk/>
            <pc:sldMk cId="1518268778" sldId="260"/>
            <ac:picMk id="4" creationId="{82D089FD-B056-451E-9F7A-97791ABE9B0F}"/>
          </ac:picMkLst>
        </pc:picChg>
      </pc:sldChg>
      <pc:sldChg chg="addSp modSp new mod setBg">
        <pc:chgData name="Juan Francisco Arévalo Rosas" userId="3658de4785ed01c6" providerId="LiveId" clId="{F08580FE-ADD1-4CB3-8699-3064D61A6E30}" dt="2020-11-05T20:25:32.916" v="295" actId="403"/>
        <pc:sldMkLst>
          <pc:docMk/>
          <pc:sldMk cId="2930432667" sldId="264"/>
        </pc:sldMkLst>
        <pc:spChg chg="mod">
          <ac:chgData name="Juan Francisco Arévalo Rosas" userId="3658de4785ed01c6" providerId="LiveId" clId="{F08580FE-ADD1-4CB3-8699-3064D61A6E30}" dt="2020-11-05T20:23:16.928" v="282" actId="26606"/>
          <ac:spMkLst>
            <pc:docMk/>
            <pc:sldMk cId="2930432667" sldId="264"/>
            <ac:spMk id="2" creationId="{93FACC12-599F-4ECA-95A6-075A0883B084}"/>
          </ac:spMkLst>
        </pc:spChg>
        <pc:spChg chg="mod">
          <ac:chgData name="Juan Francisco Arévalo Rosas" userId="3658de4785ed01c6" providerId="LiveId" clId="{F08580FE-ADD1-4CB3-8699-3064D61A6E30}" dt="2020-11-05T20:25:32.916" v="295" actId="403"/>
          <ac:spMkLst>
            <pc:docMk/>
            <pc:sldMk cId="2930432667" sldId="264"/>
            <ac:spMk id="3" creationId="{34DEE325-9319-49BB-A065-244872E9FE61}"/>
          </ac:spMkLst>
        </pc:spChg>
        <pc:spChg chg="add">
          <ac:chgData name="Juan Francisco Arévalo Rosas" userId="3658de4785ed01c6" providerId="LiveId" clId="{F08580FE-ADD1-4CB3-8699-3064D61A6E30}" dt="2020-11-05T20:23:16.928" v="282" actId="26606"/>
          <ac:spMkLst>
            <pc:docMk/>
            <pc:sldMk cId="2930432667" sldId="264"/>
            <ac:spMk id="71" creationId="{F4C0B10B-D2C4-4A54-AFAD-3D27DF88BB37}"/>
          </ac:spMkLst>
        </pc:spChg>
        <pc:grpChg chg="add">
          <ac:chgData name="Juan Francisco Arévalo Rosas" userId="3658de4785ed01c6" providerId="LiveId" clId="{F08580FE-ADD1-4CB3-8699-3064D61A6E30}" dt="2020-11-05T20:23:16.928" v="282" actId="26606"/>
          <ac:grpSpMkLst>
            <pc:docMk/>
            <pc:sldMk cId="2930432667" sldId="264"/>
            <ac:grpSpMk id="73" creationId="{B6BADB90-C74B-40D6-86DC-503F65FCE8DC}"/>
          </ac:grpSpMkLst>
        </pc:grpChg>
        <pc:picChg chg="add mod">
          <ac:chgData name="Juan Francisco Arévalo Rosas" userId="3658de4785ed01c6" providerId="LiveId" clId="{F08580FE-ADD1-4CB3-8699-3064D61A6E30}" dt="2020-11-05T20:23:39.415" v="284" actId="18653"/>
          <ac:picMkLst>
            <pc:docMk/>
            <pc:sldMk cId="2930432667" sldId="264"/>
            <ac:picMk id="1026" creationId="{79687733-AB41-403B-B0B0-F27A17AA3D01}"/>
          </ac:picMkLst>
        </pc:picChg>
      </pc:sldChg>
    </pc:docChg>
  </pc:docChgLst>
  <pc:docChgLst>
    <pc:chgData name="Juan Francisco Arévalo Rosas" userId="3658de4785ed01c6" providerId="LiveId" clId="{2368E790-B956-486D-B650-E7F26B23F7C4}"/>
    <pc:docChg chg="custSel modSld">
      <pc:chgData name="Juan Francisco Arévalo Rosas" userId="3658de4785ed01c6" providerId="LiveId" clId="{2368E790-B956-486D-B650-E7F26B23F7C4}" dt="2021-01-27T14:52:18.835" v="213" actId="20577"/>
      <pc:docMkLst>
        <pc:docMk/>
      </pc:docMkLst>
      <pc:sldChg chg="modSp mod">
        <pc:chgData name="Juan Francisco Arévalo Rosas" userId="3658de4785ed01c6" providerId="LiveId" clId="{2368E790-B956-486D-B650-E7F26B23F7C4}" dt="2021-01-27T14:48:13.654" v="17" actId="20577"/>
        <pc:sldMkLst>
          <pc:docMk/>
          <pc:sldMk cId="2485185871" sldId="261"/>
        </pc:sldMkLst>
        <pc:spChg chg="mod">
          <ac:chgData name="Juan Francisco Arévalo Rosas" userId="3658de4785ed01c6" providerId="LiveId" clId="{2368E790-B956-486D-B650-E7F26B23F7C4}" dt="2021-01-27T14:48:13.654" v="17" actId="20577"/>
          <ac:spMkLst>
            <pc:docMk/>
            <pc:sldMk cId="2485185871" sldId="261"/>
            <ac:spMk id="2" creationId="{7BEC94F0-F670-4830-89F0-158CBF64C421}"/>
          </ac:spMkLst>
        </pc:spChg>
      </pc:sldChg>
      <pc:sldChg chg="modSp mod">
        <pc:chgData name="Juan Francisco Arévalo Rosas" userId="3658de4785ed01c6" providerId="LiveId" clId="{2368E790-B956-486D-B650-E7F26B23F7C4}" dt="2021-01-27T14:52:18.835" v="213" actId="20577"/>
        <pc:sldMkLst>
          <pc:docMk/>
          <pc:sldMk cId="3317069114" sldId="262"/>
        </pc:sldMkLst>
        <pc:spChg chg="mod">
          <ac:chgData name="Juan Francisco Arévalo Rosas" userId="3658de4785ed01c6" providerId="LiveId" clId="{2368E790-B956-486D-B650-E7F26B23F7C4}" dt="2021-01-27T14:52:18.835" v="213" actId="20577"/>
          <ac:spMkLst>
            <pc:docMk/>
            <pc:sldMk cId="3317069114" sldId="262"/>
            <ac:spMk id="3" creationId="{565CE347-F007-4977-B5E8-9B61C65A4CAF}"/>
          </ac:spMkLst>
        </pc:spChg>
      </pc:sldChg>
    </pc:docChg>
  </pc:docChgLst>
  <pc:docChgLst>
    <pc:chgData name="Juan Francisco Arévalo Rosas" userId="3658de4785ed01c6" providerId="LiveId" clId="{48B4D078-266C-4FEF-A3ED-AFE06FC1CC9A}"/>
    <pc:docChg chg="custSel mod addSld delSld modSld">
      <pc:chgData name="Juan Francisco Arévalo Rosas" userId="3658de4785ed01c6" providerId="LiveId" clId="{48B4D078-266C-4FEF-A3ED-AFE06FC1CC9A}" dt="2020-10-31T22:22:30.413" v="60" actId="18131"/>
      <pc:docMkLst>
        <pc:docMk/>
      </pc:docMkLst>
      <pc:sldChg chg="del">
        <pc:chgData name="Juan Francisco Arévalo Rosas" userId="3658de4785ed01c6" providerId="LiveId" clId="{48B4D078-266C-4FEF-A3ED-AFE06FC1CC9A}" dt="2020-10-31T21:47:03.272" v="2" actId="47"/>
        <pc:sldMkLst>
          <pc:docMk/>
          <pc:sldMk cId="502637126" sldId="256"/>
        </pc:sldMkLst>
      </pc:sldChg>
      <pc:sldChg chg="modSp">
        <pc:chgData name="Juan Francisco Arévalo Rosas" userId="3658de4785ed01c6" providerId="LiveId" clId="{48B4D078-266C-4FEF-A3ED-AFE06FC1CC9A}" dt="2020-10-31T22:22:30.413" v="60" actId="18131"/>
        <pc:sldMkLst>
          <pc:docMk/>
          <pc:sldMk cId="1518268778" sldId="260"/>
        </pc:sldMkLst>
        <pc:picChg chg="mod">
          <ac:chgData name="Juan Francisco Arévalo Rosas" userId="3658de4785ed01c6" providerId="LiveId" clId="{48B4D078-266C-4FEF-A3ED-AFE06FC1CC9A}" dt="2020-10-31T22:22:30.413" v="60" actId="18131"/>
          <ac:picMkLst>
            <pc:docMk/>
            <pc:sldMk cId="1518268778" sldId="260"/>
            <ac:picMk id="4" creationId="{82D089FD-B056-451E-9F7A-97791ABE9B0F}"/>
          </ac:picMkLst>
        </pc:picChg>
      </pc:sldChg>
      <pc:sldChg chg="addSp delSp modSp add mod setBg setClrOvrMap delDesignElem">
        <pc:chgData name="Juan Francisco Arévalo Rosas" userId="3658de4785ed01c6" providerId="LiveId" clId="{48B4D078-266C-4FEF-A3ED-AFE06FC1CC9A}" dt="2020-10-31T21:47:22.710" v="45" actId="20577"/>
        <pc:sldMkLst>
          <pc:docMk/>
          <pc:sldMk cId="2485185871" sldId="261"/>
        </pc:sldMkLst>
        <pc:spChg chg="mod">
          <ac:chgData name="Juan Francisco Arévalo Rosas" userId="3658de4785ed01c6" providerId="LiveId" clId="{48B4D078-266C-4FEF-A3ED-AFE06FC1CC9A}" dt="2020-10-31T21:47:22.710" v="45" actId="20577"/>
          <ac:spMkLst>
            <pc:docMk/>
            <pc:sldMk cId="2485185871" sldId="261"/>
            <ac:spMk id="2" creationId="{7BEC94F0-F670-4830-89F0-158CBF64C421}"/>
          </ac:spMkLst>
        </pc:spChg>
        <pc:spChg chg="add">
          <ac:chgData name="Juan Francisco Arévalo Rosas" userId="3658de4785ed01c6" providerId="LiveId" clId="{48B4D078-266C-4FEF-A3ED-AFE06FC1CC9A}" dt="2020-10-31T21:47:07.224" v="3" actId="26606"/>
          <ac:spMkLst>
            <pc:docMk/>
            <pc:sldMk cId="2485185871" sldId="261"/>
            <ac:spMk id="7" creationId="{0671A8AE-40A1-4631-A6B8-581AFF065482}"/>
          </ac:spMkLst>
        </pc:spChg>
        <pc:spChg chg="add">
          <ac:chgData name="Juan Francisco Arévalo Rosas" userId="3658de4785ed01c6" providerId="LiveId" clId="{48B4D078-266C-4FEF-A3ED-AFE06FC1CC9A}" dt="2020-10-31T21:47:07.224" v="3" actId="26606"/>
          <ac:spMkLst>
            <pc:docMk/>
            <pc:sldMk cId="2485185871" sldId="261"/>
            <ac:spMk id="8" creationId="{AB58EF07-17C2-48CF-ABB0-EEF1F17CB8F0}"/>
          </ac:spMkLst>
        </pc:spChg>
        <pc:spChg chg="add">
          <ac:chgData name="Juan Francisco Arévalo Rosas" userId="3658de4785ed01c6" providerId="LiveId" clId="{48B4D078-266C-4FEF-A3ED-AFE06FC1CC9A}" dt="2020-10-31T21:47:07.224" v="3" actId="26606"/>
          <ac:spMkLst>
            <pc:docMk/>
            <pc:sldMk cId="2485185871" sldId="261"/>
            <ac:spMk id="9" creationId="{AF2F604E-43BE-4DC3-B983-E071523364F8}"/>
          </ac:spMkLst>
        </pc:spChg>
        <pc:spChg chg="del">
          <ac:chgData name="Juan Francisco Arévalo Rosas" userId="3658de4785ed01c6" providerId="LiveId" clId="{48B4D078-266C-4FEF-A3ED-AFE06FC1CC9A}" dt="2020-10-31T21:47:01.711" v="1"/>
          <ac:spMkLst>
            <pc:docMk/>
            <pc:sldMk cId="2485185871" sldId="261"/>
            <ac:spMk id="10" creationId="{0671A8AE-40A1-4631-A6B8-581AFF065482}"/>
          </ac:spMkLst>
        </pc:spChg>
        <pc:spChg chg="add">
          <ac:chgData name="Juan Francisco Arévalo Rosas" userId="3658de4785ed01c6" providerId="LiveId" clId="{48B4D078-266C-4FEF-A3ED-AFE06FC1CC9A}" dt="2020-10-31T21:47:07.224" v="3" actId="26606"/>
          <ac:spMkLst>
            <pc:docMk/>
            <pc:sldMk cId="2485185871" sldId="261"/>
            <ac:spMk id="11" creationId="{08C9B587-E65E-4B52-B37C-ABEBB6E87928}"/>
          </ac:spMkLst>
        </pc:spChg>
        <pc:spChg chg="del">
          <ac:chgData name="Juan Francisco Arévalo Rosas" userId="3658de4785ed01c6" providerId="LiveId" clId="{48B4D078-266C-4FEF-A3ED-AFE06FC1CC9A}" dt="2020-10-31T21:47:01.711" v="1"/>
          <ac:spMkLst>
            <pc:docMk/>
            <pc:sldMk cId="2485185871" sldId="261"/>
            <ac:spMk id="12" creationId="{AB58EF07-17C2-48CF-ABB0-EEF1F17CB8F0}"/>
          </ac:spMkLst>
        </pc:spChg>
        <pc:spChg chg="del">
          <ac:chgData name="Juan Francisco Arévalo Rosas" userId="3658de4785ed01c6" providerId="LiveId" clId="{48B4D078-266C-4FEF-A3ED-AFE06FC1CC9A}" dt="2020-10-31T21:47:01.711" v="1"/>
          <ac:spMkLst>
            <pc:docMk/>
            <pc:sldMk cId="2485185871" sldId="261"/>
            <ac:spMk id="14" creationId="{AF2F604E-43BE-4DC3-B983-E071523364F8}"/>
          </ac:spMkLst>
        </pc:spChg>
        <pc:spChg chg="del">
          <ac:chgData name="Juan Francisco Arévalo Rosas" userId="3658de4785ed01c6" providerId="LiveId" clId="{48B4D078-266C-4FEF-A3ED-AFE06FC1CC9A}" dt="2020-10-31T21:47:01.711" v="1"/>
          <ac:spMkLst>
            <pc:docMk/>
            <pc:sldMk cId="2485185871" sldId="261"/>
            <ac:spMk id="16" creationId="{08C9B587-E65E-4B52-B37C-ABEBB6E87928}"/>
          </ac:spMkLst>
        </pc:spChg>
        <pc:picChg chg="mod">
          <ac:chgData name="Juan Francisco Arévalo Rosas" userId="3658de4785ed01c6" providerId="LiveId" clId="{48B4D078-266C-4FEF-A3ED-AFE06FC1CC9A}" dt="2020-10-31T21:47:07.224" v="3" actId="26606"/>
          <ac:picMkLst>
            <pc:docMk/>
            <pc:sldMk cId="2485185871" sldId="261"/>
            <ac:picMk id="5" creationId="{64C8025F-C13A-45C8-AF8B-4D7B8D66E36E}"/>
          </ac:picMkLst>
        </pc:picChg>
      </pc:sldChg>
      <pc:sldChg chg="addSp modSp mod setBg setClrOvrMap">
        <pc:chgData name="Juan Francisco Arévalo Rosas" userId="3658de4785ed01c6" providerId="LiveId" clId="{48B4D078-266C-4FEF-A3ED-AFE06FC1CC9A}" dt="2020-10-31T21:48:57.114" v="57" actId="403"/>
        <pc:sldMkLst>
          <pc:docMk/>
          <pc:sldMk cId="3317069114" sldId="262"/>
        </pc:sldMkLst>
        <pc:spChg chg="mod">
          <ac:chgData name="Juan Francisco Arévalo Rosas" userId="3658de4785ed01c6" providerId="LiveId" clId="{48B4D078-266C-4FEF-A3ED-AFE06FC1CC9A}" dt="2020-10-31T21:48:41.843" v="56" actId="26606"/>
          <ac:spMkLst>
            <pc:docMk/>
            <pc:sldMk cId="3317069114" sldId="262"/>
            <ac:spMk id="2" creationId="{9F931A59-B9CD-49ED-B758-B69310F3729A}"/>
          </ac:spMkLst>
        </pc:spChg>
        <pc:spChg chg="mod">
          <ac:chgData name="Juan Francisco Arévalo Rosas" userId="3658de4785ed01c6" providerId="LiveId" clId="{48B4D078-266C-4FEF-A3ED-AFE06FC1CC9A}" dt="2020-10-31T21:48:57.114" v="57" actId="403"/>
          <ac:spMkLst>
            <pc:docMk/>
            <pc:sldMk cId="3317069114" sldId="262"/>
            <ac:spMk id="3" creationId="{565CE347-F007-4977-B5E8-9B61C65A4CAF}"/>
          </ac:spMkLst>
        </pc:spChg>
        <pc:spChg chg="add">
          <ac:chgData name="Juan Francisco Arévalo Rosas" userId="3658de4785ed01c6" providerId="LiveId" clId="{48B4D078-266C-4FEF-A3ED-AFE06FC1CC9A}" dt="2020-10-31T21:48:41.843" v="56" actId="26606"/>
          <ac:spMkLst>
            <pc:docMk/>
            <pc:sldMk cId="3317069114" sldId="262"/>
            <ac:spMk id="8" creationId="{C7FA33FF-088D-4F16-95A2-2C64D353DEA8}"/>
          </ac:spMkLst>
        </pc:spChg>
        <pc:spChg chg="add">
          <ac:chgData name="Juan Francisco Arévalo Rosas" userId="3658de4785ed01c6" providerId="LiveId" clId="{48B4D078-266C-4FEF-A3ED-AFE06FC1CC9A}" dt="2020-10-31T21:48:41.843" v="56" actId="26606"/>
          <ac:spMkLst>
            <pc:docMk/>
            <pc:sldMk cId="3317069114" sldId="262"/>
            <ac:spMk id="10" creationId="{A376EFB1-01CF-419F-ABF1-2AF02BBFCBD1}"/>
          </ac:spMkLst>
        </pc:spChg>
        <pc:spChg chg="add">
          <ac:chgData name="Juan Francisco Arévalo Rosas" userId="3658de4785ed01c6" providerId="LiveId" clId="{48B4D078-266C-4FEF-A3ED-AFE06FC1CC9A}" dt="2020-10-31T21:48:41.843" v="56" actId="26606"/>
          <ac:spMkLst>
            <pc:docMk/>
            <pc:sldMk cId="3317069114" sldId="262"/>
            <ac:spMk id="12" creationId="{FF9DEA15-78BD-4750-AA18-B9F28A6D5AB8}"/>
          </ac:spMkLst>
        </pc:spChg>
      </pc:sldChg>
    </pc:docChg>
  </pc:docChgLst>
  <pc:docChgLst>
    <pc:chgData name="Juan Francisco Arévalo Rosas" userId="3658de4785ed01c6" providerId="LiveId" clId="{6420D1D1-702A-4730-9D5F-D37848704F74}"/>
    <pc:docChg chg="custSel modSld">
      <pc:chgData name="Juan Francisco Arévalo Rosas" userId="3658de4785ed01c6" providerId="LiveId" clId="{6420D1D1-702A-4730-9D5F-D37848704F74}" dt="2022-02-16T04:04:48.819" v="51" actId="20577"/>
      <pc:docMkLst>
        <pc:docMk/>
      </pc:docMkLst>
      <pc:sldChg chg="modSp mod">
        <pc:chgData name="Juan Francisco Arévalo Rosas" userId="3658de4785ed01c6" providerId="LiveId" clId="{6420D1D1-702A-4730-9D5F-D37848704F74}" dt="2022-02-16T04:04:48.819" v="51" actId="20577"/>
        <pc:sldMkLst>
          <pc:docMk/>
          <pc:sldMk cId="3317069114" sldId="262"/>
        </pc:sldMkLst>
        <pc:spChg chg="mod">
          <ac:chgData name="Juan Francisco Arévalo Rosas" userId="3658de4785ed01c6" providerId="LiveId" clId="{6420D1D1-702A-4730-9D5F-D37848704F74}" dt="2022-02-16T04:04:48.819" v="51" actId="20577"/>
          <ac:spMkLst>
            <pc:docMk/>
            <pc:sldMk cId="3317069114" sldId="262"/>
            <ac:spMk id="3" creationId="{565CE347-F007-4977-B5E8-9B61C65A4CAF}"/>
          </ac:spMkLst>
        </pc:spChg>
      </pc:sldChg>
    </pc:docChg>
  </pc:docChgLst>
  <pc:docChgLst>
    <pc:chgData name="Juan Francisco Arévalo Rosas" userId="3658de4785ed01c6" providerId="LiveId" clId="{2C0DE659-D3A4-41AE-AB37-496016F716D8}"/>
    <pc:docChg chg="custSel modSld">
      <pc:chgData name="Juan Francisco Arévalo Rosas" userId="3658de4785ed01c6" providerId="LiveId" clId="{2C0DE659-D3A4-41AE-AB37-496016F716D8}" dt="2021-08-21T13:35:15.468" v="179" actId="20577"/>
      <pc:docMkLst>
        <pc:docMk/>
      </pc:docMkLst>
      <pc:sldChg chg="modSp mod">
        <pc:chgData name="Juan Francisco Arévalo Rosas" userId="3658de4785ed01c6" providerId="LiveId" clId="{2C0DE659-D3A4-41AE-AB37-496016F716D8}" dt="2021-08-21T13:35:15.468" v="179" actId="20577"/>
        <pc:sldMkLst>
          <pc:docMk/>
          <pc:sldMk cId="3317069114" sldId="262"/>
        </pc:sldMkLst>
        <pc:spChg chg="mod">
          <ac:chgData name="Juan Francisco Arévalo Rosas" userId="3658de4785ed01c6" providerId="LiveId" clId="{2C0DE659-D3A4-41AE-AB37-496016F716D8}" dt="2021-08-21T13:35:15.468" v="179" actId="20577"/>
          <ac:spMkLst>
            <pc:docMk/>
            <pc:sldMk cId="3317069114" sldId="262"/>
            <ac:spMk id="3" creationId="{565CE347-F007-4977-B5E8-9B61C65A4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2815E-0030-4C28-B172-9F000E00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E7BAB-D195-4DDC-BCD6-9747BAD59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3DA64-1D78-4C3C-88BC-84A38DC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28E61-EDB1-45D1-9569-6021CC0A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87430-45CD-407A-8872-5F720ED1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9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FBA06-A548-43DA-AD55-5D2F103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DCA1A-A55F-44C0-887B-5C3A9DDF6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5C656-ACD2-48FB-AA8B-0AEAA855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EA4BD-0E70-4B70-8317-3AD279C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3B46C-10DF-4FCA-B3B6-C560478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7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3777CF-D43E-4C3C-A21D-FD2C2D652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5DD35-753A-4AA0-BCAC-25704A7B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D4C9C-5091-4D2F-A8B0-05E660D8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82564-08F6-4AC4-AA59-3B3BFF4E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45DE5-E11A-4FF0-A239-77F811A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59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9F005-05C6-4FC2-B677-5F20E24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B83C2-4750-4795-84A4-0CC4B59D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D0D96-38D7-41E9-827A-92CA7CD4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7FA0E-902B-4C07-8051-2830E30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82EEC-193D-493C-84A4-41DCF2E4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06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33758-BC18-4673-9057-950773A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6A247-1EA3-4CF8-89A5-B06CBC02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2E062-29EC-46C3-AE39-E7000FFF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38551-8451-4E88-9258-70A3527A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76FF7-6E7A-4577-9A82-927A7926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6C3B-83E8-4B52-9F71-23365CC7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2D663-0519-4105-A34F-C513FF05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08DF8F-210C-45BA-8CA0-377C1CBD8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664D5-7588-465B-AB62-2C2CCB47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B6C82D-A85D-44EC-8BF5-24B4AB4E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0FD29-B0A5-49CC-915E-EB33FB4B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27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D9BE-68A7-4966-B4AE-F337B906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096F4-2A3A-4D0D-8638-3B59A3FE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65ADD-6D9C-4E0E-8CDA-F6E717F6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5A83C-7A88-4B1F-9FC3-784D97B1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13060A-9B4E-49AC-9951-3C06CBF31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D59068-677B-4C52-B52F-71C035F2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7F910-E52B-4A36-8B1C-9979ECC0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B54B5-FC6C-4864-B2B8-9E97CBB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4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E915E-0A83-41B8-B548-DCF35EC9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BAECB3-FDBA-4256-B3AA-A481005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B2B3DD-1835-4ED1-93AC-B4C4F77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E58AA-DA71-4477-9ED7-756D4762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1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9D0860-D1D1-4891-881F-F8BB75C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7B2921-C2C0-48DA-B48D-9F67220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D2BDCE-5122-49D5-BAA8-6488E0BF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259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993E7-EA68-40AA-9A22-7FFEAF2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23593-7C27-4C18-9029-EEB3BA5E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C7137-E641-41EA-A264-12776CF1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C6DC63-96F6-4592-A4FF-FC68F96D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4A1AC-8974-4F4C-BDBC-7229C71A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6BFCDE-A2E1-45F7-9CDE-CEB5BA04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74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0BC98-4B7A-40F7-81C9-0E19A001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F02C0D-C25C-4A61-9004-873FC2377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2F3B3-C2FA-4613-BF13-64428757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B3876-C0B0-4AFF-9F9E-6D8301A5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510848-C4EA-4113-8E13-CB9AC442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03D8C-BA45-4FFB-82F3-FE4121F4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4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561E8F-EB4A-4D52-9A09-CF0BF7E4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6CD5BB-2123-44F0-ACB7-D3FD51C3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AF2F3-D794-41F2-9CAC-5992937A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9F62-E6B5-4F35-B638-CB84B615C136}" type="datetimeFigureOut">
              <a:rPr lang="es-PE" smtClean="0"/>
              <a:t>15/02/2022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84DA7-F67C-4D54-B8B1-2CFD310FC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38F3-B895-4827-B9E5-8F6A5A95B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8697-94E1-4486-B9DE-1B53E68FC9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11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7ZdfolcnU" TargetMode="External"/><Relationship Id="rId2" Type="http://schemas.openxmlformats.org/officeDocument/2006/relationships/hyperlink" Target="https://codigofacilito.com/articulos/decoradores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8iXwT9XFvM" TargetMode="External"/><Relationship Id="rId5" Type="http://schemas.openxmlformats.org/officeDocument/2006/relationships/hyperlink" Target="https://www.youtube.com/watch?v=s17K6v5EUYI" TargetMode="External"/><Relationship Id="rId4" Type="http://schemas.openxmlformats.org/officeDocument/2006/relationships/hyperlink" Target="https://www.youtube.com/watch?v=0FpdNQ1D5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64C8025F-C13A-45C8-AF8B-4D7B8D66E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9091" r="430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C94F0-F670-4830-89F0-158CBF64C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/>
              <a:t>Clases y objetos en Python</a:t>
            </a:r>
            <a:endParaRPr lang="es-PE" sz="4800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18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FACC12-599F-4ECA-95A6-075A0883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PE" sz="4000">
                <a:solidFill>
                  <a:srgbClr val="FFFFFF"/>
                </a:solidFill>
              </a:rPr>
              <a:t>Programación orientada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EE325-9319-49BB-A065-244872E9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Es un paradigma (estilo) de programación que basa su funcionamiento en objetos, donde cada uno de ellos es una entidad que tiene propiedades, atributos y métodos (funciones) que los transforman. </a:t>
            </a:r>
          </a:p>
        </p:txBody>
      </p:sp>
      <p:pic>
        <p:nvPicPr>
          <p:cNvPr id="1026" name="Picture 2" descr="Qué es la programación orientada a objetos? | EDteam">
            <a:extLst>
              <a:ext uri="{FF2B5EF4-FFF2-40B4-BE49-F238E27FC236}">
                <a16:creationId xmlns:a16="http://schemas.microsoft.com/office/drawing/2014/main" id="{79687733-AB41-403B-B0B0-F27A17AA3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-539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3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0F78E-658B-42ED-A894-1BEEA7B8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Clases y objetos</a:t>
            </a:r>
          </a:p>
        </p:txBody>
      </p:sp>
      <p:pic>
        <p:nvPicPr>
          <p:cNvPr id="4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7531DF-BA4C-4C3C-A0F6-7D0C04D52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86" r="-568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07C9F-F35B-4C55-B1CF-9C9D2962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Una </a:t>
            </a:r>
            <a:r>
              <a:rPr lang="es-ES" sz="2400" i="1" dirty="0">
                <a:solidFill>
                  <a:srgbClr val="FFFFFF"/>
                </a:solidFill>
              </a:rPr>
              <a:t>clase</a:t>
            </a:r>
            <a:r>
              <a:rPr lang="es-ES" sz="2400" dirty="0">
                <a:solidFill>
                  <a:srgbClr val="FFFFFF"/>
                </a:solidFill>
              </a:rPr>
              <a:t> representa al conjunto de objetos que comparten una estructura y un comportamiento comunes. Una clase es una combinación específica de atributos y métodos y puede considerarse un tipo de dato</a:t>
            </a:r>
            <a:endParaRPr lang="es-P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D7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D6F361-51B4-41E5-B4E2-D262080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37" y="717451"/>
            <a:ext cx="2845191" cy="3237579"/>
          </a:xfrm>
        </p:spPr>
        <p:txBody>
          <a:bodyPr>
            <a:normAutofit/>
          </a:bodyPr>
          <a:lstStyle/>
          <a:p>
            <a:r>
              <a:rPr lang="es-PE" sz="3800">
                <a:solidFill>
                  <a:srgbClr val="FFFFFF"/>
                </a:solidFill>
              </a:rPr>
              <a:t>Clase y objetos</a:t>
            </a:r>
          </a:p>
        </p:txBody>
      </p:sp>
      <p:pic>
        <p:nvPicPr>
          <p:cNvPr id="4" name="Picture 2" descr="Aprende JAVA: ¿Cual es la diferencia entre una Clase y un Objeto en JAVA?">
            <a:extLst>
              <a:ext uri="{FF2B5EF4-FFF2-40B4-BE49-F238E27FC236}">
                <a16:creationId xmlns:a16="http://schemas.microsoft.com/office/drawing/2014/main" id="{82D089FD-B056-451E-9F7A-97791ABE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2" b="-321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20479-1059-482F-A616-2F8F9B6D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Una clase es una especie de </a:t>
            </a:r>
            <a:r>
              <a:rPr lang="es-ES" sz="2400" i="1" dirty="0"/>
              <a:t>plantilla o prototipo</a:t>
            </a:r>
            <a:r>
              <a:rPr lang="es-ES" sz="2400" dirty="0"/>
              <a:t> de objetos: define los atributos que componen ese tipo de objetos y los métodos que pueden emplearse para trabajar con esos objetos. 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51826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B15D3-5FE2-4086-8DF7-11C9408D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s-PE" dirty="0"/>
              <a:t>Atributos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0B3305-2A58-4184-98B9-C4896F73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40" y="1512659"/>
            <a:ext cx="3200400" cy="1792178"/>
          </a:xfrm>
        </p:spPr>
        <p:txBody>
          <a:bodyPr>
            <a:noAutofit/>
          </a:bodyPr>
          <a:lstStyle/>
          <a:p>
            <a:r>
              <a:rPr lang="es-PE" dirty="0"/>
              <a:t>Propiedad o característica de un objeto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3844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C9B51BE-28E1-4AC2-ACDE-3763544DFFA1}"/>
              </a:ext>
            </a:extLst>
          </p:cNvPr>
          <p:cNvSpPr txBox="1">
            <a:spLocks/>
          </p:cNvSpPr>
          <p:nvPr/>
        </p:nvSpPr>
        <p:spPr>
          <a:xfrm>
            <a:off x="774840" y="3372305"/>
            <a:ext cx="4198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E" dirty="0"/>
              <a:t>Métodos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A9758CD-D8D9-44B6-BB5E-E2E480E15ECF}"/>
              </a:ext>
            </a:extLst>
          </p:cNvPr>
          <p:cNvSpPr txBox="1">
            <a:spLocks/>
          </p:cNvSpPr>
          <p:nvPr/>
        </p:nvSpPr>
        <p:spPr>
          <a:xfrm>
            <a:off x="774840" y="4832805"/>
            <a:ext cx="3832274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Son funciones que corresponden a una clase determinada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53AC4F-7673-4FA4-B409-FFC5ED85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33" y="1336064"/>
            <a:ext cx="5639289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A3998-093B-4E90-9672-CC4E9FB2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Herencia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69BAD-AB4B-4E11-9406-D79F832A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PE" sz="2200" dirty="0">
                <a:solidFill>
                  <a:schemeClr val="bg1"/>
                </a:solidFill>
              </a:rPr>
              <a:t>Implica compartir de una clase sus atributos y comportamientos con otras clases derivadas 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5F8FF94-92E3-491B-9F95-65163E8C3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-1550" b="-2"/>
          <a:stretch/>
        </p:blipFill>
        <p:spPr bwMode="auto">
          <a:xfrm>
            <a:off x="5356615" y="855000"/>
            <a:ext cx="6506160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9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931A59-B9CD-49ED-B758-B69310F3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s-PE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CE347-F007-4977-B5E8-9B61C65A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5" y="301841"/>
            <a:ext cx="6028944" cy="602793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s-P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sz="2400" dirty="0">
                <a:solidFill>
                  <a:schemeClr val="bg1"/>
                </a:solidFill>
              </a:rPr>
              <a:t>1. Revise la bibliografía: “Python para todos” y responda: ¿Qué son los decoradores? (</a:t>
            </a:r>
            <a:r>
              <a:rPr lang="es-PE" sz="2400" dirty="0" err="1">
                <a:solidFill>
                  <a:schemeClr val="bg1"/>
                </a:solidFill>
              </a:rPr>
              <a:t>pag</a:t>
            </a:r>
            <a:r>
              <a:rPr lang="es-PE" sz="2400" dirty="0">
                <a:solidFill>
                  <a:schemeClr val="bg1"/>
                </a:solidFill>
              </a:rPr>
              <a:t> 63-64) Puede complementar leyendo el blog: </a:t>
            </a:r>
            <a:r>
              <a:rPr lang="es-PE" sz="2400" dirty="0">
                <a:solidFill>
                  <a:schemeClr val="bg1"/>
                </a:solidFill>
                <a:hlinkClick r:id="rId2"/>
              </a:rPr>
              <a:t>https://codigofacilito.com/articulos/decoradores-python</a:t>
            </a:r>
            <a:endParaRPr lang="es-P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sz="2400" dirty="0">
                <a:solidFill>
                  <a:schemeClr val="bg1"/>
                </a:solidFill>
              </a:rPr>
              <a:t>2. Se recomienda seguir atentamente los videos y escriba los códigos propuestos para crear nuevas clases:</a:t>
            </a:r>
            <a:endParaRPr lang="es-PE" sz="2400" dirty="0">
              <a:solidFill>
                <a:schemeClr val="bg1"/>
              </a:solidFill>
              <a:hlinkClick r:id="rId3"/>
            </a:endParaRPr>
          </a:p>
          <a:p>
            <a:r>
              <a:rPr lang="es-PE" sz="2400" dirty="0">
                <a:solidFill>
                  <a:schemeClr val="bg1"/>
                </a:solidFill>
                <a:hlinkClick r:id="rId3"/>
              </a:rPr>
              <a:t>https://www.youtube.com/watch?v=c07ZdfolcnU</a:t>
            </a:r>
            <a:endParaRPr lang="es-PE" sz="2400" dirty="0">
              <a:solidFill>
                <a:schemeClr val="bg1"/>
              </a:solidFill>
            </a:endParaRPr>
          </a:p>
          <a:p>
            <a:r>
              <a:rPr lang="es-PE" sz="2400" dirty="0">
                <a:solidFill>
                  <a:schemeClr val="bg1"/>
                </a:solidFill>
                <a:hlinkClick r:id="rId4"/>
              </a:rPr>
              <a:t>https://www.youtube.com/watch?v=0FpdNQ1D5ko</a:t>
            </a:r>
            <a:endParaRPr lang="es-PE" sz="2400" dirty="0">
              <a:solidFill>
                <a:schemeClr val="bg1"/>
              </a:solidFill>
            </a:endParaRPr>
          </a:p>
          <a:p>
            <a:r>
              <a:rPr lang="es-PE" sz="2400" dirty="0">
                <a:solidFill>
                  <a:schemeClr val="bg1"/>
                </a:solidFill>
                <a:hlinkClick r:id="rId5"/>
              </a:rPr>
              <a:t>https://www.youtube.com/watch?v=s17K6v5EUYI</a:t>
            </a:r>
            <a:endParaRPr lang="es-PE" sz="2400" dirty="0">
              <a:solidFill>
                <a:schemeClr val="bg1"/>
              </a:solidFill>
            </a:endParaRPr>
          </a:p>
          <a:p>
            <a:r>
              <a:rPr lang="es-PE" sz="2400" dirty="0">
                <a:solidFill>
                  <a:schemeClr val="bg1"/>
                </a:solidFill>
                <a:hlinkClick r:id="rId6"/>
              </a:rPr>
              <a:t>https://www.youtube.com/watch?v=X8iXwT9XFvM</a:t>
            </a:r>
            <a:endParaRPr lang="es-PE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6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258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Clases y objetos en Python</vt:lpstr>
      <vt:lpstr>Programación orientada a objetos</vt:lpstr>
      <vt:lpstr>Clases y objetos</vt:lpstr>
      <vt:lpstr>Clase y objetos</vt:lpstr>
      <vt:lpstr>Atributos</vt:lpstr>
      <vt:lpstr>Herencia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con Python</dc:title>
  <dc:creator>Francisco</dc:creator>
  <cp:lastModifiedBy>Juan Francisco Arévalo Rosas</cp:lastModifiedBy>
  <cp:revision>1</cp:revision>
  <dcterms:created xsi:type="dcterms:W3CDTF">2020-11-05T20:25:12Z</dcterms:created>
  <dcterms:modified xsi:type="dcterms:W3CDTF">2022-02-16T04:04:59Z</dcterms:modified>
</cp:coreProperties>
</file>