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18"/>
    <a:srgbClr val="2DB7EC"/>
    <a:srgbClr val="BABABA"/>
    <a:srgbClr val="009685"/>
    <a:srgbClr val="ED3475"/>
    <a:srgbClr val="007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1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7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5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7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7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4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4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9421-3681-4F92-BBD6-89BD91EF5D3C}" type="datetimeFigureOut">
              <a:rPr lang="zh-CN" altLang="en-US" smtClean="0"/>
              <a:t>2019/6/17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9544-4ACA-4DB8-8D2A-F154A30E1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BA2F5A-2FB0-4983-81C7-9F481CA400A4}"/>
              </a:ext>
            </a:extLst>
          </p:cNvPr>
          <p:cNvCxnSpPr>
            <a:cxnSpLocks/>
          </p:cNvCxnSpPr>
          <p:nvPr/>
        </p:nvCxnSpPr>
        <p:spPr>
          <a:xfrm>
            <a:off x="3304523" y="336621"/>
            <a:ext cx="326921" cy="0"/>
          </a:xfrm>
          <a:prstGeom prst="line">
            <a:avLst/>
          </a:prstGeom>
          <a:ln w="38100">
            <a:solidFill>
              <a:srgbClr val="ED34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40F4F9F-9928-4334-9DAC-E7FB034D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" y="1559862"/>
            <a:ext cx="11453336" cy="46518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4ACAA8-A4BF-4D4B-9CF3-D5F85614925A}"/>
              </a:ext>
            </a:extLst>
          </p:cNvPr>
          <p:cNvSpPr txBox="1"/>
          <p:nvPr/>
        </p:nvSpPr>
        <p:spPr>
          <a:xfrm>
            <a:off x="5872862" y="621167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F861-3F45-4A47-A2CB-9AB5A4E3B568}"/>
              </a:ext>
            </a:extLst>
          </p:cNvPr>
          <p:cNvSpPr txBox="1"/>
          <p:nvPr/>
        </p:nvSpPr>
        <p:spPr>
          <a:xfrm>
            <a:off x="0" y="2954742"/>
            <a:ext cx="738664" cy="18620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694C3-AC33-4AB2-8A78-EEAA1F009231}"/>
              </a:ext>
            </a:extLst>
          </p:cNvPr>
          <p:cNvSpPr txBox="1"/>
          <p:nvPr/>
        </p:nvSpPr>
        <p:spPr>
          <a:xfrm>
            <a:off x="3631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CB3749-A736-4E16-BB23-A557421C394B}"/>
              </a:ext>
            </a:extLst>
          </p:cNvPr>
          <p:cNvCxnSpPr>
            <a:cxnSpLocks/>
          </p:cNvCxnSpPr>
          <p:nvPr/>
        </p:nvCxnSpPr>
        <p:spPr>
          <a:xfrm>
            <a:off x="3304523" y="1059776"/>
            <a:ext cx="326921" cy="0"/>
          </a:xfrm>
          <a:prstGeom prst="line">
            <a:avLst/>
          </a:prstGeom>
          <a:ln w="38100">
            <a:solidFill>
              <a:srgbClr val="007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F3007-E8E3-4930-BF21-15CCE74A8B53}"/>
              </a:ext>
            </a:extLst>
          </p:cNvPr>
          <p:cNvSpPr txBox="1"/>
          <p:nvPr/>
        </p:nvSpPr>
        <p:spPr>
          <a:xfrm>
            <a:off x="3631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6C45C5-8A5A-4160-9BF0-8E951F87D326}"/>
              </a:ext>
            </a:extLst>
          </p:cNvPr>
          <p:cNvCxnSpPr>
            <a:cxnSpLocks/>
          </p:cNvCxnSpPr>
          <p:nvPr/>
        </p:nvCxnSpPr>
        <p:spPr>
          <a:xfrm>
            <a:off x="5590523" y="336621"/>
            <a:ext cx="326921" cy="0"/>
          </a:xfrm>
          <a:prstGeom prst="line">
            <a:avLst/>
          </a:prstGeom>
          <a:ln w="38100">
            <a:solidFill>
              <a:srgbClr val="009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1259C2-AC29-41C0-8CF4-B66C683A5434}"/>
              </a:ext>
            </a:extLst>
          </p:cNvPr>
          <p:cNvSpPr txBox="1"/>
          <p:nvPr/>
        </p:nvSpPr>
        <p:spPr>
          <a:xfrm>
            <a:off x="5917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B7360A-502F-4A71-B6BD-605B09E287A7}"/>
              </a:ext>
            </a:extLst>
          </p:cNvPr>
          <p:cNvCxnSpPr>
            <a:cxnSpLocks/>
          </p:cNvCxnSpPr>
          <p:nvPr/>
        </p:nvCxnSpPr>
        <p:spPr>
          <a:xfrm>
            <a:off x="5590523" y="1059776"/>
            <a:ext cx="326921" cy="0"/>
          </a:xfrm>
          <a:prstGeom prst="line">
            <a:avLst/>
          </a:prstGeom>
          <a:ln w="38100">
            <a:solidFill>
              <a:srgbClr val="2DB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268254B-3A62-4D33-9DA4-FEACA0DCD4AA}"/>
              </a:ext>
            </a:extLst>
          </p:cNvPr>
          <p:cNvSpPr txBox="1"/>
          <p:nvPr/>
        </p:nvSpPr>
        <p:spPr>
          <a:xfrm>
            <a:off x="5917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35E3ED-2449-4B6F-867C-CED31D85A74C}"/>
              </a:ext>
            </a:extLst>
          </p:cNvPr>
          <p:cNvCxnSpPr>
            <a:cxnSpLocks/>
          </p:cNvCxnSpPr>
          <p:nvPr/>
        </p:nvCxnSpPr>
        <p:spPr>
          <a:xfrm>
            <a:off x="7876523" y="317775"/>
            <a:ext cx="326921" cy="0"/>
          </a:xfrm>
          <a:prstGeom prst="line">
            <a:avLst/>
          </a:prstGeom>
          <a:ln w="38100"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831CDC-4774-471B-AA8F-9C8ABB6B3248}"/>
              </a:ext>
            </a:extLst>
          </p:cNvPr>
          <p:cNvSpPr txBox="1"/>
          <p:nvPr/>
        </p:nvSpPr>
        <p:spPr>
          <a:xfrm>
            <a:off x="8203444" y="0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5CD505-AB13-4AD6-9446-73973007E162}"/>
              </a:ext>
            </a:extLst>
          </p:cNvPr>
          <p:cNvCxnSpPr>
            <a:cxnSpLocks/>
          </p:cNvCxnSpPr>
          <p:nvPr/>
        </p:nvCxnSpPr>
        <p:spPr>
          <a:xfrm>
            <a:off x="7876523" y="1040930"/>
            <a:ext cx="326921" cy="0"/>
          </a:xfrm>
          <a:prstGeom prst="line">
            <a:avLst/>
          </a:prstGeom>
          <a:ln w="38100">
            <a:solidFill>
              <a:srgbClr val="CB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CC0952E-9BB4-43BB-ABC8-F09DB2985B5F}"/>
              </a:ext>
            </a:extLst>
          </p:cNvPr>
          <p:cNvSpPr txBox="1"/>
          <p:nvPr/>
        </p:nvSpPr>
        <p:spPr>
          <a:xfrm>
            <a:off x="8203444" y="723155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5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BA2F5A-2FB0-4983-81C7-9F481CA400A4}"/>
              </a:ext>
            </a:extLst>
          </p:cNvPr>
          <p:cNvCxnSpPr>
            <a:cxnSpLocks/>
          </p:cNvCxnSpPr>
          <p:nvPr/>
        </p:nvCxnSpPr>
        <p:spPr>
          <a:xfrm>
            <a:off x="3304523" y="336621"/>
            <a:ext cx="326921" cy="0"/>
          </a:xfrm>
          <a:prstGeom prst="line">
            <a:avLst/>
          </a:prstGeom>
          <a:ln w="38100">
            <a:solidFill>
              <a:srgbClr val="ED34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4ACAA8-A4BF-4D4B-9CF3-D5F85614925A}"/>
              </a:ext>
            </a:extLst>
          </p:cNvPr>
          <p:cNvSpPr txBox="1"/>
          <p:nvPr/>
        </p:nvSpPr>
        <p:spPr>
          <a:xfrm>
            <a:off x="5872862" y="621167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F861-3F45-4A47-A2CB-9AB5A4E3B568}"/>
              </a:ext>
            </a:extLst>
          </p:cNvPr>
          <p:cNvSpPr txBox="1"/>
          <p:nvPr/>
        </p:nvSpPr>
        <p:spPr>
          <a:xfrm>
            <a:off x="0" y="3429000"/>
            <a:ext cx="738664" cy="96436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694C3-AC33-4AB2-8A78-EEAA1F009231}"/>
              </a:ext>
            </a:extLst>
          </p:cNvPr>
          <p:cNvSpPr txBox="1"/>
          <p:nvPr/>
        </p:nvSpPr>
        <p:spPr>
          <a:xfrm>
            <a:off x="3631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CB3749-A736-4E16-BB23-A557421C394B}"/>
              </a:ext>
            </a:extLst>
          </p:cNvPr>
          <p:cNvCxnSpPr>
            <a:cxnSpLocks/>
          </p:cNvCxnSpPr>
          <p:nvPr/>
        </p:nvCxnSpPr>
        <p:spPr>
          <a:xfrm>
            <a:off x="3304523" y="1059776"/>
            <a:ext cx="326921" cy="0"/>
          </a:xfrm>
          <a:prstGeom prst="line">
            <a:avLst/>
          </a:prstGeom>
          <a:ln w="38100">
            <a:solidFill>
              <a:srgbClr val="007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F3007-E8E3-4930-BF21-15CCE74A8B53}"/>
              </a:ext>
            </a:extLst>
          </p:cNvPr>
          <p:cNvSpPr txBox="1"/>
          <p:nvPr/>
        </p:nvSpPr>
        <p:spPr>
          <a:xfrm>
            <a:off x="3631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6C45C5-8A5A-4160-9BF0-8E951F87D326}"/>
              </a:ext>
            </a:extLst>
          </p:cNvPr>
          <p:cNvCxnSpPr>
            <a:cxnSpLocks/>
          </p:cNvCxnSpPr>
          <p:nvPr/>
        </p:nvCxnSpPr>
        <p:spPr>
          <a:xfrm>
            <a:off x="5590523" y="336621"/>
            <a:ext cx="326921" cy="0"/>
          </a:xfrm>
          <a:prstGeom prst="line">
            <a:avLst/>
          </a:prstGeom>
          <a:ln w="38100">
            <a:solidFill>
              <a:srgbClr val="009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1259C2-AC29-41C0-8CF4-B66C683A5434}"/>
              </a:ext>
            </a:extLst>
          </p:cNvPr>
          <p:cNvSpPr txBox="1"/>
          <p:nvPr/>
        </p:nvSpPr>
        <p:spPr>
          <a:xfrm>
            <a:off x="5917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B7360A-502F-4A71-B6BD-605B09E287A7}"/>
              </a:ext>
            </a:extLst>
          </p:cNvPr>
          <p:cNvCxnSpPr>
            <a:cxnSpLocks/>
          </p:cNvCxnSpPr>
          <p:nvPr/>
        </p:nvCxnSpPr>
        <p:spPr>
          <a:xfrm>
            <a:off x="5590523" y="1059776"/>
            <a:ext cx="326921" cy="0"/>
          </a:xfrm>
          <a:prstGeom prst="line">
            <a:avLst/>
          </a:prstGeom>
          <a:ln w="38100">
            <a:solidFill>
              <a:srgbClr val="2DB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268254B-3A62-4D33-9DA4-FEACA0DCD4AA}"/>
              </a:ext>
            </a:extLst>
          </p:cNvPr>
          <p:cNvSpPr txBox="1"/>
          <p:nvPr/>
        </p:nvSpPr>
        <p:spPr>
          <a:xfrm>
            <a:off x="5917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35E3ED-2449-4B6F-867C-CED31D85A74C}"/>
              </a:ext>
            </a:extLst>
          </p:cNvPr>
          <p:cNvCxnSpPr>
            <a:cxnSpLocks/>
          </p:cNvCxnSpPr>
          <p:nvPr/>
        </p:nvCxnSpPr>
        <p:spPr>
          <a:xfrm>
            <a:off x="7876523" y="317775"/>
            <a:ext cx="326921" cy="0"/>
          </a:xfrm>
          <a:prstGeom prst="line">
            <a:avLst/>
          </a:prstGeom>
          <a:ln w="38100"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831CDC-4774-471B-AA8F-9C8ABB6B3248}"/>
              </a:ext>
            </a:extLst>
          </p:cNvPr>
          <p:cNvSpPr txBox="1"/>
          <p:nvPr/>
        </p:nvSpPr>
        <p:spPr>
          <a:xfrm>
            <a:off x="8203444" y="0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5CD505-AB13-4AD6-9446-73973007E162}"/>
              </a:ext>
            </a:extLst>
          </p:cNvPr>
          <p:cNvCxnSpPr>
            <a:cxnSpLocks/>
          </p:cNvCxnSpPr>
          <p:nvPr/>
        </p:nvCxnSpPr>
        <p:spPr>
          <a:xfrm>
            <a:off x="7876523" y="1040930"/>
            <a:ext cx="326921" cy="0"/>
          </a:xfrm>
          <a:prstGeom prst="line">
            <a:avLst/>
          </a:prstGeom>
          <a:ln w="38100">
            <a:solidFill>
              <a:srgbClr val="CB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CC0952E-9BB4-43BB-ABC8-F09DB2985B5F}"/>
              </a:ext>
            </a:extLst>
          </p:cNvPr>
          <p:cNvSpPr txBox="1"/>
          <p:nvPr/>
        </p:nvSpPr>
        <p:spPr>
          <a:xfrm>
            <a:off x="8203444" y="723155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F6E9AE-50EF-4959-8B3C-5F7CBF6F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" y="1515932"/>
            <a:ext cx="11453336" cy="46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BA2F5A-2FB0-4983-81C7-9F481CA400A4}"/>
              </a:ext>
            </a:extLst>
          </p:cNvPr>
          <p:cNvCxnSpPr>
            <a:cxnSpLocks/>
          </p:cNvCxnSpPr>
          <p:nvPr/>
        </p:nvCxnSpPr>
        <p:spPr>
          <a:xfrm>
            <a:off x="3304523" y="336621"/>
            <a:ext cx="326921" cy="0"/>
          </a:xfrm>
          <a:prstGeom prst="line">
            <a:avLst/>
          </a:prstGeom>
          <a:ln w="38100">
            <a:solidFill>
              <a:srgbClr val="ED34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E4ACAA8-A4BF-4D4B-9CF3-D5F85614925A}"/>
              </a:ext>
            </a:extLst>
          </p:cNvPr>
          <p:cNvSpPr txBox="1"/>
          <p:nvPr/>
        </p:nvSpPr>
        <p:spPr>
          <a:xfrm>
            <a:off x="5872862" y="621167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F861-3F45-4A47-A2CB-9AB5A4E3B568}"/>
              </a:ext>
            </a:extLst>
          </p:cNvPr>
          <p:cNvSpPr txBox="1"/>
          <p:nvPr/>
        </p:nvSpPr>
        <p:spPr>
          <a:xfrm>
            <a:off x="0" y="3429000"/>
            <a:ext cx="738664" cy="96436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2694C3-AC33-4AB2-8A78-EEAA1F009231}"/>
              </a:ext>
            </a:extLst>
          </p:cNvPr>
          <p:cNvSpPr txBox="1"/>
          <p:nvPr/>
        </p:nvSpPr>
        <p:spPr>
          <a:xfrm>
            <a:off x="3631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CB3749-A736-4E16-BB23-A557421C394B}"/>
              </a:ext>
            </a:extLst>
          </p:cNvPr>
          <p:cNvCxnSpPr>
            <a:cxnSpLocks/>
          </p:cNvCxnSpPr>
          <p:nvPr/>
        </p:nvCxnSpPr>
        <p:spPr>
          <a:xfrm>
            <a:off x="3304523" y="1059776"/>
            <a:ext cx="326921" cy="0"/>
          </a:xfrm>
          <a:prstGeom prst="line">
            <a:avLst/>
          </a:prstGeom>
          <a:ln w="38100">
            <a:solidFill>
              <a:srgbClr val="007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F3007-E8E3-4930-BF21-15CCE74A8B53}"/>
              </a:ext>
            </a:extLst>
          </p:cNvPr>
          <p:cNvSpPr txBox="1"/>
          <p:nvPr/>
        </p:nvSpPr>
        <p:spPr>
          <a:xfrm>
            <a:off x="3631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66C45C5-8A5A-4160-9BF0-8E951F87D326}"/>
              </a:ext>
            </a:extLst>
          </p:cNvPr>
          <p:cNvCxnSpPr>
            <a:cxnSpLocks/>
          </p:cNvCxnSpPr>
          <p:nvPr/>
        </p:nvCxnSpPr>
        <p:spPr>
          <a:xfrm>
            <a:off x="5590523" y="336621"/>
            <a:ext cx="326921" cy="0"/>
          </a:xfrm>
          <a:prstGeom prst="line">
            <a:avLst/>
          </a:prstGeom>
          <a:ln w="38100">
            <a:solidFill>
              <a:srgbClr val="0096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1259C2-AC29-41C0-8CF4-B66C683A5434}"/>
              </a:ext>
            </a:extLst>
          </p:cNvPr>
          <p:cNvSpPr txBox="1"/>
          <p:nvPr/>
        </p:nvSpPr>
        <p:spPr>
          <a:xfrm>
            <a:off x="5917444" y="1884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B7360A-502F-4A71-B6BD-605B09E287A7}"/>
              </a:ext>
            </a:extLst>
          </p:cNvPr>
          <p:cNvCxnSpPr>
            <a:cxnSpLocks/>
          </p:cNvCxnSpPr>
          <p:nvPr/>
        </p:nvCxnSpPr>
        <p:spPr>
          <a:xfrm>
            <a:off x="5590523" y="1059776"/>
            <a:ext cx="326921" cy="0"/>
          </a:xfrm>
          <a:prstGeom prst="line">
            <a:avLst/>
          </a:prstGeom>
          <a:ln w="38100">
            <a:solidFill>
              <a:srgbClr val="2DB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268254B-3A62-4D33-9DA4-FEACA0DCD4AA}"/>
              </a:ext>
            </a:extLst>
          </p:cNvPr>
          <p:cNvSpPr txBox="1"/>
          <p:nvPr/>
        </p:nvSpPr>
        <p:spPr>
          <a:xfrm>
            <a:off x="5917444" y="74200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b32_e4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35E3ED-2449-4B6F-867C-CED31D85A74C}"/>
              </a:ext>
            </a:extLst>
          </p:cNvPr>
          <p:cNvCxnSpPr>
            <a:cxnSpLocks/>
          </p:cNvCxnSpPr>
          <p:nvPr/>
        </p:nvCxnSpPr>
        <p:spPr>
          <a:xfrm>
            <a:off x="7876523" y="317775"/>
            <a:ext cx="326921" cy="0"/>
          </a:xfrm>
          <a:prstGeom prst="line">
            <a:avLst/>
          </a:prstGeom>
          <a:ln w="38100">
            <a:solidFill>
              <a:srgbClr val="BAB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B831CDC-4774-471B-AA8F-9C8ABB6B3248}"/>
              </a:ext>
            </a:extLst>
          </p:cNvPr>
          <p:cNvSpPr txBox="1"/>
          <p:nvPr/>
        </p:nvSpPr>
        <p:spPr>
          <a:xfrm>
            <a:off x="8203444" y="0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b40_e4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5CD505-AB13-4AD6-9446-73973007E162}"/>
              </a:ext>
            </a:extLst>
          </p:cNvPr>
          <p:cNvCxnSpPr>
            <a:cxnSpLocks/>
          </p:cNvCxnSpPr>
          <p:nvPr/>
        </p:nvCxnSpPr>
        <p:spPr>
          <a:xfrm>
            <a:off x="7876523" y="1040930"/>
            <a:ext cx="326921" cy="0"/>
          </a:xfrm>
          <a:prstGeom prst="line">
            <a:avLst/>
          </a:prstGeom>
          <a:ln w="38100">
            <a:solidFill>
              <a:srgbClr val="CB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CC0952E-9BB4-43BB-ABC8-F09DB2985B5F}"/>
              </a:ext>
            </a:extLst>
          </p:cNvPr>
          <p:cNvSpPr txBox="1"/>
          <p:nvPr/>
        </p:nvSpPr>
        <p:spPr>
          <a:xfrm>
            <a:off x="8203444" y="723155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b24_e4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F866C8-9BDA-4929-828F-5FA271A6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" y="1644551"/>
            <a:ext cx="11453336" cy="45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0A3044-8358-4983-B18C-57E5C0E8A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9" y="0"/>
            <a:ext cx="6876662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AFBA834-C950-4534-998A-FB7F6A5F28B8}"/>
              </a:ext>
            </a:extLst>
          </p:cNvPr>
          <p:cNvSpPr/>
          <p:nvPr/>
        </p:nvSpPr>
        <p:spPr>
          <a:xfrm>
            <a:off x="2702169" y="4777154"/>
            <a:ext cx="6775939" cy="586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8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B1A6994-2657-4591-AD2D-6E6831F14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r="1445"/>
          <a:stretch/>
        </p:blipFill>
        <p:spPr>
          <a:xfrm>
            <a:off x="2614245" y="0"/>
            <a:ext cx="68697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BB7C4B4-D1AB-4F31-881B-438B113D69C3}"/>
              </a:ext>
            </a:extLst>
          </p:cNvPr>
          <p:cNvSpPr/>
          <p:nvPr/>
        </p:nvSpPr>
        <p:spPr>
          <a:xfrm>
            <a:off x="2661138" y="4777154"/>
            <a:ext cx="6775939" cy="586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60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福明 张</dc:creator>
  <cp:lastModifiedBy>福明 张</cp:lastModifiedBy>
  <cp:revision>5</cp:revision>
  <dcterms:created xsi:type="dcterms:W3CDTF">2019-06-17T13:48:48Z</dcterms:created>
  <dcterms:modified xsi:type="dcterms:W3CDTF">2019-06-17T15:58:16Z</dcterms:modified>
</cp:coreProperties>
</file>