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18"/>
    <a:srgbClr val="2DB7EC"/>
    <a:srgbClr val="BABABA"/>
    <a:srgbClr val="009685"/>
    <a:srgbClr val="ED3475"/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1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421-3681-4F92-BBD6-89BD91EF5D3C}" type="datetimeFigureOut">
              <a:rPr lang="zh-CN" altLang="en-US" smtClean="0"/>
              <a:t>2019/6/19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40F4F9F-9928-4334-9DAC-E7FB034D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59862"/>
            <a:ext cx="11453336" cy="4651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2954742"/>
            <a:ext cx="738664" cy="18620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6E9AE-50EF-4959-8B3C-5F7CBF6F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15932"/>
            <a:ext cx="11453336" cy="46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866C8-9BDA-4929-828F-5FA271A6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644551"/>
            <a:ext cx="11453336" cy="4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0A3044-8358-4983-B18C-57E5C0E8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9" y="0"/>
            <a:ext cx="687666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FBA834-C950-4534-998A-FB7F6A5F28B8}"/>
              </a:ext>
            </a:extLst>
          </p:cNvPr>
          <p:cNvSpPr/>
          <p:nvPr/>
        </p:nvSpPr>
        <p:spPr>
          <a:xfrm>
            <a:off x="2702169" y="4777154"/>
            <a:ext cx="6775939" cy="58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40C205-81E4-46CE-8619-61BDF5129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09" y="0"/>
            <a:ext cx="7345181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FBA834-C950-4534-998A-FB7F6A5F28B8}"/>
              </a:ext>
            </a:extLst>
          </p:cNvPr>
          <p:cNvSpPr/>
          <p:nvPr/>
        </p:nvSpPr>
        <p:spPr>
          <a:xfrm>
            <a:off x="2432567" y="4829654"/>
            <a:ext cx="7310825" cy="58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1A6994-2657-4591-AD2D-6E6831F14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r="1445"/>
          <a:stretch/>
        </p:blipFill>
        <p:spPr>
          <a:xfrm>
            <a:off x="2614245" y="0"/>
            <a:ext cx="68697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B7C4B4-D1AB-4F31-881B-438B113D69C3}"/>
              </a:ext>
            </a:extLst>
          </p:cNvPr>
          <p:cNvSpPr/>
          <p:nvPr/>
        </p:nvSpPr>
        <p:spPr>
          <a:xfrm>
            <a:off x="2661138" y="4777154"/>
            <a:ext cx="6775939" cy="58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60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福明 张</dc:creator>
  <cp:lastModifiedBy>张 福明</cp:lastModifiedBy>
  <cp:revision>6</cp:revision>
  <dcterms:created xsi:type="dcterms:W3CDTF">2019-06-17T13:48:48Z</dcterms:created>
  <dcterms:modified xsi:type="dcterms:W3CDTF">2019-06-19T05:14:22Z</dcterms:modified>
</cp:coreProperties>
</file>