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18"/>
    <a:srgbClr val="2DB7EC"/>
    <a:srgbClr val="BABABA"/>
    <a:srgbClr val="009685"/>
    <a:srgbClr val="ED3475"/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>
      <p:cViewPr>
        <p:scale>
          <a:sx n="100" d="100"/>
          <a:sy n="100" d="100"/>
        </p:scale>
        <p:origin x="287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40F4F9F-9928-4334-9DAC-E7FB034D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59862"/>
            <a:ext cx="11453336" cy="4651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2954742"/>
            <a:ext cx="738664" cy="18620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6E9AE-50EF-4959-8B3C-5F7CBF6F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15932"/>
            <a:ext cx="11453336" cy="46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866C8-9BDA-4929-828F-5FA271A6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644551"/>
            <a:ext cx="11453336" cy="4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福明 张</dc:creator>
  <cp:lastModifiedBy>福明 张</cp:lastModifiedBy>
  <cp:revision>3</cp:revision>
  <dcterms:created xsi:type="dcterms:W3CDTF">2019-06-17T13:48:48Z</dcterms:created>
  <dcterms:modified xsi:type="dcterms:W3CDTF">2019-06-17T14:10:34Z</dcterms:modified>
</cp:coreProperties>
</file>