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lda!$B$1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lda!$A$2:$A$36</c:f>
              <c:numCache>
                <c:formatCode>General</c:formatCode>
                <c:ptCount val="3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  <c:pt idx="26">
                  <c:v>310</c:v>
                </c:pt>
                <c:pt idx="27">
                  <c:v>320</c:v>
                </c:pt>
                <c:pt idx="28">
                  <c:v>330</c:v>
                </c:pt>
                <c:pt idx="29">
                  <c:v>340</c:v>
                </c:pt>
                <c:pt idx="30">
                  <c:v>350</c:v>
                </c:pt>
                <c:pt idx="31">
                  <c:v>360</c:v>
                </c:pt>
                <c:pt idx="32">
                  <c:v>370</c:v>
                </c:pt>
                <c:pt idx="33">
                  <c:v>380</c:v>
                </c:pt>
                <c:pt idx="34">
                  <c:v>390</c:v>
                </c:pt>
              </c:numCache>
            </c:numRef>
          </c:cat>
          <c:val>
            <c:numRef>
              <c:f>lda!$B$2:$B$36</c:f>
              <c:numCache>
                <c:formatCode>General</c:formatCode>
                <c:ptCount val="35"/>
                <c:pt idx="0">
                  <c:v>0.97589999999999999</c:v>
                </c:pt>
                <c:pt idx="1">
                  <c:v>0.97692000000000001</c:v>
                </c:pt>
                <c:pt idx="2">
                  <c:v>0.97872000000000003</c:v>
                </c:pt>
                <c:pt idx="3">
                  <c:v>0.97885</c:v>
                </c:pt>
                <c:pt idx="4">
                  <c:v>0.98</c:v>
                </c:pt>
                <c:pt idx="5">
                  <c:v>0.98026000000000002</c:v>
                </c:pt>
                <c:pt idx="6">
                  <c:v>0.98063999999999996</c:v>
                </c:pt>
                <c:pt idx="7">
                  <c:v>0.98128000000000004</c:v>
                </c:pt>
                <c:pt idx="8">
                  <c:v>0.98063999999999996</c:v>
                </c:pt>
                <c:pt idx="9">
                  <c:v>0.97962000000000005</c:v>
                </c:pt>
                <c:pt idx="10">
                  <c:v>0.98050999999999999</c:v>
                </c:pt>
                <c:pt idx="11">
                  <c:v>0.98153999999999997</c:v>
                </c:pt>
                <c:pt idx="12">
                  <c:v>0.98153999999999997</c:v>
                </c:pt>
                <c:pt idx="13">
                  <c:v>0.98141</c:v>
                </c:pt>
                <c:pt idx="14">
                  <c:v>0.98128000000000004</c:v>
                </c:pt>
                <c:pt idx="15">
                  <c:v>0.98077000000000003</c:v>
                </c:pt>
                <c:pt idx="16">
                  <c:v>0.98167000000000004</c:v>
                </c:pt>
                <c:pt idx="17">
                  <c:v>0.98141</c:v>
                </c:pt>
                <c:pt idx="18">
                  <c:v>0.98204999999999998</c:v>
                </c:pt>
                <c:pt idx="19">
                  <c:v>0.98204999999999998</c:v>
                </c:pt>
                <c:pt idx="20">
                  <c:v>0.98255999999999999</c:v>
                </c:pt>
                <c:pt idx="21">
                  <c:v>0.98243999999999998</c:v>
                </c:pt>
                <c:pt idx="22">
                  <c:v>0.98255999999999999</c:v>
                </c:pt>
                <c:pt idx="23">
                  <c:v>0.98282000000000003</c:v>
                </c:pt>
                <c:pt idx="24">
                  <c:v>0.98243999999999998</c:v>
                </c:pt>
                <c:pt idx="25">
                  <c:v>0.98307999999999995</c:v>
                </c:pt>
                <c:pt idx="26">
                  <c:v>0.98268999999999995</c:v>
                </c:pt>
                <c:pt idx="27">
                  <c:v>0.98255999999999999</c:v>
                </c:pt>
                <c:pt idx="28">
                  <c:v>0.98321000000000003</c:v>
                </c:pt>
                <c:pt idx="29">
                  <c:v>0.98243999999999998</c:v>
                </c:pt>
                <c:pt idx="30">
                  <c:v>0.98294999999999999</c:v>
                </c:pt>
                <c:pt idx="31">
                  <c:v>0.98321000000000003</c:v>
                </c:pt>
                <c:pt idx="32">
                  <c:v>0.98255999999999999</c:v>
                </c:pt>
                <c:pt idx="33">
                  <c:v>0.98268999999999995</c:v>
                </c:pt>
                <c:pt idx="34">
                  <c:v>0.98294999999999999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7-4046-AF47-8453DE4A3152}"/>
            </c:ext>
          </c:extLst>
        </c:ser>
        <c:ser>
          <c:idx val="1"/>
          <c:order val="1"/>
          <c:tx>
            <c:strRef>
              <c:f>lda!$C$1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lda!$A$2:$A$36</c:f>
              <c:numCache>
                <c:formatCode>General</c:formatCode>
                <c:ptCount val="3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  <c:pt idx="26">
                  <c:v>310</c:v>
                </c:pt>
                <c:pt idx="27">
                  <c:v>320</c:v>
                </c:pt>
                <c:pt idx="28">
                  <c:v>330</c:v>
                </c:pt>
                <c:pt idx="29">
                  <c:v>340</c:v>
                </c:pt>
                <c:pt idx="30">
                  <c:v>350</c:v>
                </c:pt>
                <c:pt idx="31">
                  <c:v>360</c:v>
                </c:pt>
                <c:pt idx="32">
                  <c:v>370</c:v>
                </c:pt>
                <c:pt idx="33">
                  <c:v>380</c:v>
                </c:pt>
                <c:pt idx="34">
                  <c:v>390</c:v>
                </c:pt>
              </c:numCache>
            </c:numRef>
          </c:cat>
          <c:val>
            <c:numRef>
              <c:f>lda!$C$2:$C$36</c:f>
              <c:numCache>
                <c:formatCode>General</c:formatCode>
                <c:ptCount val="35"/>
                <c:pt idx="0">
                  <c:v>0.97589999999999999</c:v>
                </c:pt>
                <c:pt idx="1">
                  <c:v>0.97692000000000001</c:v>
                </c:pt>
                <c:pt idx="2">
                  <c:v>0.97872000000000003</c:v>
                </c:pt>
                <c:pt idx="3">
                  <c:v>0.97885</c:v>
                </c:pt>
                <c:pt idx="4">
                  <c:v>0.98</c:v>
                </c:pt>
                <c:pt idx="5">
                  <c:v>0.98026000000000002</c:v>
                </c:pt>
                <c:pt idx="6">
                  <c:v>0.98063999999999996</c:v>
                </c:pt>
                <c:pt idx="7">
                  <c:v>0.98128000000000004</c:v>
                </c:pt>
                <c:pt idx="8">
                  <c:v>0.98063999999999996</c:v>
                </c:pt>
                <c:pt idx="9">
                  <c:v>0.97962000000000005</c:v>
                </c:pt>
                <c:pt idx="10">
                  <c:v>0.98050999999999999</c:v>
                </c:pt>
                <c:pt idx="11">
                  <c:v>0.98153999999999997</c:v>
                </c:pt>
                <c:pt idx="12">
                  <c:v>0.98153999999999997</c:v>
                </c:pt>
                <c:pt idx="13">
                  <c:v>0.98141</c:v>
                </c:pt>
                <c:pt idx="14">
                  <c:v>0.98128000000000004</c:v>
                </c:pt>
                <c:pt idx="15">
                  <c:v>0.98077000000000003</c:v>
                </c:pt>
                <c:pt idx="16">
                  <c:v>0.98167000000000004</c:v>
                </c:pt>
                <c:pt idx="17">
                  <c:v>0.98141</c:v>
                </c:pt>
                <c:pt idx="18">
                  <c:v>0.98204999999999998</c:v>
                </c:pt>
                <c:pt idx="19">
                  <c:v>0.98204999999999998</c:v>
                </c:pt>
                <c:pt idx="20">
                  <c:v>0.98255999999999999</c:v>
                </c:pt>
                <c:pt idx="21">
                  <c:v>0.98243999999999998</c:v>
                </c:pt>
                <c:pt idx="22">
                  <c:v>0.98255999999999999</c:v>
                </c:pt>
                <c:pt idx="23">
                  <c:v>0.98282000000000003</c:v>
                </c:pt>
                <c:pt idx="24">
                  <c:v>0.98243999999999998</c:v>
                </c:pt>
                <c:pt idx="25">
                  <c:v>0.98307999999999995</c:v>
                </c:pt>
                <c:pt idx="26">
                  <c:v>0.98268999999999995</c:v>
                </c:pt>
                <c:pt idx="27">
                  <c:v>0.98255999999999999</c:v>
                </c:pt>
                <c:pt idx="28">
                  <c:v>0.98321000000000003</c:v>
                </c:pt>
                <c:pt idx="29">
                  <c:v>0.98243999999999998</c:v>
                </c:pt>
                <c:pt idx="30">
                  <c:v>0.98294999999999999</c:v>
                </c:pt>
                <c:pt idx="31">
                  <c:v>0.98321000000000003</c:v>
                </c:pt>
                <c:pt idx="32">
                  <c:v>0.98255999999999999</c:v>
                </c:pt>
                <c:pt idx="33">
                  <c:v>0.98268999999999995</c:v>
                </c:pt>
                <c:pt idx="34">
                  <c:v>0.98294999999999999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7-4046-AF47-8453DE4A3152}"/>
            </c:ext>
          </c:extLst>
        </c:ser>
        <c:ser>
          <c:idx val="2"/>
          <c:order val="2"/>
          <c:tx>
            <c:strRef>
              <c:f>lda!$D$1</c:f>
              <c:strCache>
                <c:ptCount val="1"/>
                <c:pt idx="0">
                  <c:v>eigen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lda!$A$2:$A$36</c:f>
              <c:numCache>
                <c:formatCode>General</c:formatCode>
                <c:ptCount val="3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  <c:pt idx="26">
                  <c:v>310</c:v>
                </c:pt>
                <c:pt idx="27">
                  <c:v>320</c:v>
                </c:pt>
                <c:pt idx="28">
                  <c:v>330</c:v>
                </c:pt>
                <c:pt idx="29">
                  <c:v>340</c:v>
                </c:pt>
                <c:pt idx="30">
                  <c:v>350</c:v>
                </c:pt>
                <c:pt idx="31">
                  <c:v>360</c:v>
                </c:pt>
                <c:pt idx="32">
                  <c:v>370</c:v>
                </c:pt>
                <c:pt idx="33">
                  <c:v>380</c:v>
                </c:pt>
                <c:pt idx="34">
                  <c:v>390</c:v>
                </c:pt>
              </c:numCache>
            </c:numRef>
          </c:cat>
          <c:val>
            <c:numRef>
              <c:f>lda!$D$2:$D$36</c:f>
              <c:numCache>
                <c:formatCode>General</c:formatCode>
                <c:ptCount val="35"/>
                <c:pt idx="0">
                  <c:v>0.97550999999999999</c:v>
                </c:pt>
                <c:pt idx="1">
                  <c:v>0.97653999999999996</c:v>
                </c:pt>
                <c:pt idx="2">
                  <c:v>0.97821000000000002</c:v>
                </c:pt>
                <c:pt idx="3">
                  <c:v>0.97846</c:v>
                </c:pt>
                <c:pt idx="4">
                  <c:v>0.97974000000000006</c:v>
                </c:pt>
                <c:pt idx="5">
                  <c:v>0.98050999999999999</c:v>
                </c:pt>
                <c:pt idx="6">
                  <c:v>0.97987000000000002</c:v>
                </c:pt>
                <c:pt idx="7">
                  <c:v>0.98141</c:v>
                </c:pt>
                <c:pt idx="8">
                  <c:v>0.98128000000000004</c:v>
                </c:pt>
                <c:pt idx="9">
                  <c:v>0.98089999999999999</c:v>
                </c:pt>
                <c:pt idx="10">
                  <c:v>0.98102999999999996</c:v>
                </c:pt>
                <c:pt idx="11">
                  <c:v>0.98167000000000004</c:v>
                </c:pt>
                <c:pt idx="12">
                  <c:v>0.98179000000000005</c:v>
                </c:pt>
                <c:pt idx="13">
                  <c:v>0.98192000000000002</c:v>
                </c:pt>
                <c:pt idx="14">
                  <c:v>0.98243999999999998</c:v>
                </c:pt>
                <c:pt idx="15">
                  <c:v>0.98128000000000004</c:v>
                </c:pt>
                <c:pt idx="16">
                  <c:v>0.98204999999999998</c:v>
                </c:pt>
                <c:pt idx="17">
                  <c:v>0.98218000000000005</c:v>
                </c:pt>
                <c:pt idx="18">
                  <c:v>0.98268999999999995</c:v>
                </c:pt>
                <c:pt idx="19">
                  <c:v>0.98231000000000002</c:v>
                </c:pt>
                <c:pt idx="20">
                  <c:v>0.98255999999999999</c:v>
                </c:pt>
                <c:pt idx="21">
                  <c:v>0.98268999999999995</c:v>
                </c:pt>
                <c:pt idx="22">
                  <c:v>0.98231000000000002</c:v>
                </c:pt>
                <c:pt idx="23">
                  <c:v>0.98307999999999995</c:v>
                </c:pt>
                <c:pt idx="24">
                  <c:v>0.98294999999999999</c:v>
                </c:pt>
                <c:pt idx="25">
                  <c:v>0.98307999999999995</c:v>
                </c:pt>
                <c:pt idx="26">
                  <c:v>0.98218000000000005</c:v>
                </c:pt>
                <c:pt idx="27">
                  <c:v>0.98333000000000004</c:v>
                </c:pt>
                <c:pt idx="28">
                  <c:v>0.98321000000000003</c:v>
                </c:pt>
                <c:pt idx="29">
                  <c:v>0.98268999999999995</c:v>
                </c:pt>
                <c:pt idx="30">
                  <c:v>0.98346</c:v>
                </c:pt>
                <c:pt idx="31">
                  <c:v>0.98243999999999998</c:v>
                </c:pt>
                <c:pt idx="32">
                  <c:v>0.98282000000000003</c:v>
                </c:pt>
                <c:pt idx="33">
                  <c:v>0.98243999999999998</c:v>
                </c:pt>
                <c:pt idx="34">
                  <c:v>0.98294999999999999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C7-4046-AF47-8453DE4A3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1628440"/>
        <c:axId val="721625816"/>
      </c:lineChart>
      <c:catAx>
        <c:axId val="721628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1625816"/>
        <c:crosses val="autoZero"/>
        <c:auto val="1"/>
        <c:lblAlgn val="ctr"/>
        <c:lblOffset val="100"/>
        <c:noMultiLvlLbl val="0"/>
      </c:catAx>
      <c:valAx>
        <c:axId val="7216258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162844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knn!$B$2</c:f>
              <c:strCache>
                <c:ptCount val="1"/>
                <c:pt idx="0">
                  <c:v>uniform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knn!$A$3:$A$20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knn!$B$3:$B$20</c:f>
              <c:numCache>
                <c:formatCode>General</c:formatCode>
                <c:ptCount val="18"/>
                <c:pt idx="0">
                  <c:v>0.96704999999999997</c:v>
                </c:pt>
                <c:pt idx="1">
                  <c:v>0.96833000000000002</c:v>
                </c:pt>
                <c:pt idx="2">
                  <c:v>0.97063999999999995</c:v>
                </c:pt>
                <c:pt idx="3">
                  <c:v>0.97218000000000004</c:v>
                </c:pt>
                <c:pt idx="4">
                  <c:v>0.97179000000000004</c:v>
                </c:pt>
                <c:pt idx="5">
                  <c:v>0.97167000000000003</c:v>
                </c:pt>
                <c:pt idx="6">
                  <c:v>0.97089999999999999</c:v>
                </c:pt>
                <c:pt idx="7">
                  <c:v>0.97307999999999995</c:v>
                </c:pt>
                <c:pt idx="8">
                  <c:v>0.97321000000000002</c:v>
                </c:pt>
                <c:pt idx="9">
                  <c:v>0.97321000000000002</c:v>
                </c:pt>
                <c:pt idx="10">
                  <c:v>0.97218000000000004</c:v>
                </c:pt>
                <c:pt idx="11">
                  <c:v>0.97307999999999995</c:v>
                </c:pt>
                <c:pt idx="12">
                  <c:v>0.97243999999999997</c:v>
                </c:pt>
                <c:pt idx="13">
                  <c:v>0.97218000000000004</c:v>
                </c:pt>
                <c:pt idx="14">
                  <c:v>0.97167000000000003</c:v>
                </c:pt>
                <c:pt idx="15">
                  <c:v>0.97167000000000003</c:v>
                </c:pt>
                <c:pt idx="16">
                  <c:v>0.97077000000000002</c:v>
                </c:pt>
                <c:pt idx="17">
                  <c:v>0.97128000000000003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7D-48F3-A846-E3C22229C7C7}"/>
            </c:ext>
          </c:extLst>
        </c:ser>
        <c:ser>
          <c:idx val="1"/>
          <c:order val="1"/>
          <c:tx>
            <c:strRef>
              <c:f>knn!$C$2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knn!$A$3:$A$20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knn!$C$3:$C$20</c:f>
              <c:numCache>
                <c:formatCode>General</c:formatCode>
                <c:ptCount val="18"/>
                <c:pt idx="0">
                  <c:v>0.96936</c:v>
                </c:pt>
                <c:pt idx="1">
                  <c:v>0.96923000000000004</c:v>
                </c:pt>
                <c:pt idx="2">
                  <c:v>0.97231000000000001</c:v>
                </c:pt>
                <c:pt idx="3">
                  <c:v>0.97294999999999998</c:v>
                </c:pt>
                <c:pt idx="4">
                  <c:v>0.97384999999999999</c:v>
                </c:pt>
                <c:pt idx="5">
                  <c:v>0.97333000000000003</c:v>
                </c:pt>
                <c:pt idx="6">
                  <c:v>0.97255999999999998</c:v>
                </c:pt>
                <c:pt idx="7">
                  <c:v>0.97345999999999999</c:v>
                </c:pt>
                <c:pt idx="8">
                  <c:v>0.97321000000000002</c:v>
                </c:pt>
                <c:pt idx="9">
                  <c:v>0.97282000000000002</c:v>
                </c:pt>
                <c:pt idx="10">
                  <c:v>0.97269000000000005</c:v>
                </c:pt>
                <c:pt idx="11">
                  <c:v>0.97218000000000004</c:v>
                </c:pt>
                <c:pt idx="12">
                  <c:v>0.97218000000000004</c:v>
                </c:pt>
                <c:pt idx="13">
                  <c:v>0.97218000000000004</c:v>
                </c:pt>
                <c:pt idx="14">
                  <c:v>0.97218000000000004</c:v>
                </c:pt>
                <c:pt idx="15">
                  <c:v>0.97141</c:v>
                </c:pt>
                <c:pt idx="16">
                  <c:v>0.97153999999999996</c:v>
                </c:pt>
                <c:pt idx="17">
                  <c:v>0.97114999999999996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7D-48F3-A846-E3C22229C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810216"/>
        <c:axId val="728808248"/>
      </c:lineChart>
      <c:catAx>
        <c:axId val="72881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808248"/>
        <c:crosses val="autoZero"/>
        <c:auto val="1"/>
        <c:lblAlgn val="ctr"/>
        <c:lblOffset val="100"/>
        <c:noMultiLvlLbl val="0"/>
      </c:catAx>
      <c:valAx>
        <c:axId val="7288082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8102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17462757460201"/>
          <c:y val="0.13398108058975869"/>
          <c:w val="0.87842565713824439"/>
          <c:h val="0.75008240796877923"/>
        </c:manualLayout>
      </c:layout>
      <c:lineChart>
        <c:grouping val="standard"/>
        <c:varyColors val="0"/>
        <c:ser>
          <c:idx val="0"/>
          <c:order val="0"/>
          <c:tx>
            <c:strRef>
              <c:f>knn!$F$2</c:f>
              <c:strCache>
                <c:ptCount val="1"/>
                <c:pt idx="0">
                  <c:v>uniform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knn!$E$3:$E$20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knn!$F$3:$F$20</c:f>
              <c:numCache>
                <c:formatCode>General</c:formatCode>
                <c:ptCount val="18"/>
                <c:pt idx="0">
                  <c:v>0.96821000000000002</c:v>
                </c:pt>
                <c:pt idx="1">
                  <c:v>0.97255999999999998</c:v>
                </c:pt>
                <c:pt idx="2">
                  <c:v>0.97231000000000001</c:v>
                </c:pt>
                <c:pt idx="3">
                  <c:v>0.97204999999999997</c:v>
                </c:pt>
                <c:pt idx="4">
                  <c:v>0.97218000000000004</c:v>
                </c:pt>
                <c:pt idx="5">
                  <c:v>0.97231000000000001</c:v>
                </c:pt>
                <c:pt idx="6">
                  <c:v>0.97243999999999997</c:v>
                </c:pt>
                <c:pt idx="7">
                  <c:v>0.97294999999999998</c:v>
                </c:pt>
                <c:pt idx="8">
                  <c:v>0.97231000000000001</c:v>
                </c:pt>
                <c:pt idx="9">
                  <c:v>0.97307999999999995</c:v>
                </c:pt>
                <c:pt idx="10">
                  <c:v>0.97231000000000001</c:v>
                </c:pt>
                <c:pt idx="11">
                  <c:v>0.97167000000000003</c:v>
                </c:pt>
                <c:pt idx="12">
                  <c:v>0.97153999999999996</c:v>
                </c:pt>
                <c:pt idx="13">
                  <c:v>0.97333000000000003</c:v>
                </c:pt>
                <c:pt idx="14">
                  <c:v>0.97255999999999998</c:v>
                </c:pt>
                <c:pt idx="15">
                  <c:v>0.97321000000000002</c:v>
                </c:pt>
                <c:pt idx="16">
                  <c:v>0.97294999999999998</c:v>
                </c:pt>
                <c:pt idx="17">
                  <c:v>0.97372000000000003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07-4AA9-A3F8-A224B5AD2E0C}"/>
            </c:ext>
          </c:extLst>
        </c:ser>
        <c:ser>
          <c:idx val="1"/>
          <c:order val="1"/>
          <c:tx>
            <c:strRef>
              <c:f>knn!$G$2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knn!$E$3:$E$20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knn!$G$3:$G$20</c:f>
              <c:numCache>
                <c:formatCode>General</c:formatCode>
                <c:ptCount val="18"/>
                <c:pt idx="0">
                  <c:v>0.97</c:v>
                </c:pt>
                <c:pt idx="1">
                  <c:v>0.97231000000000001</c:v>
                </c:pt>
                <c:pt idx="2">
                  <c:v>0.97282000000000002</c:v>
                </c:pt>
                <c:pt idx="3">
                  <c:v>0.97321000000000002</c:v>
                </c:pt>
                <c:pt idx="4">
                  <c:v>0.97307999999999995</c:v>
                </c:pt>
                <c:pt idx="5">
                  <c:v>0.97321000000000002</c:v>
                </c:pt>
                <c:pt idx="6">
                  <c:v>0.97294999999999998</c:v>
                </c:pt>
                <c:pt idx="7">
                  <c:v>0.97345999999999999</c:v>
                </c:pt>
                <c:pt idx="8">
                  <c:v>0.97231000000000001</c:v>
                </c:pt>
                <c:pt idx="9">
                  <c:v>0.97307999999999995</c:v>
                </c:pt>
                <c:pt idx="10">
                  <c:v>0.97243999999999997</c:v>
                </c:pt>
                <c:pt idx="11">
                  <c:v>0.97269000000000005</c:v>
                </c:pt>
                <c:pt idx="12">
                  <c:v>0.97243999999999997</c:v>
                </c:pt>
                <c:pt idx="13">
                  <c:v>0.97307999999999995</c:v>
                </c:pt>
                <c:pt idx="14">
                  <c:v>0.97294999999999998</c:v>
                </c:pt>
                <c:pt idx="15">
                  <c:v>0.97462000000000004</c:v>
                </c:pt>
                <c:pt idx="16">
                  <c:v>0.97409999999999997</c:v>
                </c:pt>
                <c:pt idx="17">
                  <c:v>0.97397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07-4AA9-A3F8-A224B5AD2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479360"/>
        <c:axId val="783482312"/>
      </c:lineChart>
      <c:catAx>
        <c:axId val="78347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83482312"/>
        <c:crosses val="autoZero"/>
        <c:auto val="1"/>
        <c:lblAlgn val="ctr"/>
        <c:lblOffset val="100"/>
        <c:noMultiLvlLbl val="0"/>
      </c:catAx>
      <c:valAx>
        <c:axId val="7834823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834793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ridge!$B$2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ridge!$A$3:$A$7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ridge!$B$3:$B$7</c:f>
              <c:numCache>
                <c:formatCode>General</c:formatCode>
                <c:ptCount val="5"/>
                <c:pt idx="0">
                  <c:v>0.98409999999999997</c:v>
                </c:pt>
                <c:pt idx="1">
                  <c:v>0.98755999999999999</c:v>
                </c:pt>
                <c:pt idx="2">
                  <c:v>0.98782000000000003</c:v>
                </c:pt>
                <c:pt idx="3">
                  <c:v>0.98487000000000002</c:v>
                </c:pt>
                <c:pt idx="4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E5-4A99-AF2B-F7A4D38C0DC4}"/>
            </c:ext>
          </c:extLst>
        </c:ser>
        <c:ser>
          <c:idx val="2"/>
          <c:order val="1"/>
          <c:tx>
            <c:strRef>
              <c:f>ridge!$C$2</c:f>
              <c:strCache>
                <c:ptCount val="1"/>
                <c:pt idx="0">
                  <c:v>cholesky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ridge!$A$3:$A$7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ridge!$C$3:$C$7</c:f>
              <c:numCache>
                <c:formatCode>General</c:formatCode>
                <c:ptCount val="5"/>
                <c:pt idx="0">
                  <c:v>0.98409999999999997</c:v>
                </c:pt>
                <c:pt idx="1">
                  <c:v>0.98755999999999999</c:v>
                </c:pt>
                <c:pt idx="2">
                  <c:v>0.98782000000000003</c:v>
                </c:pt>
                <c:pt idx="3">
                  <c:v>0.98487000000000002</c:v>
                </c:pt>
                <c:pt idx="4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E5-4A99-AF2B-F7A4D38C0DC4}"/>
            </c:ext>
          </c:extLst>
        </c:ser>
        <c:ser>
          <c:idx val="3"/>
          <c:order val="2"/>
          <c:tx>
            <c:strRef>
              <c:f>ridge!$D$2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ridge!$A$3:$A$7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ridge!$D$3:$D$7</c:f>
              <c:numCache>
                <c:formatCode>General</c:formatCode>
                <c:ptCount val="5"/>
                <c:pt idx="0">
                  <c:v>0.98409999999999997</c:v>
                </c:pt>
                <c:pt idx="1">
                  <c:v>0.98768999999999996</c:v>
                </c:pt>
                <c:pt idx="2">
                  <c:v>0.98782000000000003</c:v>
                </c:pt>
                <c:pt idx="3">
                  <c:v>0.98487000000000002</c:v>
                </c:pt>
                <c:pt idx="4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E5-4A99-AF2B-F7A4D38C0DC4}"/>
            </c:ext>
          </c:extLst>
        </c:ser>
        <c:ser>
          <c:idx val="4"/>
          <c:order val="3"/>
          <c:tx>
            <c:strRef>
              <c:f>ridge!$E$2</c:f>
              <c:strCache>
                <c:ptCount val="1"/>
                <c:pt idx="0">
                  <c:v>sparse_cg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ridge!$A$3:$A$7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ridge!$E$3:$E$7</c:f>
              <c:numCache>
                <c:formatCode>General</c:formatCode>
                <c:ptCount val="5"/>
                <c:pt idx="0">
                  <c:v>0.98409999999999997</c:v>
                </c:pt>
                <c:pt idx="1">
                  <c:v>0.98755999999999999</c:v>
                </c:pt>
                <c:pt idx="2">
                  <c:v>0.98782000000000003</c:v>
                </c:pt>
                <c:pt idx="3">
                  <c:v>0.98487000000000002</c:v>
                </c:pt>
                <c:pt idx="4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E5-4A99-AF2B-F7A4D38C0DC4}"/>
            </c:ext>
          </c:extLst>
        </c:ser>
        <c:ser>
          <c:idx val="5"/>
          <c:order val="4"/>
          <c:tx>
            <c:strRef>
              <c:f>ridge!$F$2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ridge!$A$3:$A$7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ridge!$F$3:$F$7</c:f>
              <c:numCache>
                <c:formatCode>General</c:formatCode>
                <c:ptCount val="5"/>
                <c:pt idx="0">
                  <c:v>0.98409999999999997</c:v>
                </c:pt>
                <c:pt idx="1">
                  <c:v>0.98755999999999999</c:v>
                </c:pt>
                <c:pt idx="2">
                  <c:v>0.98782000000000003</c:v>
                </c:pt>
                <c:pt idx="3">
                  <c:v>0.98487000000000002</c:v>
                </c:pt>
                <c:pt idx="4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E5-4A99-AF2B-F7A4D38C0DC4}"/>
            </c:ext>
          </c:extLst>
        </c:ser>
        <c:ser>
          <c:idx val="6"/>
          <c:order val="5"/>
          <c:tx>
            <c:strRef>
              <c:f>ridge!$G$2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ridge!$A$3:$A$7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ridge!$G$3:$G$7</c:f>
              <c:numCache>
                <c:formatCode>General</c:formatCode>
                <c:ptCount val="5"/>
                <c:pt idx="0">
                  <c:v>0.98409999999999997</c:v>
                </c:pt>
                <c:pt idx="1">
                  <c:v>0.98768999999999996</c:v>
                </c:pt>
                <c:pt idx="2">
                  <c:v>0.98782000000000003</c:v>
                </c:pt>
                <c:pt idx="3">
                  <c:v>0.98487000000000002</c:v>
                </c:pt>
                <c:pt idx="4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DE5-4A99-AF2B-F7A4D38C0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426960"/>
        <c:axId val="728423680"/>
      </c:lineChart>
      <c:catAx>
        <c:axId val="72842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423680"/>
        <c:crosses val="autoZero"/>
        <c:auto val="1"/>
        <c:lblAlgn val="ctr"/>
        <c:lblOffset val="100"/>
        <c:noMultiLvlLbl val="0"/>
      </c:catAx>
      <c:valAx>
        <c:axId val="7284236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4269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ridge!$B$10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ridge!$A$11:$A$15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ridge!$B$11:$B$15</c:f>
              <c:numCache>
                <c:formatCode>General</c:formatCode>
                <c:ptCount val="5"/>
                <c:pt idx="0">
                  <c:v>0.98692000000000002</c:v>
                </c:pt>
                <c:pt idx="1">
                  <c:v>0.98321000000000003</c:v>
                </c:pt>
                <c:pt idx="2">
                  <c:v>0.97526000000000002</c:v>
                </c:pt>
                <c:pt idx="3">
                  <c:v>0.97179000000000004</c:v>
                </c:pt>
                <c:pt idx="4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9-407C-9107-B7BB7B1C95DA}"/>
            </c:ext>
          </c:extLst>
        </c:ser>
        <c:ser>
          <c:idx val="2"/>
          <c:order val="1"/>
          <c:tx>
            <c:strRef>
              <c:f>ridge!$C$10</c:f>
              <c:strCache>
                <c:ptCount val="1"/>
                <c:pt idx="0">
                  <c:v>cholesky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ridge!$A$11:$A$15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ridge!$C$11:$C$15</c:f>
              <c:numCache>
                <c:formatCode>General</c:formatCode>
                <c:ptCount val="5"/>
                <c:pt idx="0">
                  <c:v>0.98692000000000002</c:v>
                </c:pt>
                <c:pt idx="1">
                  <c:v>0.98321000000000003</c:v>
                </c:pt>
                <c:pt idx="2">
                  <c:v>0.97526000000000002</c:v>
                </c:pt>
                <c:pt idx="3">
                  <c:v>0.97179000000000004</c:v>
                </c:pt>
                <c:pt idx="4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39-407C-9107-B7BB7B1C95DA}"/>
            </c:ext>
          </c:extLst>
        </c:ser>
        <c:ser>
          <c:idx val="3"/>
          <c:order val="2"/>
          <c:tx>
            <c:strRef>
              <c:f>ridge!$D$10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ridge!$A$11:$A$15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ridge!$D$11:$D$15</c:f>
              <c:numCache>
                <c:formatCode>General</c:formatCode>
                <c:ptCount val="5"/>
                <c:pt idx="0">
                  <c:v>0.98692000000000002</c:v>
                </c:pt>
                <c:pt idx="1">
                  <c:v>0.98321000000000003</c:v>
                </c:pt>
                <c:pt idx="2">
                  <c:v>0.97526000000000002</c:v>
                </c:pt>
                <c:pt idx="3">
                  <c:v>0.97179000000000004</c:v>
                </c:pt>
                <c:pt idx="4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39-407C-9107-B7BB7B1C95DA}"/>
            </c:ext>
          </c:extLst>
        </c:ser>
        <c:ser>
          <c:idx val="4"/>
          <c:order val="3"/>
          <c:tx>
            <c:strRef>
              <c:f>ridge!$E$10</c:f>
              <c:strCache>
                <c:ptCount val="1"/>
                <c:pt idx="0">
                  <c:v>sparse_cg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ridge!$A$11:$A$15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ridge!$E$11:$E$15</c:f>
              <c:numCache>
                <c:formatCode>General</c:formatCode>
                <c:ptCount val="5"/>
                <c:pt idx="0">
                  <c:v>0.98692000000000002</c:v>
                </c:pt>
                <c:pt idx="1">
                  <c:v>0.98321000000000003</c:v>
                </c:pt>
                <c:pt idx="2">
                  <c:v>0.97526000000000002</c:v>
                </c:pt>
                <c:pt idx="3">
                  <c:v>0.97179000000000004</c:v>
                </c:pt>
                <c:pt idx="4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39-407C-9107-B7BB7B1C95DA}"/>
            </c:ext>
          </c:extLst>
        </c:ser>
        <c:ser>
          <c:idx val="5"/>
          <c:order val="4"/>
          <c:tx>
            <c:strRef>
              <c:f>ridge!$F$10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ridge!$A$11:$A$15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ridge!$F$11:$F$15</c:f>
              <c:numCache>
                <c:formatCode>General</c:formatCode>
                <c:ptCount val="5"/>
                <c:pt idx="0">
                  <c:v>0.98692000000000002</c:v>
                </c:pt>
                <c:pt idx="1">
                  <c:v>0.98321000000000003</c:v>
                </c:pt>
                <c:pt idx="2">
                  <c:v>0.97526000000000002</c:v>
                </c:pt>
                <c:pt idx="3">
                  <c:v>0.97179000000000004</c:v>
                </c:pt>
                <c:pt idx="4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39-407C-9107-B7BB7B1C95DA}"/>
            </c:ext>
          </c:extLst>
        </c:ser>
        <c:ser>
          <c:idx val="6"/>
          <c:order val="5"/>
          <c:tx>
            <c:strRef>
              <c:f>ridge!$G$10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ridge!$A$11:$A$15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ridge!$G$11:$G$15</c:f>
              <c:numCache>
                <c:formatCode>General</c:formatCode>
                <c:ptCount val="5"/>
                <c:pt idx="0">
                  <c:v>0.98692000000000002</c:v>
                </c:pt>
                <c:pt idx="1">
                  <c:v>0.98321000000000003</c:v>
                </c:pt>
                <c:pt idx="2">
                  <c:v>0.97526000000000002</c:v>
                </c:pt>
                <c:pt idx="3">
                  <c:v>0.97179000000000004</c:v>
                </c:pt>
                <c:pt idx="4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39-407C-9107-B7BB7B1C9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1357424"/>
        <c:axId val="631358408"/>
      </c:lineChart>
      <c:catAx>
        <c:axId val="63135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31358408"/>
        <c:crosses val="autoZero"/>
        <c:auto val="1"/>
        <c:lblAlgn val="ctr"/>
        <c:lblOffset val="100"/>
        <c:noMultiLvlLbl val="0"/>
      </c:catAx>
      <c:valAx>
        <c:axId val="631358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3135742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ridge!$B$18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ridge!$A$19:$A$23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ridge!$B$19:$B$23</c:f>
              <c:numCache>
                <c:formatCode>General</c:formatCode>
                <c:ptCount val="5"/>
                <c:pt idx="0">
                  <c:v>0.97384999999999999</c:v>
                </c:pt>
                <c:pt idx="1">
                  <c:v>0.97614999999999996</c:v>
                </c:pt>
                <c:pt idx="2">
                  <c:v>0.98372000000000004</c:v>
                </c:pt>
                <c:pt idx="3">
                  <c:v>0.98641000000000001</c:v>
                </c:pt>
                <c:pt idx="4">
                  <c:v>0.98692000000000002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60-4011-A507-5DDB7CAA2E5B}"/>
            </c:ext>
          </c:extLst>
        </c:ser>
        <c:ser>
          <c:idx val="2"/>
          <c:order val="1"/>
          <c:tx>
            <c:strRef>
              <c:f>ridge!$C$18</c:f>
              <c:strCache>
                <c:ptCount val="1"/>
                <c:pt idx="0">
                  <c:v>cholesky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ridge!$A$19:$A$23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ridge!$C$19:$C$23</c:f>
              <c:numCache>
                <c:formatCode>General</c:formatCode>
                <c:ptCount val="5"/>
                <c:pt idx="0">
                  <c:v>0.97384999999999999</c:v>
                </c:pt>
                <c:pt idx="1">
                  <c:v>0.97614999999999996</c:v>
                </c:pt>
                <c:pt idx="2">
                  <c:v>0.98372000000000004</c:v>
                </c:pt>
                <c:pt idx="3">
                  <c:v>0.98641000000000001</c:v>
                </c:pt>
                <c:pt idx="4">
                  <c:v>0.98692000000000002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60-4011-A507-5DDB7CAA2E5B}"/>
            </c:ext>
          </c:extLst>
        </c:ser>
        <c:ser>
          <c:idx val="3"/>
          <c:order val="2"/>
          <c:tx>
            <c:strRef>
              <c:f>ridge!$D$18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ridge!$A$19:$A$23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ridge!$D$19:$D$23</c:f>
              <c:numCache>
                <c:formatCode>General</c:formatCode>
                <c:ptCount val="5"/>
                <c:pt idx="0">
                  <c:v>0.97372000000000003</c:v>
                </c:pt>
                <c:pt idx="1">
                  <c:v>0.97641</c:v>
                </c:pt>
                <c:pt idx="2">
                  <c:v>0.98358999999999996</c:v>
                </c:pt>
                <c:pt idx="3">
                  <c:v>0.98641000000000001</c:v>
                </c:pt>
                <c:pt idx="4">
                  <c:v>0.98692000000000002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60-4011-A507-5DDB7CAA2E5B}"/>
            </c:ext>
          </c:extLst>
        </c:ser>
        <c:ser>
          <c:idx val="4"/>
          <c:order val="3"/>
          <c:tx>
            <c:strRef>
              <c:f>ridge!$E$18</c:f>
              <c:strCache>
                <c:ptCount val="1"/>
                <c:pt idx="0">
                  <c:v>sparse_cg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ridge!$A$19:$A$23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ridge!$E$19:$E$23</c:f>
              <c:numCache>
                <c:formatCode>General</c:formatCode>
                <c:ptCount val="5"/>
                <c:pt idx="0">
                  <c:v>0.97397</c:v>
                </c:pt>
                <c:pt idx="1">
                  <c:v>0.97653999999999996</c:v>
                </c:pt>
                <c:pt idx="2">
                  <c:v>0.98358999999999996</c:v>
                </c:pt>
                <c:pt idx="3">
                  <c:v>0.98641000000000001</c:v>
                </c:pt>
                <c:pt idx="4">
                  <c:v>0.98692000000000002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60-4011-A507-5DDB7CAA2E5B}"/>
            </c:ext>
          </c:extLst>
        </c:ser>
        <c:ser>
          <c:idx val="5"/>
          <c:order val="4"/>
          <c:tx>
            <c:strRef>
              <c:f>ridge!$F$18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ridge!$A$19:$A$23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ridge!$F$19:$F$23</c:f>
              <c:numCache>
                <c:formatCode>General</c:formatCode>
                <c:ptCount val="5"/>
                <c:pt idx="0">
                  <c:v>0.97436</c:v>
                </c:pt>
                <c:pt idx="1">
                  <c:v>0.97653999999999996</c:v>
                </c:pt>
                <c:pt idx="2">
                  <c:v>0.98358999999999996</c:v>
                </c:pt>
                <c:pt idx="3">
                  <c:v>0.98641000000000001</c:v>
                </c:pt>
                <c:pt idx="4">
                  <c:v>0.98692000000000002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60-4011-A507-5DDB7CAA2E5B}"/>
            </c:ext>
          </c:extLst>
        </c:ser>
        <c:ser>
          <c:idx val="6"/>
          <c:order val="5"/>
          <c:tx>
            <c:strRef>
              <c:f>ridge!$G$18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ridge!$A$19:$A$23</c:f>
              <c:numCache>
                <c:formatCode>General</c:formatCode>
                <c:ptCount val="5"/>
                <c:pt idx="0">
                  <c:v>0.01</c:v>
                </c:pt>
                <c:pt idx="1">
                  <c:v>0.1</c:v>
                </c:pt>
                <c:pt idx="2">
                  <c:v>1</c:v>
                </c:pt>
                <c:pt idx="3">
                  <c:v>10</c:v>
                </c:pt>
                <c:pt idx="4">
                  <c:v>100</c:v>
                </c:pt>
              </c:numCache>
            </c:numRef>
          </c:cat>
          <c:val>
            <c:numRef>
              <c:f>ridge!$G$19:$G$23</c:f>
              <c:numCache>
                <c:formatCode>General</c:formatCode>
                <c:ptCount val="5"/>
                <c:pt idx="0">
                  <c:v>0.97474000000000005</c:v>
                </c:pt>
                <c:pt idx="1">
                  <c:v>0.97679000000000005</c:v>
                </c:pt>
                <c:pt idx="2">
                  <c:v>0.98358999999999996</c:v>
                </c:pt>
                <c:pt idx="3">
                  <c:v>0.98641000000000001</c:v>
                </c:pt>
                <c:pt idx="4">
                  <c:v>0.98692000000000002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60-4011-A507-5DDB7CAA2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237312"/>
        <c:axId val="778232720"/>
      </c:lineChart>
      <c:catAx>
        <c:axId val="77823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8232720"/>
        <c:crosses val="autoZero"/>
        <c:auto val="1"/>
        <c:lblAlgn val="ctr"/>
        <c:lblOffset val="100"/>
        <c:noMultiLvlLbl val="0"/>
      </c:catAx>
      <c:valAx>
        <c:axId val="77823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82373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logreg!$B$2</c:f>
              <c:strCache>
                <c:ptCount val="1"/>
                <c:pt idx="0">
                  <c:v>newton-cg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ash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logreg!$B$3:$B$9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0.98512999999999995</c:v>
                </c:pt>
                <c:pt idx="2">
                  <c:v>0.98268999999999995</c:v>
                </c:pt>
                <c:pt idx="3">
                  <c:v>0.97974000000000006</c:v>
                </c:pt>
                <c:pt idx="4">
                  <c:v>0.97923000000000004</c:v>
                </c:pt>
                <c:pt idx="5">
                  <c:v>0.97794999999999999</c:v>
                </c:pt>
                <c:pt idx="6">
                  <c:v>0.97718000000000005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FB-4705-802F-8DD543923831}"/>
            </c:ext>
          </c:extLst>
        </c:ser>
        <c:ser>
          <c:idx val="2"/>
          <c:order val="1"/>
          <c:tx>
            <c:strRef>
              <c:f>logreg!$C$2</c:f>
              <c:strCache>
                <c:ptCount val="1"/>
                <c:pt idx="0">
                  <c:v>lbfgs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logreg!$C$3:$C$9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0.98512999999999995</c:v>
                </c:pt>
                <c:pt idx="2">
                  <c:v>0.98268999999999995</c:v>
                </c:pt>
                <c:pt idx="3">
                  <c:v>0.97974000000000006</c:v>
                </c:pt>
                <c:pt idx="4">
                  <c:v>0.97923000000000004</c:v>
                </c:pt>
                <c:pt idx="5">
                  <c:v>0.97794999999999999</c:v>
                </c:pt>
                <c:pt idx="6">
                  <c:v>0.97731000000000001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FB-4705-802F-8DD543923831}"/>
            </c:ext>
          </c:extLst>
        </c:ser>
        <c:ser>
          <c:idx val="3"/>
          <c:order val="2"/>
          <c:tx>
            <c:strRef>
              <c:f>logreg!$D$2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logreg!$D$3:$D$9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0.98487000000000002</c:v>
                </c:pt>
                <c:pt idx="2">
                  <c:v>0.98282000000000003</c:v>
                </c:pt>
                <c:pt idx="3">
                  <c:v>0.98089999999999999</c:v>
                </c:pt>
                <c:pt idx="4">
                  <c:v>0.98038000000000003</c:v>
                </c:pt>
                <c:pt idx="5">
                  <c:v>0.98038000000000003</c:v>
                </c:pt>
                <c:pt idx="6">
                  <c:v>0.98038000000000003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FB-4705-802F-8DD543923831}"/>
            </c:ext>
          </c:extLst>
        </c:ser>
        <c:ser>
          <c:idx val="4"/>
          <c:order val="3"/>
          <c:tx>
            <c:strRef>
              <c:f>logreg!$E$2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logreg!$E$3:$E$9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0.98499999999999999</c:v>
                </c:pt>
                <c:pt idx="2">
                  <c:v>0.98307999999999995</c:v>
                </c:pt>
                <c:pt idx="3">
                  <c:v>0.98089999999999999</c:v>
                </c:pt>
                <c:pt idx="4">
                  <c:v>0.98102999999999996</c:v>
                </c:pt>
                <c:pt idx="5">
                  <c:v>0.98077000000000003</c:v>
                </c:pt>
                <c:pt idx="6">
                  <c:v>0.98089999999999999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FB-4705-802F-8DD543923831}"/>
            </c:ext>
          </c:extLst>
        </c:ser>
        <c:ser>
          <c:idx val="5"/>
          <c:order val="4"/>
          <c:tx>
            <c:strRef>
              <c:f>logreg!$F$2</c:f>
              <c:strCache>
                <c:ptCount val="1"/>
                <c:pt idx="0">
                  <c:v>liblinear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logreg!$F$3:$F$9</c:f>
              <c:numCache>
                <c:formatCode>General</c:formatCode>
                <c:ptCount val="7"/>
                <c:pt idx="0">
                  <c:v>0.98231000000000002</c:v>
                </c:pt>
                <c:pt idx="1">
                  <c:v>0.98372000000000004</c:v>
                </c:pt>
                <c:pt idx="2">
                  <c:v>0.98448999999999998</c:v>
                </c:pt>
                <c:pt idx="3">
                  <c:v>0.98409999999999997</c:v>
                </c:pt>
                <c:pt idx="4">
                  <c:v>0.98089999999999999</c:v>
                </c:pt>
                <c:pt idx="5">
                  <c:v>0.97755999999999998</c:v>
                </c:pt>
                <c:pt idx="6">
                  <c:v>0.97628000000000004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FB-4705-802F-8DD543923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414856"/>
        <c:axId val="771419448"/>
      </c:lineChart>
      <c:catAx>
        <c:axId val="77141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1419448"/>
        <c:crosses val="autoZero"/>
        <c:auto val="1"/>
        <c:lblAlgn val="ctr"/>
        <c:lblOffset val="100"/>
        <c:noMultiLvlLbl val="0"/>
      </c:catAx>
      <c:valAx>
        <c:axId val="771419448"/>
        <c:scaling>
          <c:orientation val="minMax"/>
          <c:min val="0.97399999999999998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14148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logreg!$B$12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logreg!$A$13:$A$19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logreg!$B$13:$B$19</c:f>
              <c:numCache>
                <c:formatCode>General</c:formatCode>
                <c:ptCount val="7"/>
                <c:pt idx="0">
                  <c:v>0.96538000000000002</c:v>
                </c:pt>
                <c:pt idx="1">
                  <c:v>0.97807999999999995</c:v>
                </c:pt>
                <c:pt idx="2">
                  <c:v>0.98385</c:v>
                </c:pt>
                <c:pt idx="3">
                  <c:v>0.98077000000000003</c:v>
                </c:pt>
                <c:pt idx="4">
                  <c:v>0.98026000000000002</c:v>
                </c:pt>
                <c:pt idx="5">
                  <c:v>0.98077000000000003</c:v>
                </c:pt>
                <c:pt idx="6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3-42A8-8F5B-DADB88CF9BEB}"/>
            </c:ext>
          </c:extLst>
        </c:ser>
        <c:ser>
          <c:idx val="2"/>
          <c:order val="1"/>
          <c:tx>
            <c:strRef>
              <c:f>logreg!$C$12</c:f>
              <c:strCache>
                <c:ptCount val="1"/>
                <c:pt idx="0">
                  <c:v>liblinear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logreg!$A$13:$A$19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logreg!$C$13:$C$19</c:f>
              <c:numCache>
                <c:formatCode>General</c:formatCode>
                <c:ptCount val="7"/>
                <c:pt idx="0">
                  <c:v>0.96923000000000004</c:v>
                </c:pt>
                <c:pt idx="1">
                  <c:v>0.97936000000000001</c:v>
                </c:pt>
                <c:pt idx="2">
                  <c:v>0.98409999999999997</c:v>
                </c:pt>
                <c:pt idx="3">
                  <c:v>0.98358999999999996</c:v>
                </c:pt>
                <c:pt idx="4">
                  <c:v>0.97872000000000003</c:v>
                </c:pt>
                <c:pt idx="5">
                  <c:v>0.97628000000000004</c:v>
                </c:pt>
                <c:pt idx="6">
                  <c:v>0.97513000000000005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3-42A8-8F5B-DADB88CF9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755768"/>
        <c:axId val="775760032"/>
      </c:lineChart>
      <c:catAx>
        <c:axId val="77575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60032"/>
        <c:crosses val="autoZero"/>
        <c:auto val="1"/>
        <c:lblAlgn val="ctr"/>
        <c:lblOffset val="100"/>
        <c:noMultiLvlLbl val="0"/>
      </c:catAx>
      <c:valAx>
        <c:axId val="775760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557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svm!$B$1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svm!$A$2:$A$8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svm!$B$2:$B$8</c:f>
              <c:numCache>
                <c:formatCode>General</c:formatCode>
                <c:ptCount val="7"/>
                <c:pt idx="0">
                  <c:v>0.97731000000000001</c:v>
                </c:pt>
                <c:pt idx="1">
                  <c:v>0.98409999999999997</c:v>
                </c:pt>
                <c:pt idx="2">
                  <c:v>0.98397000000000001</c:v>
                </c:pt>
                <c:pt idx="3">
                  <c:v>0.97768999999999995</c:v>
                </c:pt>
                <c:pt idx="4">
                  <c:v>0.97397</c:v>
                </c:pt>
                <c:pt idx="5">
                  <c:v>0.97153999999999996</c:v>
                </c:pt>
                <c:pt idx="6">
                  <c:v>0.97167000000000003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57-4633-BAC0-41339176A5C2}"/>
            </c:ext>
          </c:extLst>
        </c:ser>
        <c:ser>
          <c:idx val="2"/>
          <c:order val="1"/>
          <c:tx>
            <c:strRef>
              <c:f>svm!$C$1</c:f>
              <c:strCache>
                <c:ptCount val="1"/>
                <c:pt idx="0">
                  <c:v>l2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svm!$A$2:$A$8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svm!$C$2:$C$8</c:f>
              <c:numCache>
                <c:formatCode>General</c:formatCode>
                <c:ptCount val="7"/>
                <c:pt idx="0">
                  <c:v>0.98333000000000004</c:v>
                </c:pt>
                <c:pt idx="1">
                  <c:v>0.98473999999999995</c:v>
                </c:pt>
                <c:pt idx="2">
                  <c:v>0.98307999999999995</c:v>
                </c:pt>
                <c:pt idx="3">
                  <c:v>0.97897000000000001</c:v>
                </c:pt>
                <c:pt idx="4">
                  <c:v>0.97526000000000002</c:v>
                </c:pt>
                <c:pt idx="5">
                  <c:v>0.97333000000000003</c:v>
                </c:pt>
                <c:pt idx="6">
                  <c:v>0.97269000000000005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7-4633-BAC0-41339176A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760688"/>
        <c:axId val="775759048"/>
      </c:lineChart>
      <c:catAx>
        <c:axId val="7757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59048"/>
        <c:crosses val="autoZero"/>
        <c:auto val="1"/>
        <c:lblAlgn val="ctr"/>
        <c:lblOffset val="100"/>
        <c:noMultiLvlLbl val="0"/>
      </c:catAx>
      <c:valAx>
        <c:axId val="7757590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6068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0DAA6-05B3-45DD-81B6-F70698B4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A81E5-5BD3-4A67-8354-A6EAF474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07585-5D42-4ED7-97B7-4A02CFC7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A5CF-58D7-4502-88CF-16761590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AB69F-76A9-47E5-BE84-3683D7B9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3051-96FC-4478-9B7F-28AC341E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BA1F7-F687-4BA6-9BAB-724B0CF5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9374-414F-4447-9F1D-2CB8E379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B490A-E578-44AC-85B2-FA1E03EE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2F27-315C-4A17-842F-581E44B8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4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C017C-3270-49ED-9262-AC893269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3CD35-6B3D-457A-BAFA-DC0F17B8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77100-DB29-4185-A6FE-7B2EFE4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2F949-C872-4DB8-AE9C-842C2313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F4C44-0859-44EF-985C-834D1AD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8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B2F9-7C1F-4F86-96B2-4DE2067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513A0-349F-4F8E-80A2-96045D04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50EDE-C024-4C74-9F15-4D57CBD6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EB668-2A8C-45A5-B418-72A1332E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3E5B6-8157-4352-9C12-5DFEB9F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4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3D2AA-AA73-4788-BD3A-2604727E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B2B12-2408-436E-BE79-D77982B5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4035-C58B-4CA3-B818-CBB33AC5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45EF8-2F5C-4090-9C04-400CDDDF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E9CFF-0D39-45C7-9D3A-A2BE0ED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D36F-3631-4EA2-AF7D-93DDB565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BA85-87FC-436B-A1E3-369A5AF9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EB306-5ED4-4F06-BCE4-31BFEFE0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E9F0A-0E25-40A6-8612-82717052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071D2-2828-43C0-ACFB-CE8EB1D7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91A5B-150F-4927-AF9C-1D29D30F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5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0939-46CC-4116-832C-52AF541F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E85B1-DBF2-4747-BBE3-42EEBBB8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75679-1D45-49F5-A325-1D2FA474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70933-1253-4874-B75E-8CECE5DAC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B6FC8-0266-4E7E-8D40-A6D7F10E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7DF61-C99E-40ED-AA86-957C960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203FD-812E-47C2-82B4-531D2989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BE2A2-DD6F-48EC-87AF-F21FE9B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23AA-8440-4BCA-AB52-F969D98D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B88241-D1E3-4B76-9941-8AA2D99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61881-A2FF-4E52-8A06-D122520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B341D-508C-4398-87BB-B7C91C63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20FF8-8FC3-4E63-AF77-22EFC39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4AF3D-C5DA-457C-B685-A01E0B91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77F1E-A04F-4828-8212-6803DDFE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A9BC-1E36-49D3-910E-8BB65AEF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718A-1345-460D-A2C0-720BE852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90E09-4041-4049-939D-696766B2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0FC3F-073C-4A06-B19A-391ACE15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A33A7-3966-4EDA-93EE-46831336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B337B-6A55-4BA4-A045-4CE6EBBC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025F-4A2D-4C44-BFD4-758522B6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65886-22D2-48F7-99A0-B58EF33F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2FFF3-F1BC-4D59-994C-0E6F5B7A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9B576-59A4-4CB8-8A40-A2EADC5D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3E88C-86C1-417D-93BB-4AF4294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20088-057A-487C-AFE1-3855EF8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73369-CE8A-4D36-8F3F-24565885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853FB-2E51-48CC-9A01-B487A7D9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6D45-9A18-4EBF-9884-6422635E9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B1AA-91E3-4D0E-B107-59506E73A2E9}" type="datetimeFigureOut">
              <a:rPr lang="zh-CN" altLang="en-US" smtClean="0"/>
              <a:t>2019/1/17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E3750-2086-4385-82A7-998C839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7CCA4-9D7B-4646-9503-556B355FC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8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E8A5344-81F6-4F94-915B-58AC6D96D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931284"/>
              </p:ext>
            </p:extLst>
          </p:nvPr>
        </p:nvGraphicFramePr>
        <p:xfrm>
          <a:off x="646332" y="0"/>
          <a:ext cx="11545667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123618" y="6304002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5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7E36C5D-A8D2-48B0-88D9-BF9C15BB5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54874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1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7DFDE56-34B6-4064-8CB2-13CF081E0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34728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8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856351" y="630400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838C4A7-E5A1-4EE4-A035-9FE700796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56078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0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856351" y="630400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873D367-3269-4C5B-B34D-86EE667D4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0761"/>
              </p:ext>
            </p:extLst>
          </p:nvPr>
        </p:nvGraphicFramePr>
        <p:xfrm>
          <a:off x="646333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38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856351" y="630400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CB21BFF-41C3-4D62-96C6-4E0A1F0AA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746153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768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F3D60A1-E1FD-4729-A2CB-AA3A2603D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67060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415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D5C912C-4773-4F17-901F-63813498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075724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29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8D443CE-FF27-43A6-B29D-004D2ACA3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77576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0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福明 张</dc:creator>
  <cp:lastModifiedBy>福明 张</cp:lastModifiedBy>
  <cp:revision>3</cp:revision>
  <dcterms:created xsi:type="dcterms:W3CDTF">2019-01-17T13:28:45Z</dcterms:created>
  <dcterms:modified xsi:type="dcterms:W3CDTF">2019-01-17T13:52:51Z</dcterms:modified>
</cp:coreProperties>
</file>