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2"/>
  </p:notesMasterIdLst>
  <p:sldIdLst>
    <p:sldId id="256" r:id="rId2"/>
    <p:sldId id="257" r:id="rId3"/>
    <p:sldId id="259" r:id="rId4"/>
    <p:sldId id="260" r:id="rId5"/>
    <p:sldId id="261" r:id="rId6"/>
    <p:sldId id="263" r:id="rId7"/>
    <p:sldId id="265" r:id="rId8"/>
    <p:sldId id="266" r:id="rId9"/>
    <p:sldId id="267" r:id="rId10"/>
    <p:sldId id="268" r:id="rId11"/>
    <p:sldId id="269" r:id="rId12"/>
    <p:sldId id="270" r:id="rId13"/>
    <p:sldId id="289" r:id="rId14"/>
    <p:sldId id="290" r:id="rId15"/>
    <p:sldId id="291" r:id="rId16"/>
    <p:sldId id="292" r:id="rId17"/>
    <p:sldId id="293" r:id="rId18"/>
    <p:sldId id="284" r:id="rId19"/>
    <p:sldId id="285" r:id="rId20"/>
    <p:sldId id="288"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C6604FC-67A9-49E0-B14E-97CCD2B9FE28}" type="datetimeFigureOut">
              <a:rPr lang="en-US" smtClean="0"/>
              <a:t>6/9/2018</a:t>
            </a:fld>
            <a:endParaRPr lang="en-US"/>
          </a:p>
        </p:txBody>
      </p:sp>
      <p:sp>
        <p:nvSpPr>
          <p:cNvPr id="4" name="عنصر نائب لصورة الشريحة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A0EF95-92E4-4B03-9B2D-F383508C55D2}" type="slidenum">
              <a:rPr lang="en-US" smtClean="0"/>
              <a:t>‹#›</a:t>
            </a:fld>
            <a:endParaRPr lang="en-US"/>
          </a:p>
        </p:txBody>
      </p:sp>
    </p:spTree>
    <p:extLst>
      <p:ext uri="{BB962C8B-B14F-4D97-AF65-F5344CB8AC3E}">
        <p14:creationId xmlns:p14="http://schemas.microsoft.com/office/powerpoint/2010/main" val="181511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t>6/9/2018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1F5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D8BD707-D9CF-40AE-B4C6-C98DA3205C09}" type="datetimeFigureOut">
              <a:rPr lang="en-US" smtClean="0"/>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6/9/2018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6/9/2018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D8BD707-D9CF-40AE-B4C6-C98DA3205C09}" type="datetimeFigureOut">
              <a:rPr lang="en-US" smtClean="0"/>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6/9/2018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105" y="2753690"/>
            <a:ext cx="3484879" cy="788670"/>
          </a:xfrm>
          <a:prstGeom prst="rect">
            <a:avLst/>
          </a:prstGeom>
        </p:spPr>
        <p:txBody>
          <a:bodyPr vert="horz" wrap="square" lIns="0" tIns="13335" rIns="0" bIns="0" rtlCol="0">
            <a:spAutoFit/>
          </a:bodyPr>
          <a:lstStyle/>
          <a:p>
            <a:pPr marL="12700">
              <a:lnSpc>
                <a:spcPct val="100000"/>
              </a:lnSpc>
              <a:spcBef>
                <a:spcPts val="105"/>
              </a:spcBef>
            </a:pPr>
            <a:r>
              <a:rPr sz="5000" dirty="0"/>
              <a:t>WELC</a:t>
            </a:r>
            <a:r>
              <a:rPr sz="5000" spc="-20" dirty="0"/>
              <a:t>O</a:t>
            </a:r>
            <a:r>
              <a:rPr sz="5000" spc="5" dirty="0"/>
              <a:t>ME</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622" y="533400"/>
            <a:ext cx="7620000" cy="690574"/>
          </a:xfrm>
          <a:prstGeom prst="rect">
            <a:avLst/>
          </a:prstGeom>
        </p:spPr>
        <p:txBody>
          <a:bodyPr vert="horz" wrap="square" lIns="0" tIns="13335" rIns="0" bIns="0" rtlCol="0">
            <a:spAutoFit/>
          </a:bodyPr>
          <a:lstStyle/>
          <a:p>
            <a:pPr marL="12700">
              <a:lnSpc>
                <a:spcPct val="100000"/>
              </a:lnSpc>
              <a:spcBef>
                <a:spcPts val="105"/>
              </a:spcBef>
            </a:pPr>
            <a:r>
              <a:rPr sz="4400" spc="-15" dirty="0"/>
              <a:t>Project</a:t>
            </a:r>
            <a:r>
              <a:rPr sz="4400" spc="-75" dirty="0"/>
              <a:t> </a:t>
            </a:r>
            <a:r>
              <a:rPr lang="en-US" sz="4400" dirty="0" smtClean="0"/>
              <a:t>Analysis And Design</a:t>
            </a:r>
            <a:endParaRPr sz="4400" dirty="0"/>
          </a:p>
        </p:txBody>
      </p:sp>
      <p:sp>
        <p:nvSpPr>
          <p:cNvPr id="3" name="object 3"/>
          <p:cNvSpPr txBox="1"/>
          <p:nvPr/>
        </p:nvSpPr>
        <p:spPr>
          <a:xfrm>
            <a:off x="535940" y="1620977"/>
            <a:ext cx="8070850" cy="879475"/>
          </a:xfrm>
          <a:prstGeom prst="rect">
            <a:avLst/>
          </a:prstGeom>
        </p:spPr>
        <p:txBody>
          <a:bodyPr vert="horz" wrap="square" lIns="0" tIns="12065" rIns="0" bIns="0" rtlCol="0">
            <a:spAutoFit/>
          </a:bodyPr>
          <a:lstStyle/>
          <a:p>
            <a:pPr marL="355600" marR="5080" indent="-342900">
              <a:lnSpc>
                <a:spcPct val="100000"/>
              </a:lnSpc>
              <a:spcBef>
                <a:spcPts val="95"/>
              </a:spcBef>
            </a:pPr>
            <a:r>
              <a:rPr sz="2800" spc="-5" dirty="0">
                <a:latin typeface="Times New Roman"/>
                <a:cs typeface="Times New Roman"/>
              </a:rPr>
              <a:t>This project will complete in two module which </a:t>
            </a:r>
            <a:r>
              <a:rPr sz="2800" dirty="0">
                <a:latin typeface="Times New Roman"/>
                <a:cs typeface="Times New Roman"/>
              </a:rPr>
              <a:t>are </a:t>
            </a:r>
            <a:r>
              <a:rPr sz="2800" spc="-15" dirty="0">
                <a:latin typeface="Times New Roman"/>
                <a:cs typeface="Times New Roman"/>
              </a:rPr>
              <a:t>as  </a:t>
            </a:r>
            <a:r>
              <a:rPr sz="2800" spc="-5" dirty="0">
                <a:latin typeface="Times New Roman"/>
                <a:cs typeface="Times New Roman"/>
              </a:rPr>
              <a:t>follow:-</a:t>
            </a:r>
            <a:endParaRPr sz="2800" dirty="0">
              <a:latin typeface="Times New Roman"/>
              <a:cs typeface="Times New Roman"/>
            </a:endParaRPr>
          </a:p>
        </p:txBody>
      </p:sp>
      <p:sp>
        <p:nvSpPr>
          <p:cNvPr id="4" name="object 4"/>
          <p:cNvSpPr/>
          <p:nvPr/>
        </p:nvSpPr>
        <p:spPr>
          <a:xfrm>
            <a:off x="2591561" y="3201161"/>
            <a:ext cx="4038600" cy="609600"/>
          </a:xfrm>
          <a:custGeom>
            <a:avLst/>
            <a:gdLst/>
            <a:ahLst/>
            <a:cxnLst/>
            <a:rect l="l" t="t" r="r" b="b"/>
            <a:pathLst>
              <a:path w="4038600" h="609600">
                <a:moveTo>
                  <a:pt x="0" y="101600"/>
                </a:moveTo>
                <a:lnTo>
                  <a:pt x="7981" y="62043"/>
                </a:lnTo>
                <a:lnTo>
                  <a:pt x="29749" y="29749"/>
                </a:lnTo>
                <a:lnTo>
                  <a:pt x="62043" y="7981"/>
                </a:lnTo>
                <a:lnTo>
                  <a:pt x="101600" y="0"/>
                </a:lnTo>
                <a:lnTo>
                  <a:pt x="3936999" y="0"/>
                </a:lnTo>
                <a:lnTo>
                  <a:pt x="3976556" y="7981"/>
                </a:lnTo>
                <a:lnTo>
                  <a:pt x="4008850" y="29749"/>
                </a:lnTo>
                <a:lnTo>
                  <a:pt x="4030618" y="62043"/>
                </a:lnTo>
                <a:lnTo>
                  <a:pt x="4038599" y="101600"/>
                </a:lnTo>
                <a:lnTo>
                  <a:pt x="4038599" y="508000"/>
                </a:lnTo>
                <a:lnTo>
                  <a:pt x="4030618" y="547556"/>
                </a:lnTo>
                <a:lnTo>
                  <a:pt x="4008850" y="579850"/>
                </a:lnTo>
                <a:lnTo>
                  <a:pt x="3976556" y="601618"/>
                </a:lnTo>
                <a:lnTo>
                  <a:pt x="3936999"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2949955" y="3323666"/>
            <a:ext cx="3319779" cy="331470"/>
          </a:xfrm>
          <a:prstGeom prst="rect">
            <a:avLst/>
          </a:prstGeom>
        </p:spPr>
        <p:txBody>
          <a:bodyPr vert="horz" wrap="square" lIns="0" tIns="13335" rIns="0" bIns="0" rtlCol="0">
            <a:spAutoFit/>
          </a:bodyPr>
          <a:lstStyle/>
          <a:p>
            <a:pPr marL="12700" algn="ctr">
              <a:lnSpc>
                <a:spcPct val="100000"/>
              </a:lnSpc>
              <a:spcBef>
                <a:spcPts val="105"/>
              </a:spcBef>
            </a:pPr>
            <a:r>
              <a:rPr sz="2000" b="1" spc="-60" dirty="0" smtClean="0">
                <a:solidFill>
                  <a:srgbClr val="001F5F"/>
                </a:solidFill>
                <a:latin typeface="Trebuchet MS"/>
                <a:cs typeface="Trebuchet MS"/>
              </a:rPr>
              <a:t>EXAMINATION</a:t>
            </a:r>
            <a:r>
              <a:rPr sz="2000" b="1" spc="-340" dirty="0" smtClean="0">
                <a:solidFill>
                  <a:srgbClr val="001F5F"/>
                </a:solidFill>
                <a:latin typeface="Trebuchet MS"/>
                <a:cs typeface="Trebuchet MS"/>
              </a:rPr>
              <a:t> </a:t>
            </a:r>
            <a:r>
              <a:rPr sz="2000" b="1" spc="-95" dirty="0">
                <a:solidFill>
                  <a:srgbClr val="001F5F"/>
                </a:solidFill>
                <a:latin typeface="Trebuchet MS"/>
                <a:cs typeface="Trebuchet MS"/>
              </a:rPr>
              <a:t>SYSTEM</a:t>
            </a:r>
            <a:endParaRPr sz="2000" dirty="0">
              <a:latin typeface="Trebuchet MS"/>
              <a:cs typeface="Trebuchet MS"/>
            </a:endParaRPr>
          </a:p>
        </p:txBody>
      </p:sp>
      <p:sp>
        <p:nvSpPr>
          <p:cNvPr id="6" name="object 6"/>
          <p:cNvSpPr/>
          <p:nvPr/>
        </p:nvSpPr>
        <p:spPr>
          <a:xfrm>
            <a:off x="4953761" y="4420361"/>
            <a:ext cx="1752600" cy="609600"/>
          </a:xfrm>
          <a:custGeom>
            <a:avLst/>
            <a:gdLst/>
            <a:ahLst/>
            <a:cxnLst/>
            <a:rect l="l" t="t" r="r" b="b"/>
            <a:pathLst>
              <a:path w="1752600" h="609600">
                <a:moveTo>
                  <a:pt x="0" y="101600"/>
                </a:moveTo>
                <a:lnTo>
                  <a:pt x="7981" y="62043"/>
                </a:lnTo>
                <a:lnTo>
                  <a:pt x="29749" y="29749"/>
                </a:lnTo>
                <a:lnTo>
                  <a:pt x="62043" y="7981"/>
                </a:lnTo>
                <a:lnTo>
                  <a:pt x="101600" y="0"/>
                </a:lnTo>
                <a:lnTo>
                  <a:pt x="1650999" y="0"/>
                </a:lnTo>
                <a:lnTo>
                  <a:pt x="1690556" y="7981"/>
                </a:lnTo>
                <a:lnTo>
                  <a:pt x="1722850" y="29749"/>
                </a:lnTo>
                <a:lnTo>
                  <a:pt x="1744618" y="62043"/>
                </a:lnTo>
                <a:lnTo>
                  <a:pt x="1752599" y="101600"/>
                </a:lnTo>
                <a:lnTo>
                  <a:pt x="1752599" y="508000"/>
                </a:lnTo>
                <a:lnTo>
                  <a:pt x="1744618" y="547556"/>
                </a:lnTo>
                <a:lnTo>
                  <a:pt x="1722850" y="579850"/>
                </a:lnTo>
                <a:lnTo>
                  <a:pt x="1690556" y="601618"/>
                </a:lnTo>
                <a:lnTo>
                  <a:pt x="1650999"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7" name="object 7"/>
          <p:cNvSpPr txBox="1"/>
          <p:nvPr/>
        </p:nvSpPr>
        <p:spPr>
          <a:xfrm>
            <a:off x="5323078" y="4543425"/>
            <a:ext cx="1013460" cy="330835"/>
          </a:xfrm>
          <a:prstGeom prst="rect">
            <a:avLst/>
          </a:prstGeom>
        </p:spPr>
        <p:txBody>
          <a:bodyPr vert="horz" wrap="square" lIns="0" tIns="12700" rIns="0" bIns="0" rtlCol="0">
            <a:spAutoFit/>
          </a:bodyPr>
          <a:lstStyle/>
          <a:p>
            <a:pPr marL="12700">
              <a:lnSpc>
                <a:spcPct val="100000"/>
              </a:lnSpc>
              <a:spcBef>
                <a:spcPts val="100"/>
              </a:spcBef>
            </a:pPr>
            <a:r>
              <a:rPr sz="2000" b="1" spc="-105" dirty="0">
                <a:solidFill>
                  <a:srgbClr val="001F5F"/>
                </a:solidFill>
                <a:latin typeface="Trebuchet MS"/>
                <a:cs typeface="Trebuchet MS"/>
              </a:rPr>
              <a:t>S</a:t>
            </a:r>
            <a:r>
              <a:rPr sz="2000" b="1" spc="-125" dirty="0">
                <a:solidFill>
                  <a:srgbClr val="001F5F"/>
                </a:solidFill>
                <a:latin typeface="Trebuchet MS"/>
                <a:cs typeface="Trebuchet MS"/>
              </a:rPr>
              <a:t>TUDENT</a:t>
            </a:r>
            <a:endParaRPr sz="2000">
              <a:latin typeface="Trebuchet MS"/>
              <a:cs typeface="Trebuchet MS"/>
            </a:endParaRPr>
          </a:p>
        </p:txBody>
      </p:sp>
      <p:sp>
        <p:nvSpPr>
          <p:cNvPr id="8" name="object 8"/>
          <p:cNvSpPr/>
          <p:nvPr/>
        </p:nvSpPr>
        <p:spPr>
          <a:xfrm>
            <a:off x="2591561" y="4420361"/>
            <a:ext cx="1752600" cy="609600"/>
          </a:xfrm>
          <a:custGeom>
            <a:avLst/>
            <a:gdLst/>
            <a:ahLst/>
            <a:cxnLst/>
            <a:rect l="l" t="t" r="r" b="b"/>
            <a:pathLst>
              <a:path w="1752600" h="609600">
                <a:moveTo>
                  <a:pt x="0" y="101600"/>
                </a:moveTo>
                <a:lnTo>
                  <a:pt x="7981" y="62043"/>
                </a:lnTo>
                <a:lnTo>
                  <a:pt x="29749" y="29749"/>
                </a:lnTo>
                <a:lnTo>
                  <a:pt x="62043" y="7981"/>
                </a:lnTo>
                <a:lnTo>
                  <a:pt x="101600" y="0"/>
                </a:lnTo>
                <a:lnTo>
                  <a:pt x="1651000" y="0"/>
                </a:lnTo>
                <a:lnTo>
                  <a:pt x="1690556" y="7981"/>
                </a:lnTo>
                <a:lnTo>
                  <a:pt x="1722850" y="29749"/>
                </a:lnTo>
                <a:lnTo>
                  <a:pt x="1744618" y="62043"/>
                </a:lnTo>
                <a:lnTo>
                  <a:pt x="1752600" y="101600"/>
                </a:lnTo>
                <a:lnTo>
                  <a:pt x="1752600" y="508000"/>
                </a:lnTo>
                <a:lnTo>
                  <a:pt x="1744618" y="547556"/>
                </a:lnTo>
                <a:lnTo>
                  <a:pt x="1722850" y="579850"/>
                </a:lnTo>
                <a:lnTo>
                  <a:pt x="1690556" y="601618"/>
                </a:lnTo>
                <a:lnTo>
                  <a:pt x="1651000"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9" name="object 9"/>
          <p:cNvSpPr txBox="1"/>
          <p:nvPr/>
        </p:nvSpPr>
        <p:spPr>
          <a:xfrm>
            <a:off x="3068827" y="4543425"/>
            <a:ext cx="79819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1F5F"/>
                </a:solidFill>
                <a:latin typeface="Trebuchet MS"/>
                <a:cs typeface="Trebuchet MS"/>
              </a:rPr>
              <a:t>ADMIN</a:t>
            </a:r>
            <a:endParaRPr sz="2000" dirty="0">
              <a:latin typeface="Trebuchet MS"/>
              <a:cs typeface="Trebuchet MS"/>
            </a:endParaRPr>
          </a:p>
        </p:txBody>
      </p:sp>
      <p:sp>
        <p:nvSpPr>
          <p:cNvPr id="10" name="object 10"/>
          <p:cNvSpPr/>
          <p:nvPr/>
        </p:nvSpPr>
        <p:spPr>
          <a:xfrm>
            <a:off x="3657600" y="3805554"/>
            <a:ext cx="614045" cy="614045"/>
          </a:xfrm>
          <a:custGeom>
            <a:avLst/>
            <a:gdLst/>
            <a:ahLst/>
            <a:cxnLst/>
            <a:rect l="l" t="t" r="r" b="b"/>
            <a:pathLst>
              <a:path w="614045" h="614045">
                <a:moveTo>
                  <a:pt x="29590" y="512826"/>
                </a:moveTo>
                <a:lnTo>
                  <a:pt x="26035" y="514858"/>
                </a:lnTo>
                <a:lnTo>
                  <a:pt x="0" y="614045"/>
                </a:lnTo>
                <a:lnTo>
                  <a:pt x="16926" y="609600"/>
                </a:lnTo>
                <a:lnTo>
                  <a:pt x="13335" y="609600"/>
                </a:lnTo>
                <a:lnTo>
                  <a:pt x="4445" y="600710"/>
                </a:lnTo>
                <a:lnTo>
                  <a:pt x="20934" y="584220"/>
                </a:lnTo>
                <a:lnTo>
                  <a:pt x="37464" y="521462"/>
                </a:lnTo>
                <a:lnTo>
                  <a:pt x="38353" y="518033"/>
                </a:lnTo>
                <a:lnTo>
                  <a:pt x="36322" y="514604"/>
                </a:lnTo>
                <a:lnTo>
                  <a:pt x="29590" y="512826"/>
                </a:lnTo>
                <a:close/>
              </a:path>
              <a:path w="614045" h="614045">
                <a:moveTo>
                  <a:pt x="20934" y="584220"/>
                </a:moveTo>
                <a:lnTo>
                  <a:pt x="4445" y="600710"/>
                </a:lnTo>
                <a:lnTo>
                  <a:pt x="13335" y="609600"/>
                </a:lnTo>
                <a:lnTo>
                  <a:pt x="16128" y="606806"/>
                </a:lnTo>
                <a:lnTo>
                  <a:pt x="14986" y="606806"/>
                </a:lnTo>
                <a:lnTo>
                  <a:pt x="7238" y="599059"/>
                </a:lnTo>
                <a:lnTo>
                  <a:pt x="17756" y="596288"/>
                </a:lnTo>
                <a:lnTo>
                  <a:pt x="20934" y="584220"/>
                </a:lnTo>
                <a:close/>
              </a:path>
              <a:path w="614045" h="614045">
                <a:moveTo>
                  <a:pt x="96012" y="575691"/>
                </a:moveTo>
                <a:lnTo>
                  <a:pt x="29824" y="593110"/>
                </a:lnTo>
                <a:lnTo>
                  <a:pt x="13335" y="609600"/>
                </a:lnTo>
                <a:lnTo>
                  <a:pt x="16926" y="609600"/>
                </a:lnTo>
                <a:lnTo>
                  <a:pt x="99187" y="588010"/>
                </a:lnTo>
                <a:lnTo>
                  <a:pt x="101219" y="584454"/>
                </a:lnTo>
                <a:lnTo>
                  <a:pt x="100329" y="581025"/>
                </a:lnTo>
                <a:lnTo>
                  <a:pt x="99440" y="577723"/>
                </a:lnTo>
                <a:lnTo>
                  <a:pt x="96012" y="575691"/>
                </a:lnTo>
                <a:close/>
              </a:path>
              <a:path w="614045" h="614045">
                <a:moveTo>
                  <a:pt x="17756" y="596288"/>
                </a:moveTo>
                <a:lnTo>
                  <a:pt x="7238" y="599059"/>
                </a:lnTo>
                <a:lnTo>
                  <a:pt x="14986" y="606806"/>
                </a:lnTo>
                <a:lnTo>
                  <a:pt x="17756" y="596288"/>
                </a:lnTo>
                <a:close/>
              </a:path>
              <a:path w="614045" h="614045">
                <a:moveTo>
                  <a:pt x="29824" y="593110"/>
                </a:moveTo>
                <a:lnTo>
                  <a:pt x="17756" y="596288"/>
                </a:lnTo>
                <a:lnTo>
                  <a:pt x="14986" y="606806"/>
                </a:lnTo>
                <a:lnTo>
                  <a:pt x="16128" y="606806"/>
                </a:lnTo>
                <a:lnTo>
                  <a:pt x="29824" y="593110"/>
                </a:lnTo>
                <a:close/>
              </a:path>
              <a:path w="614045" h="614045">
                <a:moveTo>
                  <a:pt x="605154" y="0"/>
                </a:moveTo>
                <a:lnTo>
                  <a:pt x="20934" y="584220"/>
                </a:lnTo>
                <a:lnTo>
                  <a:pt x="17756" y="596288"/>
                </a:lnTo>
                <a:lnTo>
                  <a:pt x="29824" y="593110"/>
                </a:lnTo>
                <a:lnTo>
                  <a:pt x="614045" y="8890"/>
                </a:lnTo>
                <a:lnTo>
                  <a:pt x="605154" y="0"/>
                </a:lnTo>
                <a:close/>
              </a:path>
            </a:pathLst>
          </a:custGeom>
          <a:solidFill>
            <a:srgbClr val="497DBA"/>
          </a:solidFill>
        </p:spPr>
        <p:txBody>
          <a:bodyPr wrap="square" lIns="0" tIns="0" rIns="0" bIns="0" rtlCol="0"/>
          <a:lstStyle/>
          <a:p>
            <a:endParaRPr/>
          </a:p>
        </p:txBody>
      </p:sp>
      <p:sp>
        <p:nvSpPr>
          <p:cNvPr id="11" name="object 11"/>
          <p:cNvSpPr/>
          <p:nvPr/>
        </p:nvSpPr>
        <p:spPr>
          <a:xfrm>
            <a:off x="4872863" y="3805046"/>
            <a:ext cx="766445" cy="614680"/>
          </a:xfrm>
          <a:custGeom>
            <a:avLst/>
            <a:gdLst/>
            <a:ahLst/>
            <a:cxnLst/>
            <a:rect l="l" t="t" r="r" b="b"/>
            <a:pathLst>
              <a:path w="766445" h="614679">
                <a:moveTo>
                  <a:pt x="666369" y="586994"/>
                </a:moveTo>
                <a:lnTo>
                  <a:pt x="663066" y="589407"/>
                </a:lnTo>
                <a:lnTo>
                  <a:pt x="662051" y="596391"/>
                </a:lnTo>
                <a:lnTo>
                  <a:pt x="664463" y="599566"/>
                </a:lnTo>
                <a:lnTo>
                  <a:pt x="765937" y="614552"/>
                </a:lnTo>
                <a:lnTo>
                  <a:pt x="764809" y="611632"/>
                </a:lnTo>
                <a:lnTo>
                  <a:pt x="752094" y="611632"/>
                </a:lnTo>
                <a:lnTo>
                  <a:pt x="733814" y="597006"/>
                </a:lnTo>
                <a:lnTo>
                  <a:pt x="666369" y="586994"/>
                </a:lnTo>
                <a:close/>
              </a:path>
              <a:path w="766445" h="614679">
                <a:moveTo>
                  <a:pt x="733814" y="597006"/>
                </a:moveTo>
                <a:lnTo>
                  <a:pt x="752094" y="611632"/>
                </a:lnTo>
                <a:lnTo>
                  <a:pt x="754248" y="608964"/>
                </a:lnTo>
                <a:lnTo>
                  <a:pt x="750188" y="608964"/>
                </a:lnTo>
                <a:lnTo>
                  <a:pt x="746290" y="598859"/>
                </a:lnTo>
                <a:lnTo>
                  <a:pt x="733814" y="597006"/>
                </a:lnTo>
                <a:close/>
              </a:path>
              <a:path w="766445" h="614679">
                <a:moveTo>
                  <a:pt x="725424" y="517144"/>
                </a:moveTo>
                <a:lnTo>
                  <a:pt x="718820" y="519683"/>
                </a:lnTo>
                <a:lnTo>
                  <a:pt x="717169" y="523366"/>
                </a:lnTo>
                <a:lnTo>
                  <a:pt x="741729" y="587034"/>
                </a:lnTo>
                <a:lnTo>
                  <a:pt x="760095" y="601726"/>
                </a:lnTo>
                <a:lnTo>
                  <a:pt x="752094" y="611632"/>
                </a:lnTo>
                <a:lnTo>
                  <a:pt x="764809" y="611632"/>
                </a:lnTo>
                <a:lnTo>
                  <a:pt x="730250" y="522096"/>
                </a:lnTo>
                <a:lnTo>
                  <a:pt x="729107" y="518794"/>
                </a:lnTo>
                <a:lnTo>
                  <a:pt x="725424" y="517144"/>
                </a:lnTo>
                <a:close/>
              </a:path>
              <a:path w="766445" h="614679">
                <a:moveTo>
                  <a:pt x="746290" y="598859"/>
                </a:moveTo>
                <a:lnTo>
                  <a:pt x="750188" y="608964"/>
                </a:lnTo>
                <a:lnTo>
                  <a:pt x="757047" y="600455"/>
                </a:lnTo>
                <a:lnTo>
                  <a:pt x="746290" y="598859"/>
                </a:lnTo>
                <a:close/>
              </a:path>
              <a:path w="766445" h="614679">
                <a:moveTo>
                  <a:pt x="741729" y="587034"/>
                </a:moveTo>
                <a:lnTo>
                  <a:pt x="746290" y="598859"/>
                </a:lnTo>
                <a:lnTo>
                  <a:pt x="757047" y="600455"/>
                </a:lnTo>
                <a:lnTo>
                  <a:pt x="750188" y="608964"/>
                </a:lnTo>
                <a:lnTo>
                  <a:pt x="754248" y="608964"/>
                </a:lnTo>
                <a:lnTo>
                  <a:pt x="760095" y="601726"/>
                </a:lnTo>
                <a:lnTo>
                  <a:pt x="741729" y="587034"/>
                </a:lnTo>
                <a:close/>
              </a:path>
              <a:path w="766445" h="614679">
                <a:moveTo>
                  <a:pt x="7874" y="0"/>
                </a:moveTo>
                <a:lnTo>
                  <a:pt x="0" y="9905"/>
                </a:lnTo>
                <a:lnTo>
                  <a:pt x="733814" y="597006"/>
                </a:lnTo>
                <a:lnTo>
                  <a:pt x="746290" y="598859"/>
                </a:lnTo>
                <a:lnTo>
                  <a:pt x="741729" y="587034"/>
                </a:lnTo>
                <a:lnTo>
                  <a:pt x="7874" y="0"/>
                </a:lnTo>
                <a:close/>
              </a:path>
            </a:pathLst>
          </a:custGeom>
          <a:solidFill>
            <a:srgbClr val="497DBA"/>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390" y="304800"/>
            <a:ext cx="3614420" cy="696595"/>
          </a:xfrm>
          <a:prstGeom prst="rect">
            <a:avLst/>
          </a:prstGeom>
        </p:spPr>
        <p:txBody>
          <a:bodyPr vert="horz" wrap="square" lIns="0" tIns="12700" rIns="0" bIns="0" rtlCol="0">
            <a:spAutoFit/>
          </a:bodyPr>
          <a:lstStyle/>
          <a:p>
            <a:pPr marL="12700">
              <a:lnSpc>
                <a:spcPct val="100000"/>
              </a:lnSpc>
              <a:spcBef>
                <a:spcPts val="100"/>
              </a:spcBef>
            </a:pPr>
            <a:r>
              <a:rPr sz="4400" dirty="0"/>
              <a:t>Admin</a:t>
            </a:r>
            <a:r>
              <a:rPr sz="4400" spc="-320" dirty="0"/>
              <a:t> </a:t>
            </a:r>
            <a:r>
              <a:rPr sz="4400" dirty="0"/>
              <a:t>Aspects</a:t>
            </a:r>
          </a:p>
        </p:txBody>
      </p:sp>
      <p:sp>
        <p:nvSpPr>
          <p:cNvPr id="3" name="object 3"/>
          <p:cNvSpPr/>
          <p:nvPr/>
        </p:nvSpPr>
        <p:spPr>
          <a:xfrm>
            <a:off x="7315200" y="838200"/>
            <a:ext cx="1239011" cy="12390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02245" y="825246"/>
            <a:ext cx="1264920" cy="1264920"/>
          </a:xfrm>
          <a:custGeom>
            <a:avLst/>
            <a:gdLst/>
            <a:ahLst/>
            <a:cxnLst/>
            <a:rect l="l" t="t" r="r" b="b"/>
            <a:pathLst>
              <a:path w="1264920" h="1264920">
                <a:moveTo>
                  <a:pt x="0" y="1264919"/>
                </a:moveTo>
                <a:lnTo>
                  <a:pt x="1264920" y="1264919"/>
                </a:lnTo>
                <a:lnTo>
                  <a:pt x="1264920" y="0"/>
                </a:lnTo>
                <a:lnTo>
                  <a:pt x="0" y="0"/>
                </a:lnTo>
                <a:lnTo>
                  <a:pt x="0" y="1264919"/>
                </a:lnTo>
                <a:close/>
              </a:path>
            </a:pathLst>
          </a:custGeom>
          <a:ln w="25907">
            <a:solidFill>
              <a:srgbClr val="001F5F"/>
            </a:solidFill>
          </a:ln>
        </p:spPr>
        <p:txBody>
          <a:bodyPr wrap="square" lIns="0" tIns="0" rIns="0" bIns="0" rtlCol="0"/>
          <a:lstStyle/>
          <a:p>
            <a:endParaRPr/>
          </a:p>
        </p:txBody>
      </p:sp>
      <p:sp>
        <p:nvSpPr>
          <p:cNvPr id="5" name="object 5"/>
          <p:cNvSpPr txBox="1"/>
          <p:nvPr/>
        </p:nvSpPr>
        <p:spPr>
          <a:xfrm>
            <a:off x="764540" y="1773377"/>
            <a:ext cx="7056120" cy="3028393"/>
          </a:xfrm>
          <a:prstGeom prst="rect">
            <a:avLst/>
          </a:prstGeom>
        </p:spPr>
        <p:txBody>
          <a:bodyPr vert="horz" wrap="square" lIns="0" tIns="12065" rIns="0" bIns="0" rtlCol="0">
            <a:spAutoFit/>
          </a:bodyPr>
          <a:lstStyle/>
          <a:p>
            <a:pPr marL="218440" indent="-205740">
              <a:lnSpc>
                <a:spcPct val="100000"/>
              </a:lnSpc>
              <a:spcBef>
                <a:spcPts val="95"/>
              </a:spcBef>
              <a:buFont typeface="Arial"/>
              <a:buChar char="•"/>
              <a:tabLst>
                <a:tab pos="219075" algn="l"/>
              </a:tabLst>
            </a:pPr>
            <a:r>
              <a:rPr sz="2800" spc="-35" dirty="0">
                <a:latin typeface="Times New Roman"/>
                <a:cs typeface="Times New Roman"/>
              </a:rPr>
              <a:t>Taking </a:t>
            </a:r>
            <a:r>
              <a:rPr sz="2800" spc="-5" dirty="0">
                <a:latin typeface="Times New Roman"/>
                <a:cs typeface="Times New Roman"/>
              </a:rPr>
              <a:t>back up of the</a:t>
            </a:r>
            <a:r>
              <a:rPr sz="2800" spc="25" dirty="0">
                <a:latin typeface="Times New Roman"/>
                <a:cs typeface="Times New Roman"/>
              </a:rPr>
              <a:t> </a:t>
            </a:r>
            <a:r>
              <a:rPr sz="2800" spc="-5" dirty="0">
                <a:latin typeface="Times New Roman"/>
                <a:cs typeface="Times New Roman"/>
              </a:rPr>
              <a:t>database.</a:t>
            </a:r>
            <a:endParaRPr sz="2800" dirty="0">
              <a:latin typeface="Times New Roman"/>
              <a:cs typeface="Times New Roman"/>
            </a:endParaRPr>
          </a:p>
          <a:p>
            <a:pPr marL="224790" indent="-212090">
              <a:lnSpc>
                <a:spcPct val="100000"/>
              </a:lnSpc>
              <a:spcBef>
                <a:spcPts val="5"/>
              </a:spcBef>
              <a:buFont typeface="Arial"/>
              <a:buChar char="•"/>
              <a:tabLst>
                <a:tab pos="225425" algn="l"/>
              </a:tabLst>
            </a:pPr>
            <a:r>
              <a:rPr sz="2800" spc="-5" dirty="0">
                <a:latin typeface="Times New Roman"/>
                <a:cs typeface="Times New Roman"/>
              </a:rPr>
              <a:t>Editing/deleting/creating </a:t>
            </a:r>
            <a:r>
              <a:rPr sz="2800" dirty="0">
                <a:latin typeface="Times New Roman"/>
                <a:cs typeface="Times New Roman"/>
              </a:rPr>
              <a:t>the</a:t>
            </a:r>
            <a:r>
              <a:rPr sz="2800" spc="-20" dirty="0">
                <a:latin typeface="Times New Roman"/>
                <a:cs typeface="Times New Roman"/>
              </a:rPr>
              <a:t> </a:t>
            </a:r>
            <a:r>
              <a:rPr sz="2800" spc="-5" dirty="0">
                <a:latin typeface="Times New Roman"/>
                <a:cs typeface="Times New Roman"/>
              </a:rPr>
              <a:t>database.</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Changing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password.</a:t>
            </a:r>
            <a:endParaRPr sz="2800" dirty="0">
              <a:latin typeface="Times New Roman"/>
              <a:cs typeface="Times New Roman"/>
            </a:endParaRPr>
          </a:p>
          <a:p>
            <a:pPr marL="224790" indent="-212090">
              <a:lnSpc>
                <a:spcPct val="100000"/>
              </a:lnSpc>
              <a:buFont typeface="Arial"/>
              <a:buChar char="•"/>
              <a:tabLst>
                <a:tab pos="225425" algn="l"/>
              </a:tabLst>
            </a:pPr>
            <a:r>
              <a:rPr sz="2800" dirty="0">
                <a:latin typeface="Times New Roman"/>
                <a:cs typeface="Times New Roman"/>
              </a:rPr>
              <a:t>Logging </a:t>
            </a:r>
            <a:r>
              <a:rPr sz="2800" spc="-5" dirty="0">
                <a:latin typeface="Times New Roman"/>
                <a:cs typeface="Times New Roman"/>
              </a:rPr>
              <a:t>into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system.</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Posting question in </a:t>
            </a:r>
            <a:r>
              <a:rPr sz="2800" dirty="0">
                <a:latin typeface="Times New Roman"/>
                <a:cs typeface="Times New Roman"/>
              </a:rPr>
              <a:t>the </a:t>
            </a:r>
            <a:r>
              <a:rPr sz="2800" spc="-5" dirty="0">
                <a:latin typeface="Times New Roman"/>
                <a:cs typeface="Times New Roman"/>
              </a:rPr>
              <a:t>above</a:t>
            </a:r>
            <a:r>
              <a:rPr sz="2800" spc="-40" dirty="0">
                <a:latin typeface="Times New Roman"/>
                <a:cs typeface="Times New Roman"/>
              </a:rPr>
              <a:t> </a:t>
            </a:r>
            <a:r>
              <a:rPr sz="2800" spc="-5" dirty="0">
                <a:latin typeface="Times New Roman"/>
                <a:cs typeface="Times New Roman"/>
              </a:rPr>
              <a:t>test.</a:t>
            </a:r>
            <a:endParaRPr sz="2800" dirty="0">
              <a:latin typeface="Times New Roman"/>
              <a:cs typeface="Times New Roman"/>
            </a:endParaRPr>
          </a:p>
          <a:p>
            <a:pPr marL="218440" indent="-205740">
              <a:lnSpc>
                <a:spcPct val="100000"/>
              </a:lnSpc>
              <a:buFont typeface="Arial"/>
              <a:buChar char="•"/>
              <a:tabLst>
                <a:tab pos="219075" algn="l"/>
              </a:tabLst>
            </a:pPr>
            <a:r>
              <a:rPr sz="2800" spc="-50" dirty="0" smtClean="0">
                <a:latin typeface="Times New Roman"/>
                <a:cs typeface="Times New Roman"/>
              </a:rPr>
              <a:t>View </a:t>
            </a:r>
            <a:r>
              <a:rPr sz="2800" spc="-5" dirty="0">
                <a:latin typeface="Times New Roman"/>
                <a:cs typeface="Times New Roman"/>
              </a:rPr>
              <a:t>a particular student and delete </a:t>
            </a:r>
            <a:r>
              <a:rPr sz="2800" dirty="0">
                <a:latin typeface="Times New Roman"/>
                <a:cs typeface="Times New Roman"/>
              </a:rPr>
              <a:t>the</a:t>
            </a:r>
            <a:r>
              <a:rPr sz="2800" spc="45" dirty="0">
                <a:latin typeface="Times New Roman"/>
                <a:cs typeface="Times New Roman"/>
              </a:rPr>
              <a:t> </a:t>
            </a:r>
            <a:r>
              <a:rPr sz="2800" dirty="0">
                <a:latin typeface="Times New Roman"/>
                <a:cs typeface="Times New Roman"/>
              </a:rPr>
              <a:t>student.</a:t>
            </a:r>
          </a:p>
          <a:p>
            <a:pPr marL="224790" indent="-212090">
              <a:lnSpc>
                <a:spcPct val="100000"/>
              </a:lnSpc>
              <a:buFont typeface="Arial"/>
              <a:buChar char="•"/>
              <a:tabLst>
                <a:tab pos="225425" algn="l"/>
              </a:tabLst>
            </a:pPr>
            <a:r>
              <a:rPr sz="2800" spc="-5" dirty="0">
                <a:latin typeface="Times New Roman"/>
                <a:cs typeface="Times New Roman"/>
              </a:rPr>
              <a:t>Show result of</a:t>
            </a:r>
            <a:r>
              <a:rPr sz="2800" dirty="0">
                <a:latin typeface="Times New Roman"/>
                <a:cs typeface="Times New Roman"/>
              </a:rPr>
              <a:t> </a:t>
            </a:r>
            <a:r>
              <a:rPr sz="2800" spc="-5" dirty="0">
                <a:latin typeface="Times New Roman"/>
                <a:cs typeface="Times New Roman"/>
              </a:rPr>
              <a:t>examination.</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7094" y="478663"/>
            <a:ext cx="3830320" cy="696595"/>
          </a:xfrm>
          <a:prstGeom prst="rect">
            <a:avLst/>
          </a:prstGeom>
        </p:spPr>
        <p:txBody>
          <a:bodyPr vert="horz" wrap="square" lIns="0" tIns="13335" rIns="0" bIns="0" rtlCol="0">
            <a:spAutoFit/>
          </a:bodyPr>
          <a:lstStyle/>
          <a:p>
            <a:pPr marL="12700">
              <a:lnSpc>
                <a:spcPct val="100000"/>
              </a:lnSpc>
              <a:spcBef>
                <a:spcPts val="105"/>
              </a:spcBef>
            </a:pPr>
            <a:r>
              <a:rPr sz="4400" dirty="0"/>
              <a:t>Student</a:t>
            </a:r>
            <a:r>
              <a:rPr sz="4400" spc="-330" dirty="0"/>
              <a:t> </a:t>
            </a:r>
            <a:r>
              <a:rPr sz="4400" dirty="0"/>
              <a:t>Aspects</a:t>
            </a:r>
          </a:p>
        </p:txBody>
      </p:sp>
      <p:sp>
        <p:nvSpPr>
          <p:cNvPr id="3" name="object 3"/>
          <p:cNvSpPr/>
          <p:nvPr/>
        </p:nvSpPr>
        <p:spPr>
          <a:xfrm>
            <a:off x="7620000" y="914400"/>
            <a:ext cx="1348740" cy="1371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07045" y="901446"/>
            <a:ext cx="1374775" cy="1397635"/>
          </a:xfrm>
          <a:custGeom>
            <a:avLst/>
            <a:gdLst/>
            <a:ahLst/>
            <a:cxnLst/>
            <a:rect l="l" t="t" r="r" b="b"/>
            <a:pathLst>
              <a:path w="1374775" h="1397635">
                <a:moveTo>
                  <a:pt x="0" y="1397508"/>
                </a:moveTo>
                <a:lnTo>
                  <a:pt x="1374648" y="1397508"/>
                </a:lnTo>
                <a:lnTo>
                  <a:pt x="1374648" y="0"/>
                </a:lnTo>
                <a:lnTo>
                  <a:pt x="0" y="0"/>
                </a:lnTo>
                <a:lnTo>
                  <a:pt x="0" y="1397508"/>
                </a:lnTo>
                <a:close/>
              </a:path>
            </a:pathLst>
          </a:custGeom>
          <a:ln w="25908">
            <a:solidFill>
              <a:srgbClr val="001F5F"/>
            </a:solidFill>
          </a:ln>
        </p:spPr>
        <p:txBody>
          <a:bodyPr wrap="square" lIns="0" tIns="0" rIns="0" bIns="0" rtlCol="0"/>
          <a:lstStyle/>
          <a:p>
            <a:endParaRPr/>
          </a:p>
        </p:txBody>
      </p:sp>
      <p:sp>
        <p:nvSpPr>
          <p:cNvPr id="5" name="object 5"/>
          <p:cNvSpPr txBox="1"/>
          <p:nvPr/>
        </p:nvSpPr>
        <p:spPr>
          <a:xfrm>
            <a:off x="764540" y="2078862"/>
            <a:ext cx="6205220" cy="2585720"/>
          </a:xfrm>
          <a:prstGeom prst="rect">
            <a:avLst/>
          </a:prstGeom>
        </p:spPr>
        <p:txBody>
          <a:bodyPr vert="horz" wrap="square" lIns="0" tIns="12065" rIns="0" bIns="0" rtlCol="0">
            <a:spAutoFit/>
          </a:bodyPr>
          <a:lstStyle/>
          <a:p>
            <a:pPr marL="224790" indent="-212090">
              <a:lnSpc>
                <a:spcPct val="100000"/>
              </a:lnSpc>
              <a:spcBef>
                <a:spcPts val="95"/>
              </a:spcBef>
              <a:buFont typeface="Arial"/>
              <a:buChar char="•"/>
              <a:tabLst>
                <a:tab pos="225425" algn="l"/>
              </a:tabLst>
            </a:pPr>
            <a:r>
              <a:rPr sz="2800" spc="-10" dirty="0">
                <a:latin typeface="Times New Roman"/>
                <a:cs typeface="Times New Roman"/>
              </a:rPr>
              <a:t>Read </a:t>
            </a:r>
            <a:r>
              <a:rPr sz="2800" dirty="0">
                <a:latin typeface="Times New Roman"/>
                <a:cs typeface="Times New Roman"/>
              </a:rPr>
              <a:t>the </a:t>
            </a:r>
            <a:r>
              <a:rPr sz="2800" spc="-5" dirty="0">
                <a:latin typeface="Times New Roman"/>
                <a:cs typeface="Times New Roman"/>
              </a:rPr>
              <a:t>instruction </a:t>
            </a:r>
            <a:r>
              <a:rPr sz="2800" dirty="0">
                <a:latin typeface="Times New Roman"/>
                <a:cs typeface="Times New Roman"/>
              </a:rPr>
              <a:t>of </a:t>
            </a:r>
            <a:r>
              <a:rPr sz="2800" spc="-5" dirty="0">
                <a:latin typeface="Times New Roman"/>
                <a:cs typeface="Times New Roman"/>
              </a:rPr>
              <a:t>accessing this</a:t>
            </a:r>
            <a:r>
              <a:rPr sz="2800" spc="5" dirty="0">
                <a:latin typeface="Times New Roman"/>
                <a:cs typeface="Times New Roman"/>
              </a:rPr>
              <a:t> </a:t>
            </a:r>
            <a:r>
              <a:rPr sz="2800" spc="-5" dirty="0">
                <a:latin typeface="Times New Roman"/>
                <a:cs typeface="Times New Roman"/>
              </a:rPr>
              <a:t>site.</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Request </a:t>
            </a:r>
            <a:r>
              <a:rPr sz="2800" dirty="0">
                <a:latin typeface="Times New Roman"/>
                <a:cs typeface="Times New Roman"/>
              </a:rPr>
              <a:t>for</a:t>
            </a:r>
            <a:r>
              <a:rPr sz="2800" spc="-5" dirty="0">
                <a:latin typeface="Times New Roman"/>
                <a:cs typeface="Times New Roman"/>
              </a:rPr>
              <a:t> </a:t>
            </a:r>
            <a:r>
              <a:rPr sz="2800" dirty="0">
                <a:latin typeface="Times New Roman"/>
                <a:cs typeface="Times New Roman"/>
              </a:rPr>
              <a:t>registration.</a:t>
            </a:r>
          </a:p>
          <a:p>
            <a:pPr marL="224790" indent="-212090">
              <a:lnSpc>
                <a:spcPct val="100000"/>
              </a:lnSpc>
              <a:buFont typeface="Arial"/>
              <a:buChar char="•"/>
              <a:tabLst>
                <a:tab pos="225425" algn="l"/>
              </a:tabLst>
            </a:pPr>
            <a:r>
              <a:rPr sz="2800" spc="-5" dirty="0" smtClean="0">
                <a:latin typeface="Times New Roman"/>
                <a:cs typeface="Times New Roman"/>
              </a:rPr>
              <a:t>See </a:t>
            </a:r>
            <a:r>
              <a:rPr sz="2800" dirty="0" smtClean="0">
                <a:latin typeface="Times New Roman"/>
                <a:cs typeface="Times New Roman"/>
              </a:rPr>
              <a:t>the </a:t>
            </a:r>
            <a:r>
              <a:rPr sz="2800" spc="-5" dirty="0" smtClean="0">
                <a:latin typeface="Times New Roman"/>
                <a:cs typeface="Times New Roman"/>
              </a:rPr>
              <a:t>notification </a:t>
            </a:r>
            <a:r>
              <a:rPr sz="2800" dirty="0" smtClean="0">
                <a:latin typeface="Times New Roman"/>
                <a:cs typeface="Times New Roman"/>
              </a:rPr>
              <a:t>for</a:t>
            </a:r>
            <a:r>
              <a:rPr sz="2800" spc="-75" dirty="0" smtClean="0">
                <a:latin typeface="Times New Roman"/>
                <a:cs typeface="Times New Roman"/>
              </a:rPr>
              <a:t> </a:t>
            </a:r>
            <a:r>
              <a:rPr sz="2800" spc="-45" dirty="0" smtClean="0">
                <a:latin typeface="Times New Roman"/>
                <a:cs typeface="Times New Roman"/>
              </a:rPr>
              <a:t>Test.</a:t>
            </a:r>
            <a:endParaRPr sz="2800" dirty="0" smtClean="0">
              <a:latin typeface="Times New Roman"/>
              <a:cs typeface="Times New Roman"/>
            </a:endParaRPr>
          </a:p>
          <a:p>
            <a:pPr marL="224790" indent="-212090">
              <a:lnSpc>
                <a:spcPct val="100000"/>
              </a:lnSpc>
              <a:buFont typeface="Arial"/>
              <a:buChar char="•"/>
              <a:tabLst>
                <a:tab pos="225425" algn="l"/>
              </a:tabLst>
            </a:pPr>
            <a:r>
              <a:rPr sz="2800" spc="-5" dirty="0" smtClean="0">
                <a:latin typeface="Times New Roman"/>
                <a:cs typeface="Times New Roman"/>
              </a:rPr>
              <a:t>Logging </a:t>
            </a:r>
            <a:r>
              <a:rPr sz="2800" dirty="0">
                <a:latin typeface="Times New Roman"/>
                <a:cs typeface="Times New Roman"/>
              </a:rPr>
              <a:t>into the</a:t>
            </a:r>
            <a:r>
              <a:rPr sz="2800" spc="-25" dirty="0">
                <a:latin typeface="Times New Roman"/>
                <a:cs typeface="Times New Roman"/>
              </a:rPr>
              <a:t> </a:t>
            </a:r>
            <a:r>
              <a:rPr sz="2800" spc="-5" dirty="0">
                <a:latin typeface="Times New Roman"/>
                <a:cs typeface="Times New Roman"/>
              </a:rPr>
              <a:t>system.</a:t>
            </a:r>
            <a:endParaRPr sz="2800" dirty="0">
              <a:latin typeface="Times New Roman"/>
              <a:cs typeface="Times New Roman"/>
            </a:endParaRPr>
          </a:p>
          <a:p>
            <a:pPr marL="204470" indent="-191770">
              <a:lnSpc>
                <a:spcPct val="100000"/>
              </a:lnSpc>
              <a:buFont typeface="Arial"/>
              <a:buChar char="•"/>
              <a:tabLst>
                <a:tab pos="205104" algn="l"/>
              </a:tabLst>
            </a:pPr>
            <a:r>
              <a:rPr sz="2800" spc="-5" dirty="0">
                <a:latin typeface="Times New Roman"/>
                <a:cs typeface="Times New Roman"/>
              </a:rPr>
              <a:t>Appear </a:t>
            </a:r>
            <a:r>
              <a:rPr sz="2800" dirty="0">
                <a:latin typeface="Times New Roman"/>
                <a:cs typeface="Times New Roman"/>
              </a:rPr>
              <a:t>the </a:t>
            </a:r>
            <a:r>
              <a:rPr sz="2800" spc="-55" dirty="0">
                <a:latin typeface="Times New Roman"/>
                <a:cs typeface="Times New Roman"/>
              </a:rPr>
              <a:t>Test </a:t>
            </a:r>
            <a:r>
              <a:rPr sz="2800" dirty="0">
                <a:latin typeface="Times New Roman"/>
                <a:cs typeface="Times New Roman"/>
              </a:rPr>
              <a:t>or</a:t>
            </a:r>
            <a:r>
              <a:rPr sz="2800" spc="10" dirty="0">
                <a:latin typeface="Times New Roman"/>
                <a:cs typeface="Times New Roman"/>
              </a:rPr>
              <a:t> </a:t>
            </a:r>
            <a:r>
              <a:rPr sz="2800" spc="-10" dirty="0">
                <a:latin typeface="Times New Roman"/>
                <a:cs typeface="Times New Roman"/>
              </a:rPr>
              <a:t>Exam.</a:t>
            </a:r>
            <a:endParaRPr sz="2800" dirty="0">
              <a:latin typeface="Times New Roman"/>
              <a:cs typeface="Times New Roman"/>
            </a:endParaRPr>
          </a:p>
          <a:p>
            <a:pPr marL="224790" indent="-212090">
              <a:lnSpc>
                <a:spcPct val="100000"/>
              </a:lnSpc>
              <a:buFont typeface="Arial"/>
              <a:buChar char="•"/>
              <a:tabLst>
                <a:tab pos="225425" algn="l"/>
              </a:tabLst>
            </a:pPr>
            <a:r>
              <a:rPr sz="2800" dirty="0">
                <a:latin typeface="Times New Roman"/>
                <a:cs typeface="Times New Roman"/>
              </a:rPr>
              <a:t>Find </a:t>
            </a:r>
            <a:r>
              <a:rPr sz="2800" spc="-5" dirty="0">
                <a:latin typeface="Times New Roman"/>
                <a:cs typeface="Times New Roman"/>
              </a:rPr>
              <a:t>result </a:t>
            </a:r>
            <a:r>
              <a:rPr sz="2800" spc="-10" dirty="0">
                <a:latin typeface="Times New Roman"/>
                <a:cs typeface="Times New Roman"/>
              </a:rPr>
              <a:t>at </a:t>
            </a:r>
            <a:r>
              <a:rPr sz="2800" dirty="0">
                <a:latin typeface="Times New Roman"/>
                <a:cs typeface="Times New Roman"/>
              </a:rPr>
              <a:t>the </a:t>
            </a:r>
            <a:r>
              <a:rPr sz="2800" spc="-5" dirty="0">
                <a:latin typeface="Times New Roman"/>
                <a:cs typeface="Times New Roman"/>
              </a:rPr>
              <a:t>end </a:t>
            </a:r>
            <a:r>
              <a:rPr sz="2800" dirty="0">
                <a:latin typeface="Times New Roman"/>
                <a:cs typeface="Times New Roman"/>
              </a:rPr>
              <a:t>of</a:t>
            </a:r>
            <a:r>
              <a:rPr sz="2800" spc="-10" dirty="0">
                <a:latin typeface="Times New Roman"/>
                <a:cs typeface="Times New Roman"/>
              </a:rPr>
              <a:t> </a:t>
            </a:r>
            <a:r>
              <a:rPr sz="2800" spc="-5" dirty="0">
                <a:latin typeface="Times New Roman"/>
                <a:cs typeface="Times New Roman"/>
              </a:rPr>
              <a:t>exam</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Data Flow Diagram(DFD):</a:t>
            </a:r>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133600"/>
            <a:ext cx="6172200" cy="4389437"/>
          </a:xfrm>
        </p:spPr>
      </p:pic>
    </p:spTree>
    <p:extLst>
      <p:ext uri="{BB962C8B-B14F-4D97-AF65-F5344CB8AC3E}">
        <p14:creationId xmlns:p14="http://schemas.microsoft.com/office/powerpoint/2010/main" val="159022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err="1"/>
              <a:t>DataBase</a:t>
            </a:r>
            <a:r>
              <a:rPr lang="en-US" dirty="0"/>
              <a:t> Diagram:</a:t>
            </a:r>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57400"/>
            <a:ext cx="5410200" cy="4389437"/>
          </a:xfrm>
        </p:spPr>
      </p:pic>
    </p:spTree>
    <p:extLst>
      <p:ext uri="{BB962C8B-B14F-4D97-AF65-F5344CB8AC3E}">
        <p14:creationId xmlns:p14="http://schemas.microsoft.com/office/powerpoint/2010/main" val="26008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ER Diagram (ERD):</a:t>
            </a:r>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05000"/>
            <a:ext cx="5334000" cy="4724400"/>
          </a:xfrm>
        </p:spPr>
      </p:pic>
    </p:spTree>
    <p:extLst>
      <p:ext uri="{BB962C8B-B14F-4D97-AF65-F5344CB8AC3E}">
        <p14:creationId xmlns:p14="http://schemas.microsoft.com/office/powerpoint/2010/main" val="176244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914400"/>
            <a:ext cx="8229600" cy="1143000"/>
          </a:xfrm>
        </p:spPr>
        <p:txBody>
          <a:bodyPr>
            <a:normAutofit fontScale="90000"/>
          </a:bodyPr>
          <a:lstStyle/>
          <a:p>
            <a:r>
              <a:rPr lang="en-US" b="1" dirty="0"/>
              <a:t>Home Page for Admin:-</a:t>
            </a:r>
            <a:br>
              <a:rPr lang="en-US" b="1" dirty="0"/>
            </a:br>
            <a:endParaRPr lang="en-US"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28800"/>
            <a:ext cx="7807253" cy="4495800"/>
          </a:xfrm>
        </p:spPr>
      </p:pic>
    </p:spTree>
    <p:extLst>
      <p:ext uri="{BB962C8B-B14F-4D97-AF65-F5344CB8AC3E}">
        <p14:creationId xmlns:p14="http://schemas.microsoft.com/office/powerpoint/2010/main" val="357391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838200"/>
            <a:ext cx="8229600" cy="1143000"/>
          </a:xfrm>
        </p:spPr>
        <p:txBody>
          <a:bodyPr>
            <a:normAutofit fontScale="90000"/>
          </a:bodyPr>
          <a:lstStyle/>
          <a:p>
            <a:r>
              <a:rPr lang="en-US" b="1" dirty="0"/>
              <a:t>Home Page for student:-</a:t>
            </a:r>
            <a:br>
              <a:rPr lang="en-US" b="1" dirty="0"/>
            </a:br>
            <a:endParaRPr lang="en-US"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676400"/>
            <a:ext cx="2971800" cy="4953000"/>
          </a:xfrm>
        </p:spPr>
      </p:pic>
    </p:spTree>
    <p:extLst>
      <p:ext uri="{BB962C8B-B14F-4D97-AF65-F5344CB8AC3E}">
        <p14:creationId xmlns:p14="http://schemas.microsoft.com/office/powerpoint/2010/main" val="388400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290" y="512191"/>
            <a:ext cx="7946390" cy="635000"/>
          </a:xfrm>
          <a:prstGeom prst="rect">
            <a:avLst/>
          </a:prstGeom>
        </p:spPr>
        <p:txBody>
          <a:bodyPr vert="horz" wrap="square" lIns="0" tIns="12065" rIns="0" bIns="0" rtlCol="0">
            <a:spAutoFit/>
          </a:bodyPr>
          <a:lstStyle/>
          <a:p>
            <a:pPr marL="12700">
              <a:lnSpc>
                <a:spcPct val="100000"/>
              </a:lnSpc>
              <a:spcBef>
                <a:spcPts val="95"/>
              </a:spcBef>
            </a:pPr>
            <a:r>
              <a:rPr spc="-5" dirty="0"/>
              <a:t>Merits of </a:t>
            </a:r>
            <a:r>
              <a:rPr spc="-5" dirty="0" smtClean="0"/>
              <a:t>examination</a:t>
            </a:r>
            <a:r>
              <a:rPr spc="55" dirty="0" smtClean="0"/>
              <a:t> </a:t>
            </a:r>
            <a:r>
              <a:rPr spc="-15" dirty="0"/>
              <a:t>project</a:t>
            </a:r>
          </a:p>
        </p:txBody>
      </p:sp>
      <p:sp>
        <p:nvSpPr>
          <p:cNvPr id="3" name="object 3"/>
          <p:cNvSpPr txBox="1">
            <a:spLocks noGrp="1"/>
          </p:cNvSpPr>
          <p:nvPr>
            <p:ph idx="1"/>
          </p:nvPr>
        </p:nvSpPr>
        <p:spPr>
          <a:xfrm>
            <a:off x="457200" y="1935480"/>
            <a:ext cx="8229600" cy="3838871"/>
          </a:xfrm>
          <a:prstGeom prst="rect">
            <a:avLst/>
          </a:prstGeom>
        </p:spPr>
        <p:txBody>
          <a:bodyPr vert="horz" wrap="square" lIns="0" tIns="98425" rIns="0" bIns="0" rtlCol="0">
            <a:spAutoFit/>
          </a:bodyPr>
          <a:lstStyle/>
          <a:p>
            <a:pPr marL="355600" indent="-342900">
              <a:lnSpc>
                <a:spcPct val="100000"/>
              </a:lnSpc>
              <a:spcBef>
                <a:spcPts val="675"/>
              </a:spcBef>
              <a:buFont typeface="Arial"/>
              <a:buChar char="•"/>
              <a:tabLst>
                <a:tab pos="354965" algn="l"/>
                <a:tab pos="355600" algn="l"/>
              </a:tabLst>
            </a:pPr>
            <a:r>
              <a:rPr spc="-5" dirty="0" smtClean="0"/>
              <a:t>General </a:t>
            </a:r>
            <a:r>
              <a:rPr spc="-5" dirty="0"/>
              <a:t>problem with </a:t>
            </a:r>
            <a:r>
              <a:rPr spc="-10" dirty="0"/>
              <a:t>time </a:t>
            </a:r>
            <a:r>
              <a:rPr dirty="0"/>
              <a:t>for</a:t>
            </a:r>
            <a:r>
              <a:rPr spc="20" dirty="0"/>
              <a:t> </a:t>
            </a:r>
            <a:r>
              <a:rPr dirty="0"/>
              <a:t>students.</a:t>
            </a:r>
          </a:p>
          <a:p>
            <a:pPr marL="424180" indent="-411480">
              <a:lnSpc>
                <a:spcPct val="100000"/>
              </a:lnSpc>
              <a:spcBef>
                <a:spcPts val="675"/>
              </a:spcBef>
              <a:buFont typeface="Arial"/>
              <a:buChar char="•"/>
              <a:tabLst>
                <a:tab pos="423545" algn="l"/>
                <a:tab pos="424180" algn="l"/>
              </a:tabLst>
            </a:pPr>
            <a:r>
              <a:rPr dirty="0"/>
              <a:t>Auto</a:t>
            </a:r>
            <a:r>
              <a:rPr spc="-10" dirty="0"/>
              <a:t> </a:t>
            </a:r>
            <a:r>
              <a:rPr dirty="0"/>
              <a:t>grading.</a:t>
            </a:r>
          </a:p>
          <a:p>
            <a:pPr marL="443865" indent="-431165">
              <a:lnSpc>
                <a:spcPct val="100000"/>
              </a:lnSpc>
              <a:spcBef>
                <a:spcPts val="670"/>
              </a:spcBef>
              <a:buFont typeface="Arial"/>
              <a:buChar char="•"/>
              <a:tabLst>
                <a:tab pos="443865" algn="l"/>
                <a:tab pos="444500" algn="l"/>
              </a:tabLst>
            </a:pPr>
            <a:r>
              <a:rPr spc="-5" dirty="0"/>
              <a:t>Flexible.</a:t>
            </a:r>
          </a:p>
          <a:p>
            <a:pPr marL="438150" indent="-425450">
              <a:lnSpc>
                <a:spcPct val="100000"/>
              </a:lnSpc>
              <a:spcBef>
                <a:spcPts val="675"/>
              </a:spcBef>
              <a:buFont typeface="Arial"/>
              <a:buChar char="•"/>
              <a:tabLst>
                <a:tab pos="437515" algn="l"/>
                <a:tab pos="438784" algn="l"/>
              </a:tabLst>
            </a:pPr>
            <a:r>
              <a:rPr spc="-35" dirty="0"/>
              <a:t>Time</a:t>
            </a:r>
            <a:r>
              <a:rPr spc="5" dirty="0"/>
              <a:t> </a:t>
            </a:r>
            <a:r>
              <a:rPr spc="-30" dirty="0"/>
              <a:t>saver.</a:t>
            </a:r>
          </a:p>
          <a:p>
            <a:pPr marL="443865" indent="-431165">
              <a:lnSpc>
                <a:spcPct val="100000"/>
              </a:lnSpc>
              <a:spcBef>
                <a:spcPts val="670"/>
              </a:spcBef>
              <a:buFont typeface="Arial"/>
              <a:buChar char="•"/>
              <a:tabLst>
                <a:tab pos="443865" algn="l"/>
                <a:tab pos="444500" algn="l"/>
              </a:tabLst>
            </a:pPr>
            <a:r>
              <a:rPr spc="-25" dirty="0"/>
              <a:t>Security.</a:t>
            </a:r>
          </a:p>
          <a:p>
            <a:pPr marL="355600" marR="5080" indent="-342900">
              <a:lnSpc>
                <a:spcPct val="100000"/>
              </a:lnSpc>
              <a:spcBef>
                <a:spcPts val="675"/>
              </a:spcBef>
              <a:buFont typeface="Arial"/>
              <a:buChar char="•"/>
              <a:tabLst>
                <a:tab pos="354965" algn="l"/>
                <a:tab pos="355600" algn="l"/>
                <a:tab pos="1075055" algn="l"/>
                <a:tab pos="1838325" algn="l"/>
                <a:tab pos="2303145" algn="l"/>
                <a:tab pos="3752850" algn="l"/>
                <a:tab pos="5085080" algn="l"/>
                <a:tab pos="5766435" algn="l"/>
                <a:tab pos="6587490" algn="l"/>
                <a:tab pos="7624445" algn="l"/>
              </a:tabLst>
            </a:pPr>
            <a:r>
              <a:rPr spc="-5" dirty="0"/>
              <a:t>The	lo</a:t>
            </a:r>
            <a:r>
              <a:rPr dirty="0"/>
              <a:t>g</a:t>
            </a:r>
            <a:r>
              <a:rPr spc="-5" dirty="0"/>
              <a:t>s</a:t>
            </a:r>
            <a:r>
              <a:rPr dirty="0"/>
              <a:t>	</a:t>
            </a:r>
            <a:r>
              <a:rPr spc="-5" dirty="0"/>
              <a:t>of</a:t>
            </a:r>
            <a:r>
              <a:rPr dirty="0"/>
              <a:t>	</a:t>
            </a:r>
            <a:r>
              <a:rPr spc="-5" dirty="0"/>
              <a:t>appe</a:t>
            </a:r>
            <a:r>
              <a:rPr spc="-20" dirty="0"/>
              <a:t>a</a:t>
            </a:r>
            <a:r>
              <a:rPr spc="-5" dirty="0"/>
              <a:t>red</a:t>
            </a:r>
            <a:r>
              <a:rPr dirty="0"/>
              <a:t>	</a:t>
            </a:r>
            <a:r>
              <a:rPr spc="-5" dirty="0"/>
              <a:t>st</a:t>
            </a:r>
            <a:r>
              <a:rPr dirty="0"/>
              <a:t>u</a:t>
            </a:r>
            <a:r>
              <a:rPr spc="-5" dirty="0"/>
              <a:t>de</a:t>
            </a:r>
            <a:r>
              <a:rPr spc="-15" dirty="0"/>
              <a:t>n</a:t>
            </a:r>
            <a:r>
              <a:rPr spc="-20" dirty="0"/>
              <a:t>t</a:t>
            </a:r>
            <a:r>
              <a:rPr spc="-5" dirty="0"/>
              <a:t>s</a:t>
            </a:r>
            <a:r>
              <a:rPr dirty="0"/>
              <a:t>	</a:t>
            </a:r>
            <a:r>
              <a:rPr spc="-5" dirty="0"/>
              <a:t>and</a:t>
            </a:r>
            <a:r>
              <a:rPr dirty="0"/>
              <a:t>	</a:t>
            </a:r>
            <a:r>
              <a:rPr spc="-5" dirty="0"/>
              <a:t>their</a:t>
            </a:r>
            <a:r>
              <a:rPr dirty="0"/>
              <a:t>	</a:t>
            </a:r>
            <a:r>
              <a:rPr spc="-20" dirty="0"/>
              <a:t>m</a:t>
            </a:r>
            <a:r>
              <a:rPr spc="-5" dirty="0"/>
              <a:t>ar</a:t>
            </a:r>
            <a:r>
              <a:rPr dirty="0"/>
              <a:t>k</a:t>
            </a:r>
            <a:r>
              <a:rPr spc="-5" dirty="0"/>
              <a:t>s</a:t>
            </a:r>
            <a:r>
              <a:rPr dirty="0"/>
              <a:t>	</a:t>
            </a:r>
            <a:r>
              <a:rPr spc="-5" dirty="0"/>
              <a:t>a</a:t>
            </a:r>
            <a:r>
              <a:rPr dirty="0"/>
              <a:t>r</a:t>
            </a:r>
            <a:r>
              <a:rPr spc="-5" dirty="0"/>
              <a:t>e  </a:t>
            </a:r>
            <a:r>
              <a:rPr dirty="0"/>
              <a:t>stored </a:t>
            </a:r>
            <a:r>
              <a:rPr spc="-5" dirty="0"/>
              <a:t>in database </a:t>
            </a:r>
            <a:r>
              <a:rPr dirty="0"/>
              <a:t>for future</a:t>
            </a:r>
            <a:r>
              <a:rPr spc="-25" dirty="0"/>
              <a:t> </a:t>
            </a:r>
            <a:r>
              <a:rPr spc="-5" dirty="0"/>
              <a:t>use.</a:t>
            </a:r>
          </a:p>
          <a:p>
            <a:pPr marL="443865" indent="-431165">
              <a:lnSpc>
                <a:spcPct val="100000"/>
              </a:lnSpc>
              <a:spcBef>
                <a:spcPts val="675"/>
              </a:spcBef>
              <a:buFont typeface="Arial"/>
              <a:buChar char="•"/>
              <a:tabLst>
                <a:tab pos="443865" algn="l"/>
                <a:tab pos="444500" algn="l"/>
              </a:tabLst>
            </a:pPr>
            <a:r>
              <a:rPr spc="-5" dirty="0"/>
              <a:t>Result will </a:t>
            </a:r>
            <a:r>
              <a:rPr dirty="0"/>
              <a:t>be </a:t>
            </a:r>
            <a:r>
              <a:rPr spc="-5" dirty="0"/>
              <a:t>very precise and accurate.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69409"/>
            <a:ext cx="8455660" cy="2863604"/>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spc="-5" dirty="0">
                <a:latin typeface="Times New Roman"/>
                <a:cs typeface="Times New Roman"/>
              </a:rPr>
              <a:t>Result will automatically generated </a:t>
            </a:r>
            <a:r>
              <a:rPr sz="2800" dirty="0">
                <a:latin typeface="Times New Roman"/>
                <a:cs typeface="Times New Roman"/>
              </a:rPr>
              <a:t>by the</a:t>
            </a:r>
            <a:r>
              <a:rPr sz="2800" spc="-15" dirty="0">
                <a:latin typeface="Times New Roman"/>
                <a:cs typeface="Times New Roman"/>
              </a:rPr>
              <a:t> </a:t>
            </a:r>
            <a:r>
              <a:rPr lang="en-US" sz="2800" spc="-25" dirty="0" smtClean="0">
                <a:latin typeface="Times New Roman"/>
                <a:cs typeface="Times New Roman"/>
              </a:rPr>
              <a:t>android Application</a:t>
            </a:r>
            <a:r>
              <a:rPr sz="2800" spc="-25" dirty="0" smtClean="0">
                <a:latin typeface="Times New Roman"/>
                <a:cs typeface="Times New Roman"/>
              </a:rPr>
              <a:t>.</a:t>
            </a:r>
            <a:endParaRPr sz="2800" dirty="0">
              <a:latin typeface="Times New Roman"/>
              <a:cs typeface="Times New Roman"/>
            </a:endParaRPr>
          </a:p>
          <a:p>
            <a:pPr marL="355600" marR="5080" indent="-342900">
              <a:lnSpc>
                <a:spcPct val="100000"/>
              </a:lnSpc>
              <a:spcBef>
                <a:spcPts val="670"/>
              </a:spcBef>
              <a:buFont typeface="Arial"/>
              <a:buChar char="•"/>
              <a:tabLst>
                <a:tab pos="354965" algn="l"/>
                <a:tab pos="355600" algn="l"/>
                <a:tab pos="2501900" algn="l"/>
                <a:tab pos="3126740" algn="l"/>
                <a:tab pos="3435985" algn="l"/>
                <a:tab pos="4850130" algn="l"/>
                <a:tab pos="5280025" algn="l"/>
                <a:tab pos="6366510" algn="l"/>
                <a:tab pos="7546975" algn="l"/>
              </a:tabLst>
            </a:pPr>
            <a:r>
              <a:rPr sz="2800" spc="-5" dirty="0">
                <a:latin typeface="Times New Roman"/>
                <a:cs typeface="Times New Roman"/>
              </a:rPr>
              <a:t>A</a:t>
            </a:r>
            <a:r>
              <a:rPr sz="2800" spc="5" dirty="0">
                <a:latin typeface="Times New Roman"/>
                <a:cs typeface="Times New Roman"/>
              </a:rPr>
              <a:t>d</a:t>
            </a:r>
            <a:r>
              <a:rPr sz="2800" spc="-20" dirty="0">
                <a:latin typeface="Times New Roman"/>
                <a:cs typeface="Times New Roman"/>
              </a:rPr>
              <a:t>m</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i</a:t>
            </a:r>
            <a:r>
              <a:rPr sz="2800" dirty="0">
                <a:latin typeface="Times New Roman"/>
                <a:cs typeface="Times New Roman"/>
              </a:rPr>
              <a:t>s</a:t>
            </a:r>
            <a:r>
              <a:rPr sz="2800" spc="-5" dirty="0">
                <a:latin typeface="Times New Roman"/>
                <a:cs typeface="Times New Roman"/>
              </a:rPr>
              <a:t>trator</a:t>
            </a:r>
            <a:r>
              <a:rPr sz="2800" dirty="0">
                <a:latin typeface="Times New Roman"/>
                <a:cs typeface="Times New Roman"/>
              </a:rPr>
              <a:t>	</a:t>
            </a:r>
            <a:r>
              <a:rPr sz="2800" spc="-5" dirty="0">
                <a:latin typeface="Times New Roman"/>
                <a:cs typeface="Times New Roman"/>
              </a:rPr>
              <a:t>has</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r</a:t>
            </a:r>
            <a:r>
              <a:rPr sz="2800" spc="-5" dirty="0">
                <a:latin typeface="Times New Roman"/>
                <a:cs typeface="Times New Roman"/>
              </a:rPr>
              <a:t>iv</a:t>
            </a:r>
            <a:r>
              <a:rPr sz="2800" dirty="0">
                <a:latin typeface="Times New Roman"/>
                <a:cs typeface="Times New Roman"/>
              </a:rPr>
              <a:t>i</a:t>
            </a:r>
            <a:r>
              <a:rPr sz="2800" spc="-5" dirty="0">
                <a:latin typeface="Times New Roman"/>
                <a:cs typeface="Times New Roman"/>
              </a:rPr>
              <a:t>lege</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cr</a:t>
            </a:r>
            <a:r>
              <a:rPr sz="2800" spc="-15" dirty="0">
                <a:latin typeface="Times New Roman"/>
                <a:cs typeface="Times New Roman"/>
              </a:rPr>
              <a:t>e</a:t>
            </a:r>
            <a:r>
              <a:rPr sz="2800" spc="-5" dirty="0">
                <a:latin typeface="Times New Roman"/>
                <a:cs typeface="Times New Roman"/>
              </a:rPr>
              <a:t>at</a:t>
            </a:r>
            <a:r>
              <a:rPr sz="2800" spc="-20" dirty="0">
                <a:latin typeface="Times New Roman"/>
                <a:cs typeface="Times New Roman"/>
              </a:rPr>
              <a:t>e</a:t>
            </a:r>
            <a:r>
              <a:rPr sz="2800" spc="-5" dirty="0">
                <a:latin typeface="Times New Roman"/>
                <a:cs typeface="Times New Roman"/>
              </a:rPr>
              <a:t>,</a:t>
            </a:r>
            <a:r>
              <a:rPr sz="2800" dirty="0">
                <a:latin typeface="Times New Roman"/>
                <a:cs typeface="Times New Roman"/>
              </a:rPr>
              <a:t>	</a:t>
            </a:r>
            <a:r>
              <a:rPr sz="2800" spc="-20" dirty="0">
                <a:latin typeface="Times New Roman"/>
                <a:cs typeface="Times New Roman"/>
              </a:rPr>
              <a:t>m</a:t>
            </a:r>
            <a:r>
              <a:rPr sz="2800" spc="-5" dirty="0">
                <a:latin typeface="Times New Roman"/>
                <a:cs typeface="Times New Roman"/>
              </a:rPr>
              <a:t>o</a:t>
            </a:r>
            <a:r>
              <a:rPr sz="2800" dirty="0">
                <a:latin typeface="Times New Roman"/>
                <a:cs typeface="Times New Roman"/>
              </a:rPr>
              <a:t>d</a:t>
            </a:r>
            <a:r>
              <a:rPr sz="2800" spc="-5" dirty="0">
                <a:latin typeface="Times New Roman"/>
                <a:cs typeface="Times New Roman"/>
              </a:rPr>
              <a:t>ify</a:t>
            </a:r>
            <a:r>
              <a:rPr sz="2800" dirty="0">
                <a:latin typeface="Times New Roman"/>
                <a:cs typeface="Times New Roman"/>
              </a:rPr>
              <a:t>	</a:t>
            </a:r>
            <a:r>
              <a:rPr sz="2800" spc="-5" dirty="0">
                <a:latin typeface="Times New Roman"/>
                <a:cs typeface="Times New Roman"/>
              </a:rPr>
              <a:t>and  delete </a:t>
            </a:r>
            <a:r>
              <a:rPr sz="2800" dirty="0">
                <a:latin typeface="Times New Roman"/>
                <a:cs typeface="Times New Roman"/>
              </a:rPr>
              <a:t>the</a:t>
            </a:r>
            <a:r>
              <a:rPr sz="2800" spc="-35" dirty="0">
                <a:latin typeface="Times New Roman"/>
                <a:cs typeface="Times New Roman"/>
              </a:rPr>
              <a:t> </a:t>
            </a:r>
            <a:r>
              <a:rPr sz="2800" spc="-5" dirty="0">
                <a:latin typeface="Times New Roman"/>
                <a:cs typeface="Times New Roman"/>
              </a:rPr>
              <a:t>test.</a:t>
            </a:r>
            <a:endParaRPr sz="2800" dirty="0">
              <a:latin typeface="Times New Roman"/>
              <a:cs typeface="Times New Roman"/>
            </a:endParaRPr>
          </a:p>
          <a:p>
            <a:pPr marL="355600" marR="8255" indent="-342900">
              <a:lnSpc>
                <a:spcPct val="100000"/>
              </a:lnSpc>
              <a:spcBef>
                <a:spcPts val="675"/>
              </a:spcBef>
              <a:buFont typeface="Arial"/>
              <a:buChar char="•"/>
              <a:tabLst>
                <a:tab pos="354965" algn="l"/>
                <a:tab pos="355600" algn="l"/>
              </a:tabLst>
            </a:pPr>
            <a:r>
              <a:rPr sz="2800" spc="-5" dirty="0">
                <a:latin typeface="Times New Roman"/>
                <a:cs typeface="Times New Roman"/>
              </a:rPr>
              <a:t>User </a:t>
            </a:r>
            <a:r>
              <a:rPr sz="2800" spc="-10" dirty="0">
                <a:latin typeface="Times New Roman"/>
                <a:cs typeface="Times New Roman"/>
              </a:rPr>
              <a:t>can </a:t>
            </a:r>
            <a:r>
              <a:rPr sz="2800" spc="-15" dirty="0">
                <a:latin typeface="Times New Roman"/>
                <a:cs typeface="Times New Roman"/>
              </a:rPr>
              <a:t>register, </a:t>
            </a:r>
            <a:r>
              <a:rPr sz="2800" spc="-5" dirty="0">
                <a:latin typeface="Times New Roman"/>
                <a:cs typeface="Times New Roman"/>
              </a:rPr>
              <a:t>login and </a:t>
            </a:r>
            <a:r>
              <a:rPr lang="en-US" sz="2800" spc="-5" dirty="0" smtClean="0">
                <a:latin typeface="Times New Roman"/>
                <a:cs typeface="Times New Roman"/>
              </a:rPr>
              <a:t>got </a:t>
            </a:r>
            <a:r>
              <a:rPr sz="2800" dirty="0" smtClean="0">
                <a:latin typeface="Times New Roman"/>
                <a:cs typeface="Times New Roman"/>
              </a:rPr>
              <a:t>the </a:t>
            </a:r>
            <a:r>
              <a:rPr sz="2800" spc="-5" dirty="0">
                <a:latin typeface="Times New Roman"/>
                <a:cs typeface="Times New Roman"/>
              </a:rPr>
              <a:t>test with his/her  </a:t>
            </a:r>
            <a:r>
              <a:rPr sz="2800" dirty="0">
                <a:latin typeface="Times New Roman"/>
                <a:cs typeface="Times New Roman"/>
              </a:rPr>
              <a:t>specific </a:t>
            </a:r>
            <a:r>
              <a:rPr lang="ar-EG" sz="2800" dirty="0" smtClean="0">
                <a:latin typeface="Times New Roman"/>
                <a:cs typeface="Times New Roman"/>
              </a:rPr>
              <a:t> </a:t>
            </a:r>
            <a:r>
              <a:rPr lang="en-US" sz="2800" dirty="0" smtClean="0">
                <a:latin typeface="Times New Roman"/>
                <a:cs typeface="Times New Roman"/>
              </a:rPr>
              <a:t>Card ID </a:t>
            </a:r>
            <a:r>
              <a:rPr lang="en-US" sz="2800" spc="-5" dirty="0" smtClean="0">
                <a:latin typeface="Times New Roman"/>
                <a:cs typeface="Times New Roman"/>
              </a:rPr>
              <a:t>a</a:t>
            </a:r>
            <a:r>
              <a:rPr sz="2800" spc="-5" dirty="0" smtClean="0">
                <a:latin typeface="Times New Roman"/>
                <a:cs typeface="Times New Roman"/>
              </a:rPr>
              <a:t>nd</a:t>
            </a:r>
            <a:r>
              <a:rPr sz="2800" spc="-40" dirty="0" smtClean="0">
                <a:latin typeface="Times New Roman"/>
                <a:cs typeface="Times New Roman"/>
              </a:rPr>
              <a:t> </a:t>
            </a:r>
            <a:r>
              <a:rPr sz="2800" dirty="0">
                <a:latin typeface="Times New Roman"/>
                <a:cs typeface="Times New Roman"/>
              </a:rPr>
              <a:t>password.</a:t>
            </a:r>
          </a:p>
        </p:txBody>
      </p:sp>
      <p:sp>
        <p:nvSpPr>
          <p:cNvPr id="3" name="object 3"/>
          <p:cNvSpPr txBox="1"/>
          <p:nvPr/>
        </p:nvSpPr>
        <p:spPr>
          <a:xfrm>
            <a:off x="4692522" y="3533013"/>
            <a:ext cx="3915410" cy="452120"/>
          </a:xfrm>
          <a:prstGeom prst="rect">
            <a:avLst/>
          </a:prstGeom>
        </p:spPr>
        <p:txBody>
          <a:bodyPr vert="horz" wrap="square" lIns="0" tIns="12065" rIns="0" bIns="0" rtlCol="0">
            <a:spAutoFit/>
          </a:bodyPr>
          <a:lstStyle/>
          <a:p>
            <a:pPr marL="12700">
              <a:lnSpc>
                <a:spcPct val="100000"/>
              </a:lnSpc>
              <a:spcBef>
                <a:spcPts val="95"/>
              </a:spcBef>
              <a:tabLst>
                <a:tab pos="1140460" algn="l"/>
                <a:tab pos="3251200" algn="l"/>
              </a:tabLst>
            </a:pPr>
            <a:r>
              <a:rPr sz="2800" spc="-5" dirty="0">
                <a:latin typeface="Times New Roman"/>
                <a:cs typeface="Times New Roman"/>
              </a:rPr>
              <a:t>res</a:t>
            </a:r>
            <a:r>
              <a:rPr sz="2800" dirty="0">
                <a:latin typeface="Times New Roman"/>
                <a:cs typeface="Times New Roman"/>
              </a:rPr>
              <a:t>u</a:t>
            </a:r>
            <a:r>
              <a:rPr sz="2800" spc="-5" dirty="0">
                <a:latin typeface="Times New Roman"/>
                <a:cs typeface="Times New Roman"/>
              </a:rPr>
              <a:t>lt</a:t>
            </a:r>
            <a:r>
              <a:rPr sz="2800" dirty="0">
                <a:latin typeface="Times New Roman"/>
                <a:cs typeface="Times New Roman"/>
              </a:rPr>
              <a:t>	</a:t>
            </a:r>
            <a:r>
              <a:rPr sz="2800" spc="-5" dirty="0">
                <a:latin typeface="Times New Roman"/>
                <a:cs typeface="Times New Roman"/>
              </a:rPr>
              <a:t>i</a:t>
            </a:r>
            <a:r>
              <a:rPr sz="2800" spc="-20" dirty="0">
                <a:latin typeface="Times New Roman"/>
                <a:cs typeface="Times New Roman"/>
              </a:rPr>
              <a:t>m</a:t>
            </a:r>
            <a:r>
              <a:rPr sz="2800" spc="-5" dirty="0">
                <a:latin typeface="Times New Roman"/>
                <a:cs typeface="Times New Roman"/>
              </a:rPr>
              <a:t>me</a:t>
            </a:r>
            <a:r>
              <a:rPr sz="2800" dirty="0">
                <a:latin typeface="Times New Roman"/>
                <a:cs typeface="Times New Roman"/>
              </a:rPr>
              <a:t>d</a:t>
            </a:r>
            <a:r>
              <a:rPr sz="2800" spc="-5" dirty="0">
                <a:latin typeface="Times New Roman"/>
                <a:cs typeface="Times New Roman"/>
              </a:rPr>
              <a:t>iate</a:t>
            </a:r>
            <a:r>
              <a:rPr sz="2800" spc="-20" dirty="0">
                <a:latin typeface="Times New Roman"/>
                <a:cs typeface="Times New Roman"/>
              </a:rPr>
              <a:t>l</a:t>
            </a:r>
            <a:r>
              <a:rPr sz="2800" spc="-5" dirty="0">
                <a:latin typeface="Times New Roman"/>
                <a:cs typeface="Times New Roman"/>
              </a:rPr>
              <a:t>y</a:t>
            </a:r>
            <a:r>
              <a:rPr sz="2800" dirty="0">
                <a:latin typeface="Times New Roman"/>
                <a:cs typeface="Times New Roman"/>
              </a:rPr>
              <a:t>	</a:t>
            </a:r>
            <a:r>
              <a:rPr sz="2800" spc="-5" dirty="0">
                <a:latin typeface="Times New Roman"/>
                <a:cs typeface="Times New Roman"/>
              </a:rPr>
              <a:t>after</a:t>
            </a:r>
            <a:endParaRPr sz="2800">
              <a:latin typeface="Times New Roman"/>
              <a:cs typeface="Times New Roman"/>
            </a:endParaRPr>
          </a:p>
        </p:txBody>
      </p:sp>
      <p:sp>
        <p:nvSpPr>
          <p:cNvPr id="4" name="object 4"/>
          <p:cNvSpPr txBox="1"/>
          <p:nvPr/>
        </p:nvSpPr>
        <p:spPr>
          <a:xfrm>
            <a:off x="535940" y="3533013"/>
            <a:ext cx="3845560" cy="139065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 pos="1778635" algn="l"/>
                <a:tab pos="2608580" algn="l"/>
                <a:tab pos="3397885" algn="l"/>
              </a:tabLst>
            </a:pPr>
            <a:r>
              <a:rPr sz="2800" spc="-5" dirty="0">
                <a:latin typeface="Times New Roman"/>
                <a:cs typeface="Times New Roman"/>
              </a:rPr>
              <a:t>S</a:t>
            </a:r>
            <a:r>
              <a:rPr sz="2800" spc="5" dirty="0">
                <a:latin typeface="Times New Roman"/>
                <a:cs typeface="Times New Roman"/>
              </a:rPr>
              <a:t>t</a:t>
            </a:r>
            <a:r>
              <a:rPr sz="2800" dirty="0">
                <a:latin typeface="Times New Roman"/>
                <a:cs typeface="Times New Roman"/>
              </a:rPr>
              <a:t>ud</a:t>
            </a:r>
            <a:r>
              <a:rPr sz="2800" spc="-5" dirty="0">
                <a:latin typeface="Times New Roman"/>
                <a:cs typeface="Times New Roman"/>
              </a:rPr>
              <a:t>ent</a:t>
            </a:r>
            <a:r>
              <a:rPr sz="2800" dirty="0">
                <a:latin typeface="Times New Roman"/>
                <a:cs typeface="Times New Roman"/>
              </a:rPr>
              <a:t>	</a:t>
            </a:r>
            <a:r>
              <a:rPr sz="2800" spc="-15" dirty="0">
                <a:latin typeface="Times New Roman"/>
                <a:cs typeface="Times New Roman"/>
              </a:rPr>
              <a:t>ca</a:t>
            </a:r>
            <a:r>
              <a:rPr sz="2800" spc="-5" dirty="0">
                <a:latin typeface="Times New Roman"/>
                <a:cs typeface="Times New Roman"/>
              </a:rPr>
              <a:t>n</a:t>
            </a:r>
            <a:r>
              <a:rPr sz="2800" dirty="0">
                <a:latin typeface="Times New Roman"/>
                <a:cs typeface="Times New Roman"/>
              </a:rPr>
              <a:t>	</a:t>
            </a:r>
            <a:r>
              <a:rPr sz="2800" spc="-5" dirty="0">
                <a:latin typeface="Times New Roman"/>
                <a:cs typeface="Times New Roman"/>
              </a:rPr>
              <a:t>see</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  examination.</a:t>
            </a:r>
            <a:endParaRPr sz="2800" dirty="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45" dirty="0">
                <a:latin typeface="Times New Roman"/>
                <a:cs typeface="Times New Roman"/>
              </a:rPr>
              <a:t>Avoid </a:t>
            </a:r>
            <a:r>
              <a:rPr sz="2800" dirty="0">
                <a:latin typeface="Times New Roman"/>
                <a:cs typeface="Times New Roman"/>
              </a:rPr>
              <a:t>the </a:t>
            </a:r>
            <a:r>
              <a:rPr sz="2800" spc="-5" dirty="0">
                <a:latin typeface="Times New Roman"/>
                <a:cs typeface="Times New Roman"/>
              </a:rPr>
              <a:t>paper</a:t>
            </a:r>
            <a:r>
              <a:rPr sz="2800" dirty="0">
                <a:latin typeface="Times New Roman"/>
                <a:cs typeface="Times New Roman"/>
              </a:rPr>
              <a:t> 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3543300" y="-120040"/>
            <a:ext cx="2209800" cy="844462"/>
          </a:xfrm>
          <a:prstGeom prst="rect">
            <a:avLst/>
          </a:prstGeom>
        </p:spPr>
        <p:txBody>
          <a:bodyPr vert="horz" wrap="square" lIns="0" tIns="13335" rIns="0" bIns="0" rtlCol="0">
            <a:spAutoFit/>
          </a:bodyPr>
          <a:lstStyle/>
          <a:p>
            <a:pPr marL="12700" algn="ctr">
              <a:lnSpc>
                <a:spcPct val="100000"/>
              </a:lnSpc>
              <a:spcBef>
                <a:spcPts val="105"/>
              </a:spcBef>
            </a:pPr>
            <a:r>
              <a:rPr lang="en-US" sz="5400" dirty="0" smtClean="0"/>
              <a:t>MET</a:t>
            </a:r>
            <a:endParaRPr sz="5400" dirty="0"/>
          </a:p>
        </p:txBody>
      </p:sp>
      <p:sp>
        <p:nvSpPr>
          <p:cNvPr id="3" name="object 3"/>
          <p:cNvSpPr txBox="1"/>
          <p:nvPr/>
        </p:nvSpPr>
        <p:spPr>
          <a:xfrm>
            <a:off x="152400" y="2555249"/>
            <a:ext cx="8991600" cy="4090863"/>
          </a:xfrm>
          <a:prstGeom prst="rect">
            <a:avLst/>
          </a:prstGeom>
        </p:spPr>
        <p:txBody>
          <a:bodyPr vert="horz" wrap="square" lIns="0" tIns="12700" rIns="0" bIns="0" rtlCol="0">
            <a:spAutoFit/>
          </a:bodyPr>
          <a:lstStyle/>
          <a:p>
            <a:pPr marL="2315845" marR="5080" indent="-2303780">
              <a:lnSpc>
                <a:spcPct val="130100"/>
              </a:lnSpc>
              <a:spcBef>
                <a:spcPts val="100"/>
              </a:spcBef>
              <a:tabLst>
                <a:tab pos="2293620" algn="l"/>
              </a:tabLst>
            </a:pPr>
            <a:r>
              <a:rPr sz="2500" b="1" spc="-10" dirty="0">
                <a:solidFill>
                  <a:srgbClr val="001F5F"/>
                </a:solidFill>
                <a:latin typeface="Times New Roman"/>
                <a:cs typeface="Times New Roman"/>
              </a:rPr>
              <a:t>Presentation</a:t>
            </a:r>
            <a:r>
              <a:rPr sz="2500" b="1" spc="75" dirty="0">
                <a:solidFill>
                  <a:srgbClr val="001F5F"/>
                </a:solidFill>
                <a:latin typeface="Times New Roman"/>
                <a:cs typeface="Times New Roman"/>
              </a:rPr>
              <a:t> </a:t>
            </a:r>
            <a:r>
              <a:rPr sz="2500" b="1" spc="-5" dirty="0">
                <a:solidFill>
                  <a:srgbClr val="001F5F"/>
                </a:solidFill>
                <a:latin typeface="Times New Roman"/>
                <a:cs typeface="Times New Roman"/>
              </a:rPr>
              <a:t>on	:- </a:t>
            </a:r>
            <a:r>
              <a:rPr sz="2500" b="1" spc="-5" dirty="0" smtClean="0">
                <a:solidFill>
                  <a:srgbClr val="001F5F"/>
                </a:solidFill>
                <a:latin typeface="Times New Roman"/>
                <a:cs typeface="Times New Roman"/>
              </a:rPr>
              <a:t>Examination </a:t>
            </a:r>
            <a:r>
              <a:rPr sz="2500" b="1" spc="-5" dirty="0">
                <a:solidFill>
                  <a:srgbClr val="001F5F"/>
                </a:solidFill>
                <a:latin typeface="Times New Roman"/>
                <a:cs typeface="Times New Roman"/>
              </a:rPr>
              <a:t>System </a:t>
            </a:r>
            <a:r>
              <a:rPr sz="2500" b="1" spc="-15" dirty="0">
                <a:solidFill>
                  <a:srgbClr val="001F5F"/>
                </a:solidFill>
                <a:latin typeface="Times New Roman"/>
                <a:cs typeface="Times New Roman"/>
              </a:rPr>
              <a:t>Project  </a:t>
            </a:r>
            <a:r>
              <a:rPr sz="2500" b="1" spc="-5" dirty="0">
                <a:solidFill>
                  <a:srgbClr val="001F5F"/>
                </a:solidFill>
                <a:latin typeface="Times New Roman"/>
                <a:cs typeface="Times New Roman"/>
              </a:rPr>
              <a:t>Session </a:t>
            </a:r>
            <a:r>
              <a:rPr sz="2500" b="1" spc="-5" dirty="0" smtClean="0">
                <a:solidFill>
                  <a:srgbClr val="001F5F"/>
                </a:solidFill>
                <a:latin typeface="Times New Roman"/>
                <a:cs typeface="Times New Roman"/>
              </a:rPr>
              <a:t>:-</a:t>
            </a:r>
            <a:endParaRPr lang="en-US" sz="2500" b="1" spc="-5" dirty="0" smtClean="0">
              <a:solidFill>
                <a:srgbClr val="001F5F"/>
              </a:solidFill>
              <a:latin typeface="Times New Roman"/>
              <a:cs typeface="Times New Roman"/>
            </a:endParaRPr>
          </a:p>
          <a:p>
            <a:pPr marL="2315845" marR="5080" indent="-2303780">
              <a:lnSpc>
                <a:spcPct val="130100"/>
              </a:lnSpc>
              <a:spcBef>
                <a:spcPts val="100"/>
              </a:spcBef>
              <a:tabLst>
                <a:tab pos="2293620" algn="l"/>
              </a:tabLst>
            </a:pPr>
            <a:r>
              <a:rPr lang="en-US" sz="2500" b="1" spc="-5" dirty="0">
                <a:solidFill>
                  <a:srgbClr val="001F5F"/>
                </a:solidFill>
                <a:latin typeface="Times New Roman"/>
                <a:cs typeface="Times New Roman"/>
              </a:rPr>
              <a:t> </a:t>
            </a:r>
            <a:r>
              <a:rPr lang="en-US" sz="2500" b="1" spc="-5" dirty="0" smtClean="0">
                <a:solidFill>
                  <a:srgbClr val="001F5F"/>
                </a:solidFill>
                <a:latin typeface="Times New Roman"/>
                <a:cs typeface="Times New Roman"/>
              </a:rPr>
              <a:t>                                       </a:t>
            </a:r>
            <a:r>
              <a:rPr sz="2500" b="1" spc="15" dirty="0" smtClean="0">
                <a:solidFill>
                  <a:srgbClr val="001F5F"/>
                </a:solidFill>
                <a:latin typeface="Times New Roman"/>
                <a:cs typeface="Times New Roman"/>
              </a:rPr>
              <a:t> </a:t>
            </a:r>
            <a:r>
              <a:rPr sz="2500" b="1" spc="-5" dirty="0" smtClean="0">
                <a:solidFill>
                  <a:srgbClr val="001F5F"/>
                </a:solidFill>
                <a:latin typeface="Times New Roman"/>
                <a:cs typeface="Times New Roman"/>
              </a:rPr>
              <a:t>201</a:t>
            </a:r>
            <a:r>
              <a:rPr lang="en-US" sz="2500" b="1" spc="-5" dirty="0" smtClean="0">
                <a:solidFill>
                  <a:srgbClr val="001F5F"/>
                </a:solidFill>
                <a:latin typeface="Times New Roman"/>
                <a:cs typeface="Times New Roman"/>
              </a:rPr>
              <a:t>7</a:t>
            </a:r>
            <a:r>
              <a:rPr sz="2500" b="1" spc="-5" dirty="0" smtClean="0">
                <a:solidFill>
                  <a:srgbClr val="001F5F"/>
                </a:solidFill>
                <a:latin typeface="Times New Roman"/>
                <a:cs typeface="Times New Roman"/>
              </a:rPr>
              <a:t>-201</a:t>
            </a:r>
            <a:r>
              <a:rPr lang="en-US" sz="2500" b="1" spc="-5" dirty="0" smtClean="0">
                <a:solidFill>
                  <a:srgbClr val="001F5F"/>
                </a:solidFill>
                <a:latin typeface="Times New Roman"/>
                <a:cs typeface="Times New Roman"/>
              </a:rPr>
              <a:t>8</a:t>
            </a:r>
          </a:p>
          <a:p>
            <a:pPr marL="2315845" marR="5080" indent="-2303780">
              <a:lnSpc>
                <a:spcPct val="130100"/>
              </a:lnSpc>
              <a:spcBef>
                <a:spcPts val="100"/>
              </a:spcBef>
              <a:tabLst>
                <a:tab pos="2293620" algn="l"/>
              </a:tabLst>
            </a:pPr>
            <a:r>
              <a:rPr lang="en-US" sz="2500" b="1" spc="-5" dirty="0">
                <a:solidFill>
                  <a:srgbClr val="001F5F"/>
                </a:solidFill>
                <a:latin typeface="Times New Roman"/>
                <a:cs typeface="Times New Roman"/>
              </a:rPr>
              <a:t>Submitted</a:t>
            </a:r>
            <a:r>
              <a:rPr lang="en-US" sz="2500" b="1" spc="5" dirty="0">
                <a:solidFill>
                  <a:srgbClr val="001F5F"/>
                </a:solidFill>
                <a:latin typeface="Times New Roman"/>
                <a:cs typeface="Times New Roman"/>
              </a:rPr>
              <a:t> </a:t>
            </a:r>
            <a:r>
              <a:rPr lang="en-US" sz="2500" b="1" dirty="0">
                <a:solidFill>
                  <a:srgbClr val="001F5F"/>
                </a:solidFill>
                <a:latin typeface="Times New Roman"/>
                <a:cs typeface="Times New Roman"/>
              </a:rPr>
              <a:t>by</a:t>
            </a:r>
            <a:r>
              <a:rPr lang="en-US" sz="2500" b="1" dirty="0" smtClean="0">
                <a:solidFill>
                  <a:srgbClr val="001F5F"/>
                </a:solidFill>
                <a:latin typeface="Times New Roman"/>
                <a:cs typeface="Times New Roman"/>
              </a:rPr>
              <a:t>:-                                       </a:t>
            </a:r>
            <a:r>
              <a:rPr lang="en-US" sz="2500" b="1" spc="-5" dirty="0">
                <a:solidFill>
                  <a:srgbClr val="001F5F"/>
                </a:solidFill>
                <a:latin typeface="Times New Roman"/>
                <a:cs typeface="Times New Roman"/>
              </a:rPr>
              <a:t>supervision:-</a:t>
            </a:r>
            <a:endParaRPr lang="en-US" sz="2500" dirty="0">
              <a:latin typeface="Times New Roman"/>
              <a:cs typeface="Times New Roman"/>
            </a:endParaRPr>
          </a:p>
          <a:p>
            <a:pPr marL="2315845" marR="5080" indent="-2303780">
              <a:lnSpc>
                <a:spcPct val="130100"/>
              </a:lnSpc>
              <a:spcBef>
                <a:spcPts val="100"/>
              </a:spcBef>
              <a:tabLst>
                <a:tab pos="2293620" algn="l"/>
              </a:tabLst>
            </a:pPr>
            <a:r>
              <a:rPr lang="en-US" sz="2500" dirty="0" smtClean="0">
                <a:latin typeface="Times New Roman"/>
                <a:cs typeface="Times New Roman"/>
              </a:rPr>
              <a:t>                                                                  </a:t>
            </a:r>
            <a:r>
              <a:rPr lang="en-US" sz="2500" dirty="0" err="1" smtClean="0">
                <a:latin typeface="Times New Roman"/>
                <a:cs typeface="Times New Roman"/>
              </a:rPr>
              <a:t>Dr</a:t>
            </a:r>
            <a:r>
              <a:rPr lang="en-US" sz="2500" dirty="0" smtClean="0">
                <a:latin typeface="Times New Roman"/>
                <a:cs typeface="Times New Roman"/>
              </a:rPr>
              <a:t>/</a:t>
            </a:r>
            <a:r>
              <a:rPr lang="en-US" sz="2500" dirty="0" err="1" smtClean="0">
                <a:latin typeface="Times New Roman"/>
                <a:cs typeface="Times New Roman"/>
              </a:rPr>
              <a:t>Lobna</a:t>
            </a:r>
            <a:r>
              <a:rPr lang="en-US" sz="2500" dirty="0" smtClean="0">
                <a:latin typeface="Times New Roman"/>
                <a:cs typeface="Times New Roman"/>
              </a:rPr>
              <a:t> abo </a:t>
            </a:r>
            <a:r>
              <a:rPr lang="en-US" sz="2500" dirty="0" err="1" smtClean="0">
                <a:latin typeface="Times New Roman"/>
                <a:cs typeface="Times New Roman"/>
              </a:rPr>
              <a:t>elmaged</a:t>
            </a:r>
            <a:r>
              <a:rPr lang="en-US" sz="2500" dirty="0" smtClean="0">
                <a:latin typeface="Times New Roman"/>
                <a:cs typeface="Times New Roman"/>
              </a:rPr>
              <a:t> </a:t>
            </a:r>
            <a:endParaRPr lang="en-US" sz="2500" dirty="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err="1" smtClean="0">
                <a:latin typeface="Times New Roman"/>
                <a:cs typeface="Times New Roman"/>
              </a:rPr>
              <a:t>Hesham</a:t>
            </a:r>
            <a:r>
              <a:rPr lang="en-US" sz="2500" dirty="0" smtClean="0">
                <a:latin typeface="Times New Roman"/>
                <a:cs typeface="Times New Roman"/>
              </a:rPr>
              <a:t> </a:t>
            </a:r>
            <a:r>
              <a:rPr lang="en-US" sz="2500" dirty="0" err="1" smtClean="0">
                <a:latin typeface="Times New Roman"/>
                <a:cs typeface="Times New Roman"/>
              </a:rPr>
              <a:t>mahmoud</a:t>
            </a:r>
            <a:r>
              <a:rPr lang="en-US" sz="2500" dirty="0" smtClean="0">
                <a:latin typeface="Times New Roman"/>
                <a:cs typeface="Times New Roman"/>
              </a:rPr>
              <a:t> </a:t>
            </a:r>
            <a:r>
              <a:rPr lang="en-US" sz="2500" dirty="0" err="1" smtClean="0">
                <a:latin typeface="Times New Roman"/>
                <a:cs typeface="Times New Roman"/>
              </a:rPr>
              <a:t>elalawy</a:t>
            </a:r>
            <a:endParaRPr lang="en-U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smtClean="0">
                <a:latin typeface="Times New Roman"/>
                <a:cs typeface="Times New Roman"/>
              </a:rPr>
              <a:t>Mohamed </a:t>
            </a:r>
            <a:r>
              <a:rPr lang="en-US" sz="2500" dirty="0" err="1" smtClean="0">
                <a:latin typeface="Times New Roman"/>
                <a:cs typeface="Times New Roman"/>
              </a:rPr>
              <a:t>ebrahim</a:t>
            </a:r>
            <a:r>
              <a:rPr lang="en-US" sz="2500" dirty="0" smtClean="0">
                <a:latin typeface="Times New Roman"/>
                <a:cs typeface="Times New Roman"/>
              </a:rPr>
              <a:t> abo </a:t>
            </a:r>
            <a:r>
              <a:rPr lang="en-US" sz="2500" dirty="0" err="1" smtClean="0">
                <a:latin typeface="Times New Roman"/>
                <a:cs typeface="Times New Roman"/>
              </a:rPr>
              <a:t>elhamed</a:t>
            </a:r>
            <a:endParaRPr lang="en-U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smtClean="0">
                <a:latin typeface="Times New Roman"/>
                <a:cs typeface="Times New Roman"/>
              </a:rPr>
              <a:t>Mohamed </a:t>
            </a:r>
            <a:r>
              <a:rPr lang="en-US" sz="2500" dirty="0" err="1" smtClean="0">
                <a:latin typeface="Times New Roman"/>
                <a:cs typeface="Times New Roman"/>
              </a:rPr>
              <a:t>fread</a:t>
            </a:r>
            <a:r>
              <a:rPr lang="en-US" sz="2500" dirty="0" smtClean="0">
                <a:latin typeface="Times New Roman"/>
                <a:cs typeface="Times New Roman"/>
              </a:rPr>
              <a:t> </a:t>
            </a:r>
            <a:r>
              <a:rPr lang="en-US" sz="2500" dirty="0" err="1" smtClean="0">
                <a:latin typeface="Times New Roman"/>
                <a:cs typeface="Times New Roman"/>
              </a:rPr>
              <a:t>elkholy</a:t>
            </a:r>
            <a:endParaRPr lang="en-U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smtClean="0">
                <a:latin typeface="Times New Roman"/>
                <a:cs typeface="Times New Roman"/>
              </a:rPr>
              <a:t>Mahmoud </a:t>
            </a:r>
            <a:r>
              <a:rPr lang="en-US" sz="2500" dirty="0" err="1" smtClean="0">
                <a:latin typeface="Times New Roman"/>
                <a:cs typeface="Times New Roman"/>
              </a:rPr>
              <a:t>samir</a:t>
            </a:r>
            <a:r>
              <a:rPr lang="en-US" sz="2500" dirty="0" smtClean="0">
                <a:latin typeface="Times New Roman"/>
                <a:cs typeface="Times New Roman"/>
              </a:rPr>
              <a:t> </a:t>
            </a:r>
            <a:r>
              <a:rPr lang="en-US" sz="2500" dirty="0" err="1" smtClean="0">
                <a:latin typeface="Times New Roman"/>
                <a:cs typeface="Times New Roman"/>
              </a:rPr>
              <a:t>abd</a:t>
            </a:r>
            <a:r>
              <a:rPr lang="en-US" sz="2500" dirty="0" smtClean="0">
                <a:latin typeface="Times New Roman"/>
                <a:cs typeface="Times New Roman"/>
              </a:rPr>
              <a:t> </a:t>
            </a:r>
            <a:r>
              <a:rPr lang="en-US" sz="2500" dirty="0" err="1" smtClean="0">
                <a:latin typeface="Times New Roman"/>
                <a:cs typeface="Times New Roman"/>
              </a:rPr>
              <a:t>elsamea</a:t>
            </a:r>
            <a:endParaRPr sz="2500" dirty="0">
              <a:latin typeface="Times New Roman"/>
              <a:cs typeface="Times New Roman"/>
            </a:endParaRPr>
          </a:p>
        </p:txBody>
      </p:sp>
      <p:pic>
        <p:nvPicPr>
          <p:cNvPr id="5" name="صورة 4"/>
          <p:cNvPicPr/>
          <p:nvPr/>
        </p:nvPicPr>
        <p:blipFill>
          <a:blip r:embed="rId2">
            <a:extLst>
              <a:ext uri="{28A0092B-C50C-407E-A947-70E740481C1C}">
                <a14:useLocalDpi xmlns:a14="http://schemas.microsoft.com/office/drawing/2010/main" val="0"/>
              </a:ext>
            </a:extLst>
          </a:blip>
          <a:stretch>
            <a:fillRect/>
          </a:stretch>
        </p:blipFill>
        <p:spPr>
          <a:xfrm>
            <a:off x="3148052" y="762000"/>
            <a:ext cx="2674620" cy="156718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dirty="0"/>
              <a:t>THANK</a:t>
            </a:r>
            <a:r>
              <a:rPr spc="-250" dirty="0"/>
              <a:t> </a:t>
            </a:r>
            <a:r>
              <a:rPr dirty="0"/>
              <a:t>YOU</a:t>
            </a:r>
          </a:p>
        </p:txBody>
      </p:sp>
      <p:sp>
        <p:nvSpPr>
          <p:cNvPr id="3" name="object 3"/>
          <p:cNvSpPr txBox="1"/>
          <p:nvPr/>
        </p:nvSpPr>
        <p:spPr>
          <a:xfrm>
            <a:off x="704189" y="2763139"/>
            <a:ext cx="7744459" cy="940435"/>
          </a:xfrm>
          <a:prstGeom prst="rect">
            <a:avLst/>
          </a:prstGeom>
        </p:spPr>
        <p:txBody>
          <a:bodyPr vert="horz" wrap="square" lIns="0" tIns="12700" rIns="0" bIns="0" rtlCol="0">
            <a:spAutoFit/>
          </a:bodyPr>
          <a:lstStyle/>
          <a:p>
            <a:pPr marL="786765" marR="5080" indent="-774700">
              <a:lnSpc>
                <a:spcPct val="100000"/>
              </a:lnSpc>
              <a:spcBef>
                <a:spcPts val="100"/>
              </a:spcBef>
            </a:pPr>
            <a:r>
              <a:rPr sz="3000" dirty="0">
                <a:latin typeface="Times New Roman"/>
                <a:cs typeface="Times New Roman"/>
              </a:rPr>
              <a:t>Thanks to you all for give opportunity to represent  our </a:t>
            </a:r>
            <a:r>
              <a:rPr sz="3000" spc="-5" dirty="0">
                <a:latin typeface="Times New Roman"/>
                <a:cs typeface="Times New Roman"/>
              </a:rPr>
              <a:t>project presentation </a:t>
            </a:r>
            <a:r>
              <a:rPr sz="3000" dirty="0">
                <a:latin typeface="Times New Roman"/>
                <a:cs typeface="Times New Roman"/>
              </a:rPr>
              <a:t>in </a:t>
            </a:r>
            <a:r>
              <a:rPr sz="3000" spc="-5" dirty="0">
                <a:latin typeface="Times New Roman"/>
                <a:cs typeface="Times New Roman"/>
              </a:rPr>
              <a:t>front </a:t>
            </a:r>
            <a:r>
              <a:rPr sz="3000" dirty="0">
                <a:latin typeface="Times New Roman"/>
                <a:cs typeface="Times New Roman"/>
              </a:rPr>
              <a:t>of you</a:t>
            </a:r>
            <a:r>
              <a:rPr sz="3000" spc="70" dirty="0">
                <a:latin typeface="Times New Roman"/>
                <a:cs typeface="Times New Roman"/>
              </a:rPr>
              <a:t> </a:t>
            </a:r>
            <a:r>
              <a:rPr sz="3000" spc="-5" dirty="0">
                <a:latin typeface="Times New Roman"/>
                <a:cs typeface="Times New Roman"/>
              </a:rPr>
              <a:t>all.</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380" y="365567"/>
            <a:ext cx="7238620" cy="781624"/>
          </a:xfrm>
          <a:prstGeom prst="rect">
            <a:avLst/>
          </a:prstGeom>
        </p:spPr>
        <p:txBody>
          <a:bodyPr vert="horz" wrap="square" lIns="0" tIns="12065" rIns="0" bIns="0" rtlCol="0">
            <a:spAutoFit/>
          </a:bodyPr>
          <a:lstStyle/>
          <a:p>
            <a:pPr marL="12700">
              <a:lnSpc>
                <a:spcPct val="100000"/>
              </a:lnSpc>
              <a:spcBef>
                <a:spcPts val="95"/>
              </a:spcBef>
            </a:pPr>
            <a:r>
              <a:rPr spc="-5" dirty="0" smtClean="0"/>
              <a:t>Examination</a:t>
            </a:r>
            <a:r>
              <a:rPr dirty="0" smtClean="0"/>
              <a:t> </a:t>
            </a:r>
            <a:r>
              <a:rPr spc="-5" dirty="0"/>
              <a:t>System</a:t>
            </a:r>
          </a:p>
        </p:txBody>
      </p:sp>
      <p:sp>
        <p:nvSpPr>
          <p:cNvPr id="3" name="object 3"/>
          <p:cNvSpPr txBox="1"/>
          <p:nvPr/>
        </p:nvSpPr>
        <p:spPr>
          <a:xfrm>
            <a:off x="535940" y="1066800"/>
            <a:ext cx="8455660" cy="5406608"/>
          </a:xfrm>
          <a:prstGeom prst="rect">
            <a:avLst/>
          </a:prstGeom>
        </p:spPr>
        <p:txBody>
          <a:bodyPr vert="horz" wrap="square" lIns="0" tIns="187960" rIns="0" bIns="0" rtlCol="0">
            <a:spAutoFit/>
          </a:bodyPr>
          <a:lstStyle/>
          <a:p>
            <a:pPr marL="12700">
              <a:lnSpc>
                <a:spcPct val="100000"/>
              </a:lnSpc>
              <a:spcBef>
                <a:spcPts val="1480"/>
              </a:spcBef>
            </a:pPr>
            <a:r>
              <a:rPr sz="2300" b="1" dirty="0">
                <a:solidFill>
                  <a:srgbClr val="001F5F"/>
                </a:solidFill>
                <a:latin typeface="Times New Roman"/>
                <a:cs typeface="Times New Roman"/>
              </a:rPr>
              <a:t>Contents:-</a:t>
            </a:r>
            <a:endParaRPr sz="2300" dirty="0">
              <a:latin typeface="Times New Roman"/>
              <a:cs typeface="Times New Roman"/>
            </a:endParaRPr>
          </a:p>
          <a:p>
            <a:pPr marL="355600" indent="-342900">
              <a:lnSpc>
                <a:spcPct val="100000"/>
              </a:lnSpc>
              <a:spcBef>
                <a:spcPts val="1385"/>
              </a:spcBef>
              <a:buFont typeface="Arial"/>
              <a:buChar char="•"/>
              <a:tabLst>
                <a:tab pos="354965" algn="l"/>
                <a:tab pos="355600" algn="l"/>
              </a:tabLst>
            </a:pPr>
            <a:r>
              <a:rPr sz="2300" dirty="0">
                <a:latin typeface="Times New Roman"/>
                <a:cs typeface="Times New Roman"/>
              </a:rPr>
              <a:t>Introduction</a:t>
            </a:r>
          </a:p>
          <a:p>
            <a:pPr marL="355600" indent="-342900">
              <a:lnSpc>
                <a:spcPct val="100000"/>
              </a:lnSpc>
              <a:spcBef>
                <a:spcPts val="1380"/>
              </a:spcBef>
              <a:buFont typeface="Arial"/>
              <a:buChar char="•"/>
              <a:tabLst>
                <a:tab pos="354965" algn="l"/>
                <a:tab pos="355600" algn="l"/>
              </a:tabLst>
            </a:pPr>
            <a:r>
              <a:rPr sz="2300" dirty="0">
                <a:latin typeface="Times New Roman"/>
                <a:cs typeface="Times New Roman"/>
              </a:rPr>
              <a:t>Problem</a:t>
            </a:r>
            <a:r>
              <a:rPr sz="2300" spc="-20" dirty="0">
                <a:latin typeface="Times New Roman"/>
                <a:cs typeface="Times New Roman"/>
              </a:rPr>
              <a:t> </a:t>
            </a:r>
            <a:r>
              <a:rPr sz="2300" dirty="0">
                <a:latin typeface="Times New Roman"/>
                <a:cs typeface="Times New Roman"/>
              </a:rPr>
              <a:t>definition</a:t>
            </a:r>
          </a:p>
          <a:p>
            <a:pPr marL="355600" indent="-342900">
              <a:lnSpc>
                <a:spcPct val="100000"/>
              </a:lnSpc>
              <a:spcBef>
                <a:spcPts val="1380"/>
              </a:spcBef>
              <a:buFont typeface="Arial"/>
              <a:buChar char="•"/>
              <a:tabLst>
                <a:tab pos="354965" algn="l"/>
                <a:tab pos="355600" algn="l"/>
              </a:tabLst>
            </a:pPr>
            <a:r>
              <a:rPr sz="2300" dirty="0">
                <a:latin typeface="Times New Roman"/>
                <a:cs typeface="Times New Roman"/>
              </a:rPr>
              <a:t>Problem</a:t>
            </a:r>
            <a:r>
              <a:rPr sz="2300" spc="-25" dirty="0">
                <a:latin typeface="Times New Roman"/>
                <a:cs typeface="Times New Roman"/>
              </a:rPr>
              <a:t> </a:t>
            </a:r>
            <a:r>
              <a:rPr sz="2300" dirty="0">
                <a:latin typeface="Times New Roman"/>
                <a:cs typeface="Times New Roman"/>
              </a:rPr>
              <a:t>Solution</a:t>
            </a:r>
          </a:p>
          <a:p>
            <a:pPr marL="355600" indent="-342900">
              <a:lnSpc>
                <a:spcPct val="100000"/>
              </a:lnSpc>
              <a:spcBef>
                <a:spcPts val="1380"/>
              </a:spcBef>
              <a:buFont typeface="Arial"/>
              <a:buChar char="•"/>
              <a:tabLst>
                <a:tab pos="354965" algn="l"/>
                <a:tab pos="355600" algn="l"/>
              </a:tabLst>
            </a:pPr>
            <a:r>
              <a:rPr sz="2300" spc="-15" dirty="0" smtClean="0">
                <a:latin typeface="Times New Roman"/>
                <a:cs typeface="Times New Roman"/>
              </a:rPr>
              <a:t>Technology</a:t>
            </a:r>
            <a:r>
              <a:rPr sz="2300" spc="-50" dirty="0" smtClean="0">
                <a:latin typeface="Times New Roman"/>
                <a:cs typeface="Times New Roman"/>
              </a:rPr>
              <a:t> </a:t>
            </a:r>
            <a:r>
              <a:rPr sz="2300" dirty="0" smtClean="0">
                <a:latin typeface="Times New Roman"/>
                <a:cs typeface="Times New Roman"/>
              </a:rPr>
              <a:t>Used</a:t>
            </a:r>
            <a:endParaRPr lang="en-US" sz="2300" dirty="0" smtClean="0">
              <a:latin typeface="Times New Roman"/>
              <a:cs typeface="Times New Roman"/>
            </a:endParaRPr>
          </a:p>
          <a:p>
            <a:pPr marL="355600" indent="-342900">
              <a:lnSpc>
                <a:spcPct val="100000"/>
              </a:lnSpc>
              <a:spcBef>
                <a:spcPts val="1380"/>
              </a:spcBef>
              <a:buFont typeface="Arial"/>
              <a:buChar char="•"/>
              <a:tabLst>
                <a:tab pos="354965" algn="l"/>
                <a:tab pos="355600" algn="l"/>
              </a:tabLst>
            </a:pPr>
            <a:r>
              <a:rPr lang="en-US" sz="2400" spc="-15" dirty="0"/>
              <a:t>Project</a:t>
            </a:r>
            <a:r>
              <a:rPr lang="en-US" sz="2400" spc="-75" dirty="0"/>
              <a:t> </a:t>
            </a:r>
            <a:r>
              <a:rPr lang="en-US" sz="2400" dirty="0"/>
              <a:t>Analysis And </a:t>
            </a:r>
            <a:r>
              <a:rPr lang="en-US" sz="2400" dirty="0" smtClean="0"/>
              <a:t>Design</a:t>
            </a:r>
          </a:p>
          <a:p>
            <a:pPr marL="355600" indent="-342900">
              <a:lnSpc>
                <a:spcPct val="100000"/>
              </a:lnSpc>
              <a:spcBef>
                <a:spcPts val="1380"/>
              </a:spcBef>
              <a:buFont typeface="Arial"/>
              <a:buChar char="•"/>
              <a:tabLst>
                <a:tab pos="354965" algn="l"/>
                <a:tab pos="355600" algn="l"/>
              </a:tabLst>
            </a:pPr>
            <a:r>
              <a:rPr lang="en-US" sz="2400" dirty="0"/>
              <a:t>Data Flow Diagram(DFD</a:t>
            </a:r>
            <a:r>
              <a:rPr lang="en-US" sz="2400" dirty="0" smtClean="0"/>
              <a:t>)</a:t>
            </a:r>
          </a:p>
          <a:p>
            <a:pPr marL="355600" indent="-342900">
              <a:lnSpc>
                <a:spcPct val="100000"/>
              </a:lnSpc>
              <a:spcBef>
                <a:spcPts val="1380"/>
              </a:spcBef>
              <a:buFont typeface="Arial"/>
              <a:buChar char="•"/>
              <a:tabLst>
                <a:tab pos="354965" algn="l"/>
                <a:tab pos="355600" algn="l"/>
              </a:tabLst>
            </a:pPr>
            <a:r>
              <a:rPr lang="en-US" sz="2400" dirty="0" err="1"/>
              <a:t>DataBase</a:t>
            </a:r>
            <a:r>
              <a:rPr lang="en-US" sz="2400" dirty="0"/>
              <a:t> </a:t>
            </a:r>
            <a:r>
              <a:rPr lang="en-US" sz="2400" dirty="0" smtClean="0"/>
              <a:t>Diagram</a:t>
            </a:r>
          </a:p>
          <a:p>
            <a:pPr marL="355600" indent="-342900">
              <a:lnSpc>
                <a:spcPct val="100000"/>
              </a:lnSpc>
              <a:spcBef>
                <a:spcPts val="1380"/>
              </a:spcBef>
              <a:buFont typeface="Arial"/>
              <a:buChar char="•"/>
              <a:tabLst>
                <a:tab pos="354965" algn="l"/>
                <a:tab pos="355600" algn="l"/>
              </a:tabLst>
            </a:pPr>
            <a:r>
              <a:rPr lang="en-US" sz="2400" dirty="0"/>
              <a:t>ER Diagram (ERD</a:t>
            </a:r>
            <a:r>
              <a:rPr lang="en-US" sz="2400" dirty="0" smtClean="0"/>
              <a:t>)</a:t>
            </a:r>
          </a:p>
          <a:p>
            <a:pPr marL="355600" indent="-342900">
              <a:lnSpc>
                <a:spcPct val="100000"/>
              </a:lnSpc>
              <a:spcBef>
                <a:spcPts val="1380"/>
              </a:spcBef>
              <a:buFont typeface="Arial"/>
              <a:buChar char="•"/>
              <a:tabLst>
                <a:tab pos="354965" algn="l"/>
                <a:tab pos="355600" algn="l"/>
              </a:tabLst>
            </a:pPr>
            <a:r>
              <a:rPr sz="2300" dirty="0" smtClean="0">
                <a:latin typeface="Times New Roman"/>
                <a:cs typeface="Times New Roman"/>
              </a:rPr>
              <a:t>Merits </a:t>
            </a:r>
            <a:r>
              <a:rPr sz="2300" dirty="0">
                <a:latin typeface="Times New Roman"/>
                <a:cs typeface="Times New Roman"/>
              </a:rPr>
              <a:t>of</a:t>
            </a:r>
            <a:r>
              <a:rPr sz="2300" spc="-20" dirty="0">
                <a:latin typeface="Times New Roman"/>
                <a:cs typeface="Times New Roman"/>
              </a:rPr>
              <a:t> </a:t>
            </a:r>
            <a:r>
              <a:rPr sz="2300" dirty="0" smtClean="0">
                <a:latin typeface="Times New Roman"/>
                <a:cs typeface="Times New Roman"/>
              </a:rPr>
              <a:t>project</a:t>
            </a:r>
            <a:endParaRPr sz="23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386776"/>
            <a:ext cx="3581400" cy="781624"/>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6" name="مستطيل 5"/>
          <p:cNvSpPr/>
          <p:nvPr/>
        </p:nvSpPr>
        <p:spPr>
          <a:xfrm>
            <a:off x="-27709" y="1595021"/>
            <a:ext cx="9144000" cy="4401205"/>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Examination system refers conduct to service as examination or test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examination system will use in schools, colleges,  universities</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Exam System is very useful for Educational Institute to prepare an exam, safe the time that will take to check the paper and prepare mark sheets. It will help the Institute to testing of students and develop their skills. But the disadvantages for this system, it takes a lot of times when you prepare the exam at the first time for usage</a:t>
            </a:r>
            <a:r>
              <a:rPr lang="en-US" sz="280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65567"/>
            <a:ext cx="5562600" cy="781624"/>
          </a:xfrm>
          <a:prstGeom prst="rect">
            <a:avLst/>
          </a:prstGeom>
        </p:spPr>
        <p:txBody>
          <a:bodyPr vert="horz" wrap="square" lIns="0" tIns="12065" rIns="0" bIns="0" rtlCol="0">
            <a:spAutoFit/>
          </a:bodyPr>
          <a:lstStyle/>
          <a:p>
            <a:pPr marL="12700">
              <a:lnSpc>
                <a:spcPct val="100000"/>
              </a:lnSpc>
              <a:spcBef>
                <a:spcPts val="95"/>
              </a:spcBef>
            </a:pPr>
            <a:r>
              <a:rPr spc="-15" dirty="0"/>
              <a:t>Problem</a:t>
            </a:r>
            <a:r>
              <a:rPr spc="-35" dirty="0"/>
              <a:t> </a:t>
            </a:r>
            <a:r>
              <a:rPr spc="-5" dirty="0"/>
              <a:t>Definition</a:t>
            </a:r>
          </a:p>
        </p:txBody>
      </p:sp>
      <p:sp>
        <p:nvSpPr>
          <p:cNvPr id="3" name="object 3"/>
          <p:cNvSpPr txBox="1"/>
          <p:nvPr/>
        </p:nvSpPr>
        <p:spPr>
          <a:xfrm>
            <a:off x="535940" y="1316481"/>
            <a:ext cx="8071484" cy="5721438"/>
          </a:xfrm>
          <a:prstGeom prst="rect">
            <a:avLst/>
          </a:prstGeom>
        </p:spPr>
        <p:txBody>
          <a:bodyPr vert="horz" wrap="square" lIns="0" tIns="12065" rIns="0" bIns="0" rtlCol="0">
            <a:spAutoFit/>
          </a:bodyPr>
          <a:lstStyle/>
          <a:p>
            <a:pPr marL="355600" indent="-342900">
              <a:lnSpc>
                <a:spcPct val="100000"/>
              </a:lnSpc>
              <a:spcBef>
                <a:spcPts val="675"/>
              </a:spcBef>
              <a:buFont typeface="Arial"/>
              <a:buChar char="•"/>
              <a:tabLst>
                <a:tab pos="354965" algn="l"/>
                <a:tab pos="355600" algn="l"/>
              </a:tabLst>
            </a:pPr>
            <a:r>
              <a:rPr sz="2800" dirty="0" smtClean="0">
                <a:latin typeface="Times New Roman"/>
                <a:cs typeface="Times New Roman"/>
              </a:rPr>
              <a:t>Students </a:t>
            </a:r>
            <a:r>
              <a:rPr sz="2800" spc="-5" dirty="0">
                <a:latin typeface="Times New Roman"/>
                <a:cs typeface="Times New Roman"/>
              </a:rPr>
              <a:t>need </a:t>
            </a:r>
            <a:r>
              <a:rPr sz="2800" dirty="0">
                <a:latin typeface="Times New Roman"/>
                <a:cs typeface="Times New Roman"/>
              </a:rPr>
              <a:t>to </a:t>
            </a:r>
            <a:r>
              <a:rPr sz="2800" spc="-5" dirty="0">
                <a:latin typeface="Times New Roman"/>
                <a:cs typeface="Times New Roman"/>
              </a:rPr>
              <a:t>wait </a:t>
            </a:r>
            <a:r>
              <a:rPr sz="2800" dirty="0">
                <a:latin typeface="Times New Roman"/>
                <a:cs typeface="Times New Roman"/>
              </a:rPr>
              <a:t>for </a:t>
            </a:r>
            <a:r>
              <a:rPr sz="2800" spc="-5" dirty="0">
                <a:latin typeface="Times New Roman"/>
                <a:cs typeface="Times New Roman"/>
              </a:rPr>
              <a:t>their</a:t>
            </a:r>
            <a:r>
              <a:rPr sz="2800" spc="-40" dirty="0">
                <a:latin typeface="Times New Roman"/>
                <a:cs typeface="Times New Roman"/>
              </a:rPr>
              <a:t> </a:t>
            </a:r>
            <a:r>
              <a:rPr sz="2800" dirty="0">
                <a:latin typeface="Times New Roman"/>
                <a:cs typeface="Times New Roman"/>
              </a:rPr>
              <a:t>results.</a:t>
            </a:r>
          </a:p>
          <a:p>
            <a:pPr marL="355600" marR="5715" indent="-342900">
              <a:lnSpc>
                <a:spcPct val="100000"/>
              </a:lnSpc>
              <a:spcBef>
                <a:spcPts val="670"/>
              </a:spcBef>
              <a:buFont typeface="Arial"/>
              <a:buChar char="•"/>
              <a:tabLst>
                <a:tab pos="354965" algn="l"/>
                <a:tab pos="355600" algn="l"/>
              </a:tabLst>
            </a:pPr>
            <a:r>
              <a:rPr sz="2800" spc="-5" dirty="0">
                <a:latin typeface="Times New Roman"/>
                <a:cs typeface="Times New Roman"/>
              </a:rPr>
              <a:t>Examiner are </a:t>
            </a:r>
            <a:r>
              <a:rPr sz="2800" dirty="0">
                <a:latin typeface="Times New Roman"/>
                <a:cs typeface="Times New Roman"/>
              </a:rPr>
              <a:t>not </a:t>
            </a:r>
            <a:r>
              <a:rPr sz="2800" spc="-5" dirty="0">
                <a:latin typeface="Times New Roman"/>
                <a:cs typeface="Times New Roman"/>
              </a:rPr>
              <a:t>able to maintain </a:t>
            </a:r>
            <a:r>
              <a:rPr sz="2800" dirty="0">
                <a:latin typeface="Times New Roman"/>
                <a:cs typeface="Times New Roman"/>
              </a:rPr>
              <a:t>the </a:t>
            </a:r>
            <a:r>
              <a:rPr sz="2800" spc="-5" dirty="0">
                <a:latin typeface="Times New Roman"/>
                <a:cs typeface="Times New Roman"/>
              </a:rPr>
              <a:t>student record  in </a:t>
            </a:r>
            <a:r>
              <a:rPr sz="2800" spc="-15" dirty="0">
                <a:latin typeface="Times New Roman"/>
                <a:cs typeface="Times New Roman"/>
              </a:rPr>
              <a:t>large</a:t>
            </a:r>
            <a:r>
              <a:rPr sz="2800" spc="-20" dirty="0">
                <a:latin typeface="Times New Roman"/>
                <a:cs typeface="Times New Roman"/>
              </a:rPr>
              <a:t> quantity.</a:t>
            </a:r>
            <a:endParaRPr sz="2800" dirty="0">
              <a:latin typeface="Times New Roman"/>
              <a:cs typeface="Times New Roman"/>
            </a:endParaRPr>
          </a:p>
          <a:p>
            <a:pPr marL="355600" marR="5080" indent="-342900">
              <a:lnSpc>
                <a:spcPct val="100000"/>
              </a:lnSpc>
              <a:spcBef>
                <a:spcPts val="675"/>
              </a:spcBef>
              <a:buFont typeface="Arial"/>
              <a:buChar char="•"/>
              <a:tabLst>
                <a:tab pos="354965" algn="l"/>
                <a:tab pos="355600" algn="l"/>
              </a:tabLst>
            </a:pPr>
            <a:r>
              <a:rPr sz="2800" spc="-5" dirty="0" smtClean="0">
                <a:latin typeface="Times New Roman"/>
                <a:cs typeface="Times New Roman"/>
              </a:rPr>
              <a:t>And </a:t>
            </a:r>
            <a:r>
              <a:rPr sz="2800" spc="-5" dirty="0">
                <a:latin typeface="Times New Roman"/>
                <a:cs typeface="Times New Roman"/>
              </a:rPr>
              <a:t>another </a:t>
            </a:r>
            <a:r>
              <a:rPr sz="2800" dirty="0">
                <a:latin typeface="Times New Roman"/>
                <a:cs typeface="Times New Roman"/>
              </a:rPr>
              <a:t>problem </a:t>
            </a:r>
            <a:r>
              <a:rPr sz="2800" spc="-5" dirty="0">
                <a:latin typeface="Times New Roman"/>
                <a:cs typeface="Times New Roman"/>
              </a:rPr>
              <a:t>of sending question </a:t>
            </a:r>
            <a:r>
              <a:rPr sz="2800" dirty="0">
                <a:latin typeface="Times New Roman"/>
                <a:cs typeface="Times New Roman"/>
              </a:rPr>
              <a:t>paper from  one </a:t>
            </a:r>
            <a:r>
              <a:rPr sz="2800" spc="-5" dirty="0">
                <a:latin typeface="Times New Roman"/>
                <a:cs typeface="Times New Roman"/>
              </a:rPr>
              <a:t>place to another</a:t>
            </a:r>
            <a:r>
              <a:rPr sz="2800" spc="-20" dirty="0">
                <a:latin typeface="Times New Roman"/>
                <a:cs typeface="Times New Roman"/>
              </a:rPr>
              <a:t> </a:t>
            </a:r>
            <a:r>
              <a:rPr sz="2800" spc="-5" dirty="0">
                <a:latin typeface="Times New Roman"/>
                <a:cs typeface="Times New Roman"/>
              </a:rPr>
              <a:t>place</a:t>
            </a:r>
            <a:r>
              <a:rPr sz="2800" spc="-5" dirty="0" smtClean="0">
                <a:latin typeface="Times New Roman"/>
                <a:cs typeface="Times New Roman"/>
              </a:rPr>
              <a:t>.</a:t>
            </a:r>
            <a:endParaRPr lang="en-US" sz="2800" spc="-5" dirty="0" smtClean="0">
              <a:latin typeface="Times New Roman"/>
              <a:cs typeface="Times New Roman"/>
            </a:endParaRPr>
          </a:p>
          <a:p>
            <a:pPr marL="12700" marR="5080">
              <a:lnSpc>
                <a:spcPct val="100000"/>
              </a:lnSpc>
              <a:spcBef>
                <a:spcPts val="675"/>
              </a:spcBef>
              <a:tabLst>
                <a:tab pos="354965" algn="l"/>
                <a:tab pos="355600" algn="l"/>
              </a:tabLst>
            </a:pPr>
            <a:r>
              <a:rPr lang="en-US" sz="2800" dirty="0" smtClean="0">
                <a:latin typeface="Times New Roman"/>
                <a:cs typeface="Times New Roman"/>
              </a:rPr>
              <a:t>• </a:t>
            </a:r>
            <a:r>
              <a:rPr lang="en-US" sz="2800" dirty="0">
                <a:latin typeface="Times New Roman"/>
                <a:cs typeface="Times New Roman"/>
              </a:rPr>
              <a:t>And have the problem of leaking the paper before </a:t>
            </a:r>
            <a:r>
              <a:rPr lang="en-US" sz="2800" dirty="0" smtClean="0">
                <a:latin typeface="Times New Roman"/>
                <a:cs typeface="Times New Roman"/>
              </a:rPr>
              <a:t>      examination </a:t>
            </a:r>
            <a:r>
              <a:rPr lang="en-US" sz="2800" dirty="0">
                <a:latin typeface="Times New Roman"/>
                <a:cs typeface="Times New Roman"/>
              </a:rPr>
              <a:t>but this problem will not born in </a:t>
            </a:r>
            <a:r>
              <a:rPr lang="en-US" sz="2800" dirty="0" smtClean="0">
                <a:latin typeface="Times New Roman"/>
                <a:cs typeface="Times New Roman"/>
              </a:rPr>
              <a:t>examination </a:t>
            </a:r>
            <a:r>
              <a:rPr lang="en-US" sz="2800" dirty="0">
                <a:latin typeface="Times New Roman"/>
                <a:cs typeface="Times New Roman"/>
              </a:rPr>
              <a:t>system</a:t>
            </a:r>
            <a:r>
              <a:rPr lang="en-US" sz="2800" dirty="0" smtClean="0">
                <a:latin typeface="Times New Roman"/>
                <a:cs typeface="Times New Roman"/>
              </a:rPr>
              <a:t>.</a:t>
            </a:r>
          </a:p>
          <a:p>
            <a:pPr marL="12700" marR="5080">
              <a:spcBef>
                <a:spcPts val="675"/>
              </a:spcBef>
              <a:tabLst>
                <a:tab pos="354965" algn="l"/>
                <a:tab pos="355600" algn="l"/>
              </a:tabLst>
            </a:pPr>
            <a:r>
              <a:rPr lang="en-US" sz="2800" dirty="0">
                <a:latin typeface="Times New Roman"/>
                <a:cs typeface="Times New Roman"/>
              </a:rPr>
              <a:t>• </a:t>
            </a:r>
            <a:r>
              <a:rPr lang="en-US" sz="2800" spc="-5" dirty="0" smtClean="0">
                <a:latin typeface="Times New Roman"/>
                <a:cs typeface="Times New Roman"/>
              </a:rPr>
              <a:t>And </a:t>
            </a:r>
            <a:r>
              <a:rPr lang="en-US" sz="2800" spc="-5" dirty="0">
                <a:latin typeface="Times New Roman"/>
                <a:cs typeface="Times New Roman"/>
              </a:rPr>
              <a:t>have a problem of </a:t>
            </a:r>
            <a:r>
              <a:rPr lang="en-US" sz="2800" dirty="0">
                <a:latin typeface="Times New Roman"/>
                <a:cs typeface="Times New Roman"/>
              </a:rPr>
              <a:t>change </a:t>
            </a:r>
            <a:r>
              <a:rPr lang="en-US" sz="2800" spc="-5" dirty="0">
                <a:latin typeface="Times New Roman"/>
                <a:cs typeface="Times New Roman"/>
              </a:rPr>
              <a:t>the choice of option  </a:t>
            </a:r>
            <a:r>
              <a:rPr lang="en-US" sz="2800" dirty="0">
                <a:latin typeface="Times New Roman"/>
                <a:cs typeface="Times New Roman"/>
              </a:rPr>
              <a:t>which </a:t>
            </a:r>
            <a:r>
              <a:rPr lang="en-US" sz="2800" spc="-5" dirty="0">
                <a:latin typeface="Times New Roman"/>
                <a:cs typeface="Times New Roman"/>
              </a:rPr>
              <a:t>is </a:t>
            </a:r>
            <a:r>
              <a:rPr lang="en-US" sz="2800" dirty="0">
                <a:latin typeface="Times New Roman"/>
                <a:cs typeface="Times New Roman"/>
              </a:rPr>
              <a:t>not possible </a:t>
            </a:r>
            <a:r>
              <a:rPr lang="en-US" sz="2800" spc="-5" dirty="0">
                <a:latin typeface="Times New Roman"/>
                <a:cs typeface="Times New Roman"/>
              </a:rPr>
              <a:t>in paper</a:t>
            </a:r>
            <a:r>
              <a:rPr lang="en-US" sz="2800" spc="-55" dirty="0">
                <a:latin typeface="Times New Roman"/>
                <a:cs typeface="Times New Roman"/>
              </a:rPr>
              <a:t> </a:t>
            </a:r>
            <a:r>
              <a:rPr lang="en-US" sz="2800" spc="-5" dirty="0">
                <a:latin typeface="Times New Roman"/>
                <a:cs typeface="Times New Roman"/>
              </a:rPr>
              <a:t>.</a:t>
            </a:r>
            <a:endParaRPr lang="en-US" sz="2800" dirty="0">
              <a:latin typeface="Times New Roman"/>
              <a:cs typeface="Times New Roman"/>
            </a:endParaRPr>
          </a:p>
          <a:p>
            <a:pPr marL="12700" marR="5080">
              <a:lnSpc>
                <a:spcPct val="100000"/>
              </a:lnSpc>
              <a:spcBef>
                <a:spcPts val="675"/>
              </a:spcBef>
              <a:tabLst>
                <a:tab pos="354965" algn="l"/>
                <a:tab pos="355600" algn="l"/>
              </a:tabLst>
            </a:pPr>
            <a:endParaRPr lang="en-US" sz="2800" dirty="0">
              <a:latin typeface="Times New Roman"/>
              <a:cs typeface="Times New Roman"/>
            </a:endParaRPr>
          </a:p>
          <a:p>
            <a:pPr marL="355600" marR="5080" indent="-342900">
              <a:lnSpc>
                <a:spcPct val="100000"/>
              </a:lnSpc>
              <a:spcBef>
                <a:spcPts val="675"/>
              </a:spcBef>
              <a:buFont typeface="Arial"/>
              <a:buChar char="•"/>
              <a:tabLst>
                <a:tab pos="354965" algn="l"/>
                <a:tab pos="355600" algn="l"/>
              </a:tabLst>
            </a:pP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5357" y="519125"/>
            <a:ext cx="4193540" cy="697230"/>
          </a:xfrm>
          <a:prstGeom prst="rect">
            <a:avLst/>
          </a:prstGeom>
        </p:spPr>
        <p:txBody>
          <a:bodyPr vert="horz" wrap="square" lIns="0" tIns="13335" rIns="0" bIns="0" rtlCol="0">
            <a:spAutoFit/>
          </a:bodyPr>
          <a:lstStyle/>
          <a:p>
            <a:pPr marL="12700">
              <a:lnSpc>
                <a:spcPct val="100000"/>
              </a:lnSpc>
              <a:spcBef>
                <a:spcPts val="105"/>
              </a:spcBef>
            </a:pPr>
            <a:r>
              <a:rPr sz="4400" spc="-10" dirty="0"/>
              <a:t>Problem</a:t>
            </a:r>
            <a:r>
              <a:rPr sz="4400" spc="-90" dirty="0"/>
              <a:t> </a:t>
            </a:r>
            <a:r>
              <a:rPr sz="4400" dirty="0"/>
              <a:t>Solution</a:t>
            </a:r>
            <a:endParaRPr sz="4400"/>
          </a:p>
        </p:txBody>
      </p:sp>
      <p:sp>
        <p:nvSpPr>
          <p:cNvPr id="3" name="object 3"/>
          <p:cNvSpPr txBox="1"/>
          <p:nvPr/>
        </p:nvSpPr>
        <p:spPr>
          <a:xfrm>
            <a:off x="535940" y="2133726"/>
            <a:ext cx="7942580" cy="2866810"/>
          </a:xfrm>
          <a:prstGeom prst="rect">
            <a:avLst/>
          </a:prstGeom>
        </p:spPr>
        <p:txBody>
          <a:bodyPr vert="horz" wrap="square" lIns="0" tIns="12065" rIns="0" bIns="0" rtlCol="0">
            <a:spAutoFit/>
          </a:bodyPr>
          <a:lstStyle/>
          <a:p>
            <a:pPr marL="355600" marR="241935" indent="-342900">
              <a:lnSpc>
                <a:spcPct val="100000"/>
              </a:lnSpc>
              <a:spcBef>
                <a:spcPts val="95"/>
              </a:spcBef>
              <a:buFont typeface="Arial"/>
              <a:buChar char="•"/>
              <a:tabLst>
                <a:tab pos="354965" algn="l"/>
                <a:tab pos="355600" algn="l"/>
              </a:tabLst>
            </a:pPr>
            <a:r>
              <a:rPr sz="2800" spc="-120" dirty="0">
                <a:latin typeface="Times New Roman"/>
                <a:cs typeface="Times New Roman"/>
              </a:rPr>
              <a:t>We </a:t>
            </a:r>
            <a:r>
              <a:rPr sz="2800" dirty="0">
                <a:latin typeface="Times New Roman"/>
                <a:cs typeface="Times New Roman"/>
              </a:rPr>
              <a:t>introduce our project </a:t>
            </a:r>
            <a:r>
              <a:rPr sz="2800" spc="-5" dirty="0">
                <a:latin typeface="Times New Roman"/>
                <a:cs typeface="Times New Roman"/>
              </a:rPr>
              <a:t>to </a:t>
            </a:r>
            <a:r>
              <a:rPr sz="2800" dirty="0">
                <a:latin typeface="Times New Roman"/>
                <a:cs typeface="Times New Roman"/>
              </a:rPr>
              <a:t>conduct </a:t>
            </a:r>
            <a:r>
              <a:rPr sz="2800" spc="-5" dirty="0">
                <a:latin typeface="Times New Roman"/>
                <a:cs typeface="Times New Roman"/>
              </a:rPr>
              <a:t>exam easily </a:t>
            </a:r>
            <a:r>
              <a:rPr sz="2800" dirty="0">
                <a:latin typeface="Times New Roman"/>
                <a:cs typeface="Times New Roman"/>
              </a:rPr>
              <a:t>by  </a:t>
            </a:r>
            <a:r>
              <a:rPr lang="en-US" sz="2800" dirty="0" smtClean="0">
                <a:latin typeface="Times New Roman"/>
                <a:cs typeface="Times New Roman"/>
              </a:rPr>
              <a:t>application and</a:t>
            </a:r>
            <a:r>
              <a:rPr sz="2800" dirty="0" smtClean="0">
                <a:latin typeface="Times New Roman"/>
                <a:cs typeface="Times New Roman"/>
              </a:rPr>
              <a:t> </a:t>
            </a:r>
            <a:r>
              <a:rPr lang="en-US" sz="2800" spc="-5" dirty="0" smtClean="0">
                <a:latin typeface="Times New Roman"/>
                <a:cs typeface="Times New Roman"/>
              </a:rPr>
              <a:t>web</a:t>
            </a:r>
            <a:r>
              <a:rPr sz="2800" dirty="0" smtClean="0">
                <a:latin typeface="Times New Roman"/>
                <a:cs typeface="Times New Roman"/>
              </a:rPr>
              <a:t> </a:t>
            </a:r>
            <a:r>
              <a:rPr sz="2800" spc="-5" dirty="0">
                <a:latin typeface="Times New Roman"/>
                <a:cs typeface="Times New Roman"/>
              </a:rPr>
              <a:t>and </a:t>
            </a:r>
            <a:r>
              <a:rPr sz="2800" dirty="0">
                <a:latin typeface="Times New Roman"/>
                <a:cs typeface="Times New Roman"/>
              </a:rPr>
              <a:t>reducing </a:t>
            </a:r>
            <a:r>
              <a:rPr sz="2800" spc="-5" dirty="0">
                <a:latin typeface="Times New Roman"/>
                <a:cs typeface="Times New Roman"/>
              </a:rPr>
              <a:t>paper</a:t>
            </a:r>
            <a:r>
              <a:rPr sz="2800" spc="-45" dirty="0">
                <a:latin typeface="Times New Roman"/>
                <a:cs typeface="Times New Roman"/>
              </a:rPr>
              <a:t> </a:t>
            </a:r>
            <a:r>
              <a:rPr sz="2800" dirty="0">
                <a:latin typeface="Times New Roman"/>
                <a:cs typeface="Times New Roman"/>
              </a:rPr>
              <a:t>work.</a:t>
            </a:r>
          </a:p>
          <a:p>
            <a:pPr marL="355600" marR="5080" indent="-342900">
              <a:lnSpc>
                <a:spcPct val="100000"/>
              </a:lnSpc>
              <a:spcBef>
                <a:spcPts val="670"/>
              </a:spcBef>
              <a:buFont typeface="Arial"/>
              <a:buChar char="•"/>
              <a:tabLst>
                <a:tab pos="354965" algn="l"/>
                <a:tab pos="355600" algn="l"/>
              </a:tabLst>
            </a:pPr>
            <a:r>
              <a:rPr sz="2800" spc="-120" dirty="0">
                <a:latin typeface="Times New Roman"/>
                <a:cs typeface="Times New Roman"/>
              </a:rPr>
              <a:t>We </a:t>
            </a:r>
            <a:r>
              <a:rPr sz="2800" dirty="0">
                <a:latin typeface="Times New Roman"/>
                <a:cs typeface="Times New Roman"/>
              </a:rPr>
              <a:t>provide </a:t>
            </a:r>
            <a:r>
              <a:rPr sz="2800" spc="-5" dirty="0">
                <a:latin typeface="Times New Roman"/>
                <a:cs typeface="Times New Roman"/>
              </a:rPr>
              <a:t>user id and </a:t>
            </a:r>
            <a:r>
              <a:rPr sz="2800" dirty="0">
                <a:latin typeface="Times New Roman"/>
                <a:cs typeface="Times New Roman"/>
              </a:rPr>
              <a:t>password. </a:t>
            </a:r>
            <a:r>
              <a:rPr sz="2800" spc="-5" dirty="0">
                <a:latin typeface="Times New Roman"/>
                <a:cs typeface="Times New Roman"/>
              </a:rPr>
              <a:t>The id </a:t>
            </a:r>
            <a:r>
              <a:rPr sz="2800" spc="-5" dirty="0" smtClean="0">
                <a:latin typeface="Times New Roman"/>
                <a:cs typeface="Times New Roman"/>
              </a:rPr>
              <a:t>is  </a:t>
            </a:r>
            <a:r>
              <a:rPr sz="2800" dirty="0">
                <a:latin typeface="Times New Roman"/>
                <a:cs typeface="Times New Roman"/>
              </a:rPr>
              <a:t>unique </a:t>
            </a:r>
            <a:r>
              <a:rPr sz="2800" spc="-5" dirty="0">
                <a:latin typeface="Times New Roman"/>
                <a:cs typeface="Times New Roman"/>
              </a:rPr>
              <a:t>so </a:t>
            </a:r>
            <a:r>
              <a:rPr sz="2800" dirty="0">
                <a:latin typeface="Times New Roman"/>
                <a:cs typeface="Times New Roman"/>
              </a:rPr>
              <a:t>its </a:t>
            </a:r>
            <a:r>
              <a:rPr sz="2800" spc="-5" dirty="0">
                <a:latin typeface="Times New Roman"/>
                <a:cs typeface="Times New Roman"/>
              </a:rPr>
              <a:t>data will </a:t>
            </a:r>
            <a:r>
              <a:rPr sz="2800" dirty="0">
                <a:latin typeface="Times New Roman"/>
                <a:cs typeface="Times New Roman"/>
              </a:rPr>
              <a:t>be</a:t>
            </a:r>
            <a:r>
              <a:rPr sz="2800" spc="-35" dirty="0">
                <a:latin typeface="Times New Roman"/>
                <a:cs typeface="Times New Roman"/>
              </a:rPr>
              <a:t> </a:t>
            </a:r>
            <a:r>
              <a:rPr sz="2800" spc="-5" dirty="0">
                <a:latin typeface="Times New Roman"/>
                <a:cs typeface="Times New Roman"/>
              </a:rPr>
              <a:t>secured.</a:t>
            </a:r>
            <a:endParaRPr sz="2800" dirty="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spc="-5" dirty="0">
                <a:latin typeface="Times New Roman"/>
                <a:cs typeface="Times New Roman"/>
              </a:rPr>
              <a:t>Admin can </a:t>
            </a:r>
            <a:r>
              <a:rPr sz="2800" dirty="0">
                <a:latin typeface="Times New Roman"/>
                <a:cs typeface="Times New Roman"/>
              </a:rPr>
              <a:t>upload the </a:t>
            </a:r>
            <a:r>
              <a:rPr lang="en-US" sz="2800" dirty="0" smtClean="0">
                <a:latin typeface="Times New Roman"/>
                <a:cs typeface="Times New Roman"/>
              </a:rPr>
              <a:t>Exam</a:t>
            </a:r>
            <a:r>
              <a:rPr sz="2800" spc="-5" dirty="0" smtClean="0">
                <a:latin typeface="Times New Roman"/>
                <a:cs typeface="Times New Roman"/>
              </a:rPr>
              <a:t>.</a:t>
            </a:r>
            <a:endParaRPr sz="2800" dirty="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latin typeface="Times New Roman"/>
                <a:cs typeface="Times New Roman"/>
              </a:rPr>
              <a:t>Admin can change </a:t>
            </a:r>
            <a:r>
              <a:rPr sz="2800" dirty="0">
                <a:latin typeface="Times New Roman"/>
                <a:cs typeface="Times New Roman"/>
              </a:rPr>
              <a:t>the profile of</a:t>
            </a:r>
            <a:r>
              <a:rPr sz="2800" spc="-15" dirty="0">
                <a:latin typeface="Times New Roman"/>
                <a:cs typeface="Times New Roman"/>
              </a:rPr>
              <a:t> </a:t>
            </a:r>
            <a:r>
              <a:rPr sz="2800" dirty="0">
                <a:latin typeface="Times New Roman"/>
                <a:cs typeface="Times New Roman"/>
              </a:rPr>
              <a:t>student.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849528"/>
            <a:ext cx="8072755" cy="3666388"/>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b="1" spc="-30" dirty="0" smtClean="0">
                <a:solidFill>
                  <a:srgbClr val="001F5F"/>
                </a:solidFill>
                <a:latin typeface="Times New Roman"/>
                <a:cs typeface="Times New Roman"/>
              </a:rPr>
              <a:t>Technology</a:t>
            </a:r>
            <a:endParaRPr lang="en-US" sz="2800" b="1" spc="-30" dirty="0" smtClean="0">
              <a:solidFill>
                <a:srgbClr val="001F5F"/>
              </a:solidFill>
              <a:latin typeface="Times New Roman"/>
              <a:cs typeface="Times New Roman"/>
            </a:endParaRPr>
          </a:p>
          <a:p>
            <a:pPr marL="355600" indent="-342900">
              <a:lnSpc>
                <a:spcPct val="100000"/>
              </a:lnSpc>
              <a:spcBef>
                <a:spcPts val="770"/>
              </a:spcBef>
              <a:buFont typeface="Arial"/>
              <a:buChar char="•"/>
              <a:tabLst>
                <a:tab pos="354965" algn="l"/>
                <a:tab pos="355600" algn="l"/>
              </a:tabLst>
            </a:pPr>
            <a:endParaRPr sz="2800" dirty="0">
              <a:latin typeface="Times New Roman"/>
              <a:cs typeface="Times New Roman"/>
            </a:endParaRPr>
          </a:p>
          <a:p>
            <a:pPr marL="355600" marR="5080" indent="-342900" algn="just">
              <a:lnSpc>
                <a:spcPct val="100000"/>
              </a:lnSpc>
              <a:spcBef>
                <a:spcPts val="675"/>
              </a:spcBef>
              <a:buFont typeface="Arial"/>
              <a:buChar char="•"/>
              <a:tabLst>
                <a:tab pos="355600" algn="l"/>
              </a:tabLst>
            </a:pPr>
            <a:r>
              <a:rPr sz="2800" b="1" spc="-5" dirty="0">
                <a:solidFill>
                  <a:srgbClr val="001F5F"/>
                </a:solidFill>
                <a:latin typeface="Times New Roman"/>
                <a:cs typeface="Times New Roman"/>
              </a:rPr>
              <a:t>PHP </a:t>
            </a:r>
            <a:r>
              <a:rPr sz="2800" b="1" dirty="0">
                <a:solidFill>
                  <a:srgbClr val="001F5F"/>
                </a:solidFill>
                <a:latin typeface="Times New Roman"/>
                <a:cs typeface="Times New Roman"/>
              </a:rPr>
              <a:t>(language</a:t>
            </a:r>
            <a:r>
              <a:rPr sz="2800" b="1" dirty="0" smtClean="0">
                <a:solidFill>
                  <a:srgbClr val="001F5F"/>
                </a:solidFill>
                <a:latin typeface="Times New Roman"/>
                <a:cs typeface="Times New Roman"/>
              </a:rPr>
              <a:t>)</a:t>
            </a:r>
            <a:endParaRPr lang="en-US" sz="2800" b="1" dirty="0" smtClean="0">
              <a:solidFill>
                <a:srgbClr val="001F5F"/>
              </a:solidFill>
              <a:latin typeface="Times New Roman"/>
              <a:cs typeface="Times New Roman"/>
            </a:endParaRPr>
          </a:p>
          <a:p>
            <a:pPr marL="355600" marR="5080" indent="-342900" algn="just">
              <a:lnSpc>
                <a:spcPct val="100000"/>
              </a:lnSpc>
              <a:spcBef>
                <a:spcPts val="675"/>
              </a:spcBef>
              <a:buFont typeface="Arial"/>
              <a:buChar char="•"/>
              <a:tabLst>
                <a:tab pos="355600" algn="l"/>
              </a:tabLst>
            </a:pPr>
            <a:endParaRPr sz="2800" dirty="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b="1" dirty="0" err="1" smtClean="0">
                <a:solidFill>
                  <a:srgbClr val="001F5F"/>
                </a:solidFill>
                <a:latin typeface="Times New Roman"/>
                <a:cs typeface="Times New Roman"/>
              </a:rPr>
              <a:t>Mysql</a:t>
            </a:r>
            <a:endParaRPr lang="en-US" sz="2800" b="1" dirty="0" smtClean="0">
              <a:solidFill>
                <a:srgbClr val="001F5F"/>
              </a:solidFill>
              <a:latin typeface="Times New Roman"/>
              <a:cs typeface="Times New Roman"/>
            </a:endParaRPr>
          </a:p>
          <a:p>
            <a:pPr marL="355600" indent="-342900">
              <a:lnSpc>
                <a:spcPct val="100000"/>
              </a:lnSpc>
              <a:spcBef>
                <a:spcPts val="675"/>
              </a:spcBef>
              <a:buFont typeface="Arial"/>
              <a:buChar char="•"/>
              <a:tabLst>
                <a:tab pos="354965" algn="l"/>
                <a:tab pos="355600" algn="l"/>
              </a:tabLst>
            </a:pPr>
            <a:endParaRPr lang="en-US" sz="2800" spc="-5" dirty="0" smtClean="0">
              <a:solidFill>
                <a:srgbClr val="001F5F"/>
              </a:solidFill>
              <a:latin typeface="Times New Roman"/>
              <a:cs typeface="Times New Roman"/>
            </a:endParaRPr>
          </a:p>
          <a:p>
            <a:pPr marL="355600" indent="-342900">
              <a:lnSpc>
                <a:spcPct val="100000"/>
              </a:lnSpc>
              <a:spcBef>
                <a:spcPts val="675"/>
              </a:spcBef>
              <a:buFont typeface="Arial"/>
              <a:buChar char="•"/>
              <a:tabLst>
                <a:tab pos="354965" algn="l"/>
                <a:tab pos="355600" algn="l"/>
              </a:tabLst>
            </a:pPr>
            <a:r>
              <a:rPr lang="en-US" sz="2800" b="1" dirty="0" smtClean="0">
                <a:solidFill>
                  <a:srgbClr val="001F5F"/>
                </a:solidFill>
                <a:latin typeface="Times New Roman" panose="02020603050405020304" pitchFamily="18" charset="0"/>
                <a:cs typeface="Times New Roman" panose="02020603050405020304" pitchFamily="18" charset="0"/>
              </a:rPr>
              <a:t>Android</a:t>
            </a:r>
            <a:endParaRPr sz="2800" dirty="0">
              <a:latin typeface="Times New Roman"/>
              <a:cs typeface="Times New Roman"/>
            </a:endParaRPr>
          </a:p>
        </p:txBody>
      </p:sp>
      <p:sp>
        <p:nvSpPr>
          <p:cNvPr id="3" name="مستطيل 2"/>
          <p:cNvSpPr/>
          <p:nvPr/>
        </p:nvSpPr>
        <p:spPr>
          <a:xfrm>
            <a:off x="2438400" y="152400"/>
            <a:ext cx="4953000" cy="707886"/>
          </a:xfrm>
          <a:prstGeom prst="rect">
            <a:avLst/>
          </a:prstGeom>
        </p:spPr>
        <p:txBody>
          <a:bodyPr wrap="square">
            <a:spAutoFit/>
          </a:bodyPr>
          <a:lstStyle/>
          <a:p>
            <a:r>
              <a:rPr lang="en-US" sz="4000" b="1" spc="-40" dirty="0">
                <a:latin typeface="Times New Roman" panose="02020603050405020304" pitchFamily="18" charset="0"/>
                <a:cs typeface="Times New Roman" panose="02020603050405020304" pitchFamily="18" charset="0"/>
              </a:rPr>
              <a:t>Technology</a:t>
            </a:r>
            <a:r>
              <a:rPr lang="en-US" sz="4000" b="1" spc="-45" dirty="0">
                <a:latin typeface="Times New Roman" panose="02020603050405020304" pitchFamily="18" charset="0"/>
                <a:cs typeface="Times New Roman" panose="02020603050405020304" pitchFamily="18" charset="0"/>
              </a:rPr>
              <a:t> </a:t>
            </a:r>
            <a:r>
              <a:rPr lang="en-US" sz="4000" b="1" spc="-5" dirty="0">
                <a:latin typeface="Times New Roman" panose="02020603050405020304" pitchFamily="18" charset="0"/>
                <a:cs typeface="Times New Roman" panose="02020603050405020304" pitchFamily="18" charset="0"/>
              </a:rPr>
              <a:t>used</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54481"/>
            <a:ext cx="8074025" cy="7488588"/>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001F5F"/>
                </a:solidFill>
                <a:latin typeface="Times New Roman"/>
                <a:cs typeface="Times New Roman"/>
              </a:rPr>
              <a:t>Front </a:t>
            </a:r>
            <a:r>
              <a:rPr sz="2800" b="1" spc="-5" dirty="0">
                <a:solidFill>
                  <a:srgbClr val="001F5F"/>
                </a:solidFill>
                <a:latin typeface="Times New Roman"/>
                <a:cs typeface="Times New Roman"/>
              </a:rPr>
              <a:t>end</a:t>
            </a:r>
            <a:r>
              <a:rPr sz="2800" b="1" spc="35" dirty="0">
                <a:solidFill>
                  <a:srgbClr val="001F5F"/>
                </a:solidFill>
                <a:latin typeface="Times New Roman"/>
                <a:cs typeface="Times New Roman"/>
              </a:rPr>
              <a:t> </a:t>
            </a:r>
            <a:r>
              <a:rPr sz="2800" b="1" dirty="0">
                <a:solidFill>
                  <a:srgbClr val="001F5F"/>
                </a:solidFill>
                <a:latin typeface="Times New Roman"/>
                <a:cs typeface="Times New Roman"/>
              </a:rPr>
              <a:t>technology:-</a:t>
            </a:r>
            <a:endParaRPr sz="2800" dirty="0">
              <a:latin typeface="Times New Roman"/>
              <a:cs typeface="Times New Roman"/>
            </a:endParaRPr>
          </a:p>
          <a:p>
            <a:pPr>
              <a:lnSpc>
                <a:spcPct val="100000"/>
              </a:lnSpc>
              <a:spcBef>
                <a:spcPts val="45"/>
              </a:spcBef>
            </a:pPr>
            <a:endParaRPr sz="4050" dirty="0">
              <a:latin typeface="Times New Roman"/>
              <a:cs typeface="Times New Roman"/>
            </a:endParaRPr>
          </a:p>
          <a:p>
            <a:pPr marL="280670" marR="8890" indent="-280670">
              <a:lnSpc>
                <a:spcPct val="100000"/>
              </a:lnSpc>
              <a:buSzPct val="96428"/>
              <a:buAutoNum type="arabicPeriod"/>
              <a:tabLst>
                <a:tab pos="280670" algn="l"/>
                <a:tab pos="1859914" algn="l"/>
                <a:tab pos="2768600" algn="l"/>
                <a:tab pos="3261995" algn="l"/>
                <a:tab pos="4171950" algn="l"/>
                <a:tab pos="4704080" algn="l"/>
                <a:tab pos="5807710" algn="l"/>
                <a:tab pos="6578600" algn="l"/>
                <a:tab pos="7465695" algn="l"/>
              </a:tabLst>
            </a:pPr>
            <a:r>
              <a:rPr sz="2800" b="1" spc="-5" dirty="0" smtClean="0">
                <a:solidFill>
                  <a:srgbClr val="001F5F"/>
                </a:solidFill>
                <a:latin typeface="Times New Roman"/>
                <a:cs typeface="Times New Roman"/>
              </a:rPr>
              <a:t>HTM</a:t>
            </a:r>
            <a:r>
              <a:rPr sz="2800" b="1" spc="-25" dirty="0" smtClean="0">
                <a:solidFill>
                  <a:srgbClr val="001F5F"/>
                </a:solidFill>
                <a:latin typeface="Times New Roman"/>
                <a:cs typeface="Times New Roman"/>
              </a:rPr>
              <a:t>L</a:t>
            </a:r>
            <a:r>
              <a:rPr sz="2800" b="1" dirty="0">
                <a:solidFill>
                  <a:srgbClr val="001F5F"/>
                </a:solidFill>
                <a:latin typeface="Times New Roman"/>
                <a:cs typeface="Times New Roman"/>
              </a:rPr>
              <a:t>	</a:t>
            </a:r>
            <a:endParaRPr lang="en-US" sz="2800" b="1" dirty="0" smtClean="0">
              <a:solidFill>
                <a:srgbClr val="001F5F"/>
              </a:solidFill>
              <a:latin typeface="Times New Roman"/>
              <a:cs typeface="Times New Roman"/>
            </a:endParaRPr>
          </a:p>
          <a:p>
            <a:pPr marL="280670" marR="8890" indent="-280670">
              <a:lnSpc>
                <a:spcPct val="100000"/>
              </a:lnSpc>
              <a:buSzPct val="96428"/>
              <a:buAutoNum type="arabicPeriod"/>
              <a:tabLst>
                <a:tab pos="280670" algn="l"/>
                <a:tab pos="1859914" algn="l"/>
                <a:tab pos="2768600" algn="l"/>
                <a:tab pos="3261995" algn="l"/>
                <a:tab pos="4171950" algn="l"/>
                <a:tab pos="4704080" algn="l"/>
                <a:tab pos="5807710" algn="l"/>
                <a:tab pos="6578600" algn="l"/>
                <a:tab pos="7465695" algn="l"/>
              </a:tabLst>
            </a:pPr>
            <a:endParaRPr sz="2800" dirty="0">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r>
              <a:rPr sz="2800" b="1" spc="-5" dirty="0" smtClean="0">
                <a:solidFill>
                  <a:srgbClr val="001F5F"/>
                </a:solidFill>
                <a:latin typeface="Times New Roman"/>
                <a:cs typeface="Times New Roman"/>
              </a:rPr>
              <a:t>CSS</a:t>
            </a:r>
            <a:endParaRPr lang="en-US" sz="2800" b="1" spc="-5" dirty="0" smtClean="0">
              <a:solidFill>
                <a:srgbClr val="001F5F"/>
              </a:solidFill>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endParaRPr lang="en-US" sz="2800" b="1" spc="-5" dirty="0" smtClean="0">
              <a:solidFill>
                <a:srgbClr val="001F5F"/>
              </a:solidFill>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r>
              <a:rPr sz="2800" b="1" spc="-5" dirty="0" err="1" smtClean="0">
                <a:solidFill>
                  <a:srgbClr val="001F5F"/>
                </a:solidFill>
                <a:latin typeface="Times New Roman"/>
                <a:cs typeface="Times New Roman"/>
              </a:rPr>
              <a:t>JavaScri</a:t>
            </a:r>
            <a:r>
              <a:rPr lang="en-US" sz="2800" b="1" spc="-5" dirty="0" err="1">
                <a:solidFill>
                  <a:srgbClr val="001F5F"/>
                </a:solidFill>
                <a:latin typeface="Times New Roman"/>
                <a:cs typeface="Times New Roman"/>
              </a:rPr>
              <a:t>b</a:t>
            </a:r>
            <a:r>
              <a:rPr sz="2800" b="1" spc="-5" dirty="0" err="1" smtClean="0">
                <a:solidFill>
                  <a:srgbClr val="001F5F"/>
                </a:solidFill>
                <a:latin typeface="Times New Roman"/>
                <a:cs typeface="Times New Roman"/>
              </a:rPr>
              <a:t>t</a:t>
            </a:r>
            <a:r>
              <a:rPr lang="en-US" sz="2800" b="1" spc="-5" dirty="0" smtClean="0">
                <a:solidFill>
                  <a:srgbClr val="001F5F"/>
                </a:solidFill>
                <a:latin typeface="Times New Roman"/>
                <a:cs typeface="Times New Roman"/>
              </a:rPr>
              <a:t>(</a:t>
            </a:r>
            <a:r>
              <a:rPr lang="en-US" sz="2800" b="1" spc="-5" dirty="0" err="1" smtClean="0">
                <a:solidFill>
                  <a:srgbClr val="001F5F"/>
                </a:solidFill>
                <a:latin typeface="Times New Roman"/>
                <a:cs typeface="Times New Roman"/>
              </a:rPr>
              <a:t>Jquery</a:t>
            </a:r>
            <a:r>
              <a:rPr lang="en-US" sz="2800" b="1" spc="-5" dirty="0" smtClean="0">
                <a:solidFill>
                  <a:srgbClr val="001F5F"/>
                </a:solidFill>
                <a:latin typeface="Times New Roman"/>
                <a:cs typeface="Times New Roman"/>
              </a:rPr>
              <a:t> Lib)</a:t>
            </a:r>
          </a:p>
          <a:p>
            <a:pPr marL="280670" marR="6350" indent="-280670">
              <a:lnSpc>
                <a:spcPct val="100000"/>
              </a:lnSpc>
              <a:spcBef>
                <a:spcPts val="675"/>
              </a:spcBef>
              <a:buSzPct val="96428"/>
              <a:buAutoNum type="arabicPeriod"/>
              <a:tabLst>
                <a:tab pos="280670" algn="l"/>
                <a:tab pos="2823210" algn="l"/>
              </a:tabLst>
            </a:pPr>
            <a:endParaRPr lang="en-US" sz="2800" b="1" spc="-5" dirty="0" smtClean="0">
              <a:solidFill>
                <a:srgbClr val="001F5F"/>
              </a:solidFill>
              <a:latin typeface="Times New Roman"/>
              <a:cs typeface="Times New Roman"/>
            </a:endParaRPr>
          </a:p>
          <a:p>
            <a:pPr marR="6350">
              <a:lnSpc>
                <a:spcPct val="100000"/>
              </a:lnSpc>
              <a:spcBef>
                <a:spcPts val="675"/>
              </a:spcBef>
              <a:buSzPct val="96428"/>
              <a:tabLst>
                <a:tab pos="280670" algn="l"/>
                <a:tab pos="2823210" algn="l"/>
              </a:tabLst>
            </a:pPr>
            <a:r>
              <a:rPr lang="en-US" sz="2800" b="1" dirty="0" smtClean="0">
                <a:solidFill>
                  <a:srgbClr val="001F5F"/>
                </a:solidFill>
                <a:latin typeface="Times New Roman" panose="02020603050405020304" pitchFamily="18" charset="0"/>
                <a:cs typeface="Times New Roman" panose="02020603050405020304" pitchFamily="18" charset="0"/>
              </a:rPr>
              <a:t>4.Bootstrab</a:t>
            </a:r>
          </a:p>
          <a:p>
            <a:pPr marR="6350">
              <a:lnSpc>
                <a:spcPct val="100000"/>
              </a:lnSpc>
              <a:spcBef>
                <a:spcPts val="675"/>
              </a:spcBef>
              <a:buSzPct val="96428"/>
              <a:tabLst>
                <a:tab pos="280670" algn="l"/>
                <a:tab pos="2823210" algn="l"/>
              </a:tabLst>
            </a:pPr>
            <a:r>
              <a:rPr sz="2800" spc="-5" dirty="0" smtClean="0">
                <a:latin typeface="Times New Roman"/>
                <a:cs typeface="Times New Roman"/>
              </a:rPr>
              <a:t>.</a:t>
            </a:r>
            <a:endParaRPr lang="en-US" sz="2800" dirty="0">
              <a:latin typeface="Times New Roman" panose="02020603050405020304" pitchFamily="18" charset="0"/>
              <a:cs typeface="Times New Roman" panose="02020603050405020304" pitchFamily="18" charset="0"/>
            </a:endParaRPr>
          </a:p>
          <a:p>
            <a:r>
              <a:rPr lang="en-US" sz="2800" b="1" spc="-15" dirty="0">
                <a:solidFill>
                  <a:srgbClr val="001F5F"/>
                </a:solidFill>
                <a:latin typeface="Times New Roman"/>
                <a:cs typeface="Times New Roman"/>
              </a:rPr>
              <a:t>Hardware requirement </a:t>
            </a:r>
            <a:r>
              <a:rPr lang="en-US" sz="2800" b="1" spc="-5" dirty="0">
                <a:solidFill>
                  <a:srgbClr val="001F5F"/>
                </a:solidFill>
                <a:latin typeface="Times New Roman"/>
                <a:cs typeface="Times New Roman"/>
              </a:rPr>
              <a:t>:- </a:t>
            </a:r>
            <a:r>
              <a:rPr lang="en-US" sz="2800" spc="-5" dirty="0">
                <a:latin typeface="Times New Roman"/>
                <a:cs typeface="Times New Roman"/>
              </a:rPr>
              <a:t>Basic computer</a:t>
            </a:r>
            <a:r>
              <a:rPr lang="en-US" sz="2800" spc="90" dirty="0">
                <a:latin typeface="Times New Roman"/>
                <a:cs typeface="Times New Roman"/>
              </a:rPr>
              <a:t> </a:t>
            </a:r>
            <a:r>
              <a:rPr lang="en-US" sz="2800" spc="-5" dirty="0">
                <a:latin typeface="Times New Roman"/>
                <a:cs typeface="Times New Roman"/>
              </a:rPr>
              <a:t>system and mobile.</a:t>
            </a:r>
            <a:endParaRPr lang="en-US" sz="2800" dirty="0">
              <a:latin typeface="Times New Roman"/>
              <a:cs typeface="Times New Roman"/>
            </a:endParaRPr>
          </a:p>
          <a:p>
            <a:endParaRPr lang="en-US" sz="2800" dirty="0">
              <a:latin typeface="Times New Roman" panose="02020603050405020304" pitchFamily="18" charset="0"/>
              <a:cs typeface="Times New Roman" panose="02020603050405020304" pitchFamily="18" charset="0"/>
            </a:endParaRPr>
          </a:p>
          <a:p>
            <a:pPr marR="6350">
              <a:lnSpc>
                <a:spcPct val="100000"/>
              </a:lnSpc>
              <a:spcBef>
                <a:spcPts val="675"/>
              </a:spcBef>
              <a:buSzPct val="96428"/>
              <a:tabLst>
                <a:tab pos="280670" algn="l"/>
                <a:tab pos="2823210" algn="l"/>
              </a:tabLst>
            </a:pPr>
            <a:endParaRPr sz="2800" dirty="0" smtClean="0">
              <a:latin typeface="Times New Roman"/>
              <a:cs typeface="Times New Roman"/>
            </a:endParaRPr>
          </a:p>
          <a:p>
            <a:pPr>
              <a:lnSpc>
                <a:spcPct val="100000"/>
              </a:lnSpc>
              <a:spcBef>
                <a:spcPts val="45"/>
              </a:spcBef>
            </a:pPr>
            <a:endParaRPr sz="405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74241"/>
            <a:ext cx="5331460" cy="567463"/>
          </a:xfrm>
          <a:prstGeom prst="rect">
            <a:avLst/>
          </a:prstGeom>
        </p:spPr>
        <p:txBody>
          <a:bodyPr vert="horz" wrap="square" lIns="0" tIns="13335" rIns="0" bIns="0" rtlCol="0">
            <a:spAutoFit/>
          </a:bodyPr>
          <a:lstStyle/>
          <a:p>
            <a:pPr marL="12700">
              <a:lnSpc>
                <a:spcPct val="100000"/>
              </a:lnSpc>
              <a:spcBef>
                <a:spcPts val="105"/>
              </a:spcBef>
            </a:pPr>
            <a:r>
              <a:rPr sz="3600" dirty="0"/>
              <a:t>Back end</a:t>
            </a:r>
            <a:r>
              <a:rPr sz="3600" spc="-80" dirty="0"/>
              <a:t> </a:t>
            </a:r>
            <a:r>
              <a:rPr sz="3600" dirty="0"/>
              <a:t>technology:-</a:t>
            </a:r>
          </a:p>
        </p:txBody>
      </p:sp>
      <p:sp>
        <p:nvSpPr>
          <p:cNvPr id="3" name="object 3"/>
          <p:cNvSpPr txBox="1"/>
          <p:nvPr/>
        </p:nvSpPr>
        <p:spPr>
          <a:xfrm>
            <a:off x="307340" y="1496313"/>
            <a:ext cx="8531860" cy="4876720"/>
          </a:xfrm>
          <a:prstGeom prst="rect">
            <a:avLst/>
          </a:prstGeom>
        </p:spPr>
        <p:txBody>
          <a:bodyPr vert="horz" wrap="square" lIns="0" tIns="54610" rIns="0" bIns="0" rtlCol="0">
            <a:spAutoFit/>
          </a:bodyPr>
          <a:lstStyle/>
          <a:p>
            <a:pPr marL="280670" marR="5080" indent="-280670" algn="just">
              <a:lnSpc>
                <a:spcPct val="90000"/>
              </a:lnSpc>
              <a:spcBef>
                <a:spcPts val="430"/>
              </a:spcBef>
              <a:buSzPct val="96428"/>
              <a:buAutoNum type="arabicPeriod"/>
              <a:tabLst>
                <a:tab pos="280670" algn="l"/>
              </a:tabLst>
            </a:pPr>
            <a:r>
              <a:rPr sz="2800" b="1" spc="-5" dirty="0">
                <a:solidFill>
                  <a:srgbClr val="001F5F"/>
                </a:solidFill>
                <a:latin typeface="Times New Roman"/>
                <a:cs typeface="Times New Roman"/>
              </a:rPr>
              <a:t>PHP</a:t>
            </a:r>
            <a:r>
              <a:rPr sz="2800" b="1" spc="-5" dirty="0" smtClean="0">
                <a:solidFill>
                  <a:srgbClr val="001F5F"/>
                </a:solidFill>
                <a:latin typeface="Times New Roman"/>
                <a:cs typeface="Times New Roman"/>
              </a:rPr>
              <a:t>:-</a:t>
            </a:r>
            <a:endParaRPr lang="en-US" sz="2800" b="1" spc="-5" dirty="0" smtClean="0">
              <a:solidFill>
                <a:srgbClr val="001F5F"/>
              </a:solidFill>
              <a:latin typeface="Times New Roman"/>
              <a:cs typeface="Times New Roman"/>
            </a:endParaRPr>
          </a:p>
          <a:p>
            <a:pPr marL="280670" marR="5080" indent="-280670" algn="just">
              <a:lnSpc>
                <a:spcPct val="90000"/>
              </a:lnSpc>
              <a:spcBef>
                <a:spcPts val="430"/>
              </a:spcBef>
              <a:buSzPct val="96428"/>
              <a:buAutoNum type="arabicPeriod"/>
              <a:tabLst>
                <a:tab pos="280670" algn="l"/>
              </a:tabLst>
            </a:pPr>
            <a:endParaRPr lang="en-US" sz="2800" b="1" spc="-5" dirty="0">
              <a:solidFill>
                <a:srgbClr val="001F5F"/>
              </a:solidFill>
              <a:latin typeface="Times New Roman"/>
              <a:cs typeface="Times New Roman"/>
            </a:endParaRPr>
          </a:p>
          <a:p>
            <a:pPr marL="280670" marR="5080" indent="-280670" algn="just">
              <a:lnSpc>
                <a:spcPct val="90000"/>
              </a:lnSpc>
              <a:spcBef>
                <a:spcPts val="430"/>
              </a:spcBef>
              <a:buSzPct val="96428"/>
              <a:buAutoNum type="arabicPeriod"/>
              <a:tabLst>
                <a:tab pos="280670" algn="l"/>
              </a:tabLst>
            </a:pPr>
            <a:r>
              <a:rPr sz="2800" b="1" dirty="0" err="1" smtClean="0">
                <a:solidFill>
                  <a:srgbClr val="001F5F"/>
                </a:solidFill>
                <a:latin typeface="Times New Roman"/>
                <a:cs typeface="Times New Roman"/>
              </a:rPr>
              <a:t>Mysql</a:t>
            </a:r>
            <a:r>
              <a:rPr sz="2800" b="1" dirty="0" smtClean="0">
                <a:solidFill>
                  <a:srgbClr val="001F5F"/>
                </a:solidFill>
                <a:latin typeface="Times New Roman"/>
                <a:cs typeface="Times New Roman"/>
              </a:rPr>
              <a:t>:-</a:t>
            </a:r>
            <a:endParaRPr lang="en-US" sz="2800" b="1" dirty="0" smtClean="0">
              <a:solidFill>
                <a:srgbClr val="001F5F"/>
              </a:solidFill>
              <a:latin typeface="Times New Roman"/>
              <a:cs typeface="Times New Roman"/>
            </a:endParaRPr>
          </a:p>
          <a:p>
            <a:pPr marL="280670" marR="5080" indent="-280670" algn="just">
              <a:lnSpc>
                <a:spcPct val="90000"/>
              </a:lnSpc>
              <a:spcBef>
                <a:spcPts val="430"/>
              </a:spcBef>
              <a:buSzPct val="96428"/>
              <a:buAutoNum type="arabicPeriod"/>
              <a:tabLst>
                <a:tab pos="280670" algn="l"/>
              </a:tabLst>
            </a:pPr>
            <a:endParaRPr sz="3450" dirty="0">
              <a:latin typeface="Times New Roman"/>
              <a:cs typeface="Times New Roman"/>
            </a:endParaRPr>
          </a:p>
          <a:p>
            <a:pPr marL="12700">
              <a:lnSpc>
                <a:spcPct val="100000"/>
              </a:lnSpc>
              <a:spcBef>
                <a:spcPts val="5"/>
              </a:spcBef>
            </a:pPr>
            <a:r>
              <a:rPr sz="3000" b="1" spc="-10" dirty="0">
                <a:solidFill>
                  <a:srgbClr val="001F5F"/>
                </a:solidFill>
                <a:latin typeface="Times New Roman"/>
                <a:cs typeface="Times New Roman"/>
              </a:rPr>
              <a:t>Software </a:t>
            </a:r>
            <a:r>
              <a:rPr sz="3000" b="1" spc="-5" dirty="0">
                <a:solidFill>
                  <a:srgbClr val="001F5F"/>
                </a:solidFill>
                <a:latin typeface="Times New Roman"/>
                <a:cs typeface="Times New Roman"/>
              </a:rPr>
              <a:t>Requirement:- (Any</a:t>
            </a:r>
            <a:r>
              <a:rPr sz="3000" b="1" spc="15" dirty="0">
                <a:solidFill>
                  <a:srgbClr val="001F5F"/>
                </a:solidFill>
                <a:latin typeface="Times New Roman"/>
                <a:cs typeface="Times New Roman"/>
              </a:rPr>
              <a:t> </a:t>
            </a:r>
            <a:r>
              <a:rPr sz="3000" b="1" dirty="0" smtClean="0">
                <a:solidFill>
                  <a:srgbClr val="001F5F"/>
                </a:solidFill>
                <a:latin typeface="Times New Roman"/>
                <a:cs typeface="Times New Roman"/>
              </a:rPr>
              <a:t>one</a:t>
            </a:r>
            <a:r>
              <a:rPr lang="ar-EG" sz="3000" b="1" dirty="0" smtClean="0">
                <a:solidFill>
                  <a:srgbClr val="001F5F"/>
                </a:solidFill>
                <a:latin typeface="Times New Roman"/>
                <a:cs typeface="Times New Roman"/>
              </a:rPr>
              <a:t>(</a:t>
            </a:r>
            <a:endParaRPr sz="3000" dirty="0">
              <a:latin typeface="Times New Roman"/>
              <a:cs typeface="Times New Roman"/>
            </a:endParaRPr>
          </a:p>
          <a:p>
            <a:pPr marL="355600" indent="-342900">
              <a:lnSpc>
                <a:spcPct val="100000"/>
              </a:lnSpc>
              <a:spcBef>
                <a:spcPts val="359"/>
              </a:spcBef>
              <a:buFont typeface="Arial"/>
              <a:buChar char="•"/>
              <a:tabLst>
                <a:tab pos="354965" algn="l"/>
                <a:tab pos="355600" algn="l"/>
              </a:tabLst>
            </a:pPr>
            <a:r>
              <a:rPr sz="3000" spc="-85" dirty="0">
                <a:latin typeface="Times New Roman"/>
                <a:cs typeface="Times New Roman"/>
              </a:rPr>
              <a:t>WAMP</a:t>
            </a:r>
            <a:r>
              <a:rPr sz="3000" spc="-120" dirty="0">
                <a:latin typeface="Times New Roman"/>
                <a:cs typeface="Times New Roman"/>
              </a:rPr>
              <a:t> </a:t>
            </a:r>
            <a:r>
              <a:rPr sz="3000" dirty="0">
                <a:latin typeface="Times New Roman"/>
                <a:cs typeface="Times New Roman"/>
              </a:rPr>
              <a:t>Server</a:t>
            </a:r>
          </a:p>
          <a:p>
            <a:pPr marL="355600" indent="-342900">
              <a:lnSpc>
                <a:spcPct val="100000"/>
              </a:lnSpc>
              <a:spcBef>
                <a:spcPts val="360"/>
              </a:spcBef>
              <a:buFont typeface="Arial"/>
              <a:buChar char="•"/>
              <a:tabLst>
                <a:tab pos="354965" algn="l"/>
                <a:tab pos="355600" algn="l"/>
              </a:tabLst>
            </a:pPr>
            <a:r>
              <a:rPr sz="3000" dirty="0">
                <a:latin typeface="Times New Roman"/>
                <a:cs typeface="Times New Roman"/>
              </a:rPr>
              <a:t>XAMP</a:t>
            </a:r>
            <a:r>
              <a:rPr sz="3000" spc="-145" dirty="0">
                <a:latin typeface="Times New Roman"/>
                <a:cs typeface="Times New Roman"/>
              </a:rPr>
              <a:t> </a:t>
            </a:r>
            <a:r>
              <a:rPr sz="3000" dirty="0" smtClean="0">
                <a:latin typeface="Times New Roman"/>
                <a:cs typeface="Times New Roman"/>
              </a:rPr>
              <a:t>Server</a:t>
            </a:r>
            <a:endParaRPr lang="ar-EG" sz="3000" dirty="0" smtClean="0">
              <a:latin typeface="Times New Roman"/>
              <a:cs typeface="Times New Roman"/>
            </a:endParaRPr>
          </a:p>
          <a:p>
            <a:pPr marL="355600" indent="-342900">
              <a:lnSpc>
                <a:spcPct val="100000"/>
              </a:lnSpc>
              <a:spcBef>
                <a:spcPts val="360"/>
              </a:spcBef>
              <a:buFont typeface="Arial"/>
              <a:buChar char="•"/>
              <a:tabLst>
                <a:tab pos="354965" algn="l"/>
                <a:tab pos="355600" algn="l"/>
              </a:tabLst>
            </a:pPr>
            <a:r>
              <a:rPr lang="en-US" sz="3000" dirty="0" smtClean="0">
                <a:latin typeface="Times New Roman"/>
                <a:cs typeface="Times New Roman"/>
              </a:rPr>
              <a:t>Apache Server</a:t>
            </a:r>
          </a:p>
          <a:p>
            <a:pPr marL="355600" indent="-342900">
              <a:lnSpc>
                <a:spcPct val="100000"/>
              </a:lnSpc>
              <a:spcBef>
                <a:spcPts val="360"/>
              </a:spcBef>
              <a:buFont typeface="Arial"/>
              <a:buChar char="•"/>
              <a:tabLst>
                <a:tab pos="354965" algn="l"/>
                <a:tab pos="355600" algn="l"/>
              </a:tabLst>
            </a:pPr>
            <a:r>
              <a:rPr lang="en-US" sz="3000" dirty="0" err="1" smtClean="0">
                <a:latin typeface="Times New Roman"/>
                <a:cs typeface="Times New Roman"/>
              </a:rPr>
              <a:t>PhpmyAdmin</a:t>
            </a:r>
            <a:endParaRPr lang="en-US" sz="3000" dirty="0" smtClean="0">
              <a:latin typeface="Times New Roman"/>
              <a:cs typeface="Times New Roman"/>
            </a:endParaRPr>
          </a:p>
          <a:p>
            <a:pPr marL="355600" indent="-342900">
              <a:lnSpc>
                <a:spcPct val="100000"/>
              </a:lnSpc>
              <a:spcBef>
                <a:spcPts val="360"/>
              </a:spcBef>
              <a:buFont typeface="Arial"/>
              <a:buChar char="•"/>
              <a:tabLst>
                <a:tab pos="354965" algn="l"/>
                <a:tab pos="355600" algn="l"/>
              </a:tabLst>
            </a:pPr>
            <a:endParaRPr sz="3000" dirty="0">
              <a:latin typeface="Times New Roman"/>
              <a:cs typeface="Times New Roman"/>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463</Words>
  <Application>Microsoft Office PowerPoint</Application>
  <PresentationFormat>عرض على الشاشة (3:4)‏</PresentationFormat>
  <Paragraphs>107</Paragraphs>
  <Slides>20</Slides>
  <Notes>0</Notes>
  <HiddenSlides>0</HiddenSlides>
  <MMClips>0</MMClips>
  <ScaleCrop>false</ScaleCrop>
  <HeadingPairs>
    <vt:vector size="4" baseType="variant">
      <vt:variant>
        <vt:lpstr>نسق</vt:lpstr>
      </vt:variant>
      <vt:variant>
        <vt:i4>1</vt:i4>
      </vt:variant>
      <vt:variant>
        <vt:lpstr>عناوين الشرائح</vt:lpstr>
      </vt:variant>
      <vt:variant>
        <vt:i4>20</vt:i4>
      </vt:variant>
    </vt:vector>
  </HeadingPairs>
  <TitlesOfParts>
    <vt:vector size="21" baseType="lpstr">
      <vt:lpstr>تدفق</vt:lpstr>
      <vt:lpstr>WELCOME</vt:lpstr>
      <vt:lpstr>MET</vt:lpstr>
      <vt:lpstr>Examination System</vt:lpstr>
      <vt:lpstr>Introduction</vt:lpstr>
      <vt:lpstr>Problem Definition</vt:lpstr>
      <vt:lpstr>Problem Solution</vt:lpstr>
      <vt:lpstr>عرض تقديمي في PowerPoint</vt:lpstr>
      <vt:lpstr>عرض تقديمي في PowerPoint</vt:lpstr>
      <vt:lpstr>Back end technology:-</vt:lpstr>
      <vt:lpstr>Project Analysis And Design</vt:lpstr>
      <vt:lpstr>Admin Aspects</vt:lpstr>
      <vt:lpstr>Student Aspects</vt:lpstr>
      <vt:lpstr>Data Flow Diagram(DFD):</vt:lpstr>
      <vt:lpstr>DataBase Diagram:</vt:lpstr>
      <vt:lpstr>ER Diagram (ERD):</vt:lpstr>
      <vt:lpstr>Home Page for Admin:- </vt:lpstr>
      <vt:lpstr>Home Page for student:- </vt:lpstr>
      <vt:lpstr>Merits of examination project</vt:lpstr>
      <vt:lpstr>عرض تقديمي في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cp:lastModifiedBy>elkholy</cp:lastModifiedBy>
  <cp:revision>60</cp:revision>
  <dcterms:created xsi:type="dcterms:W3CDTF">2018-06-01T12:24:04Z</dcterms:created>
  <dcterms:modified xsi:type="dcterms:W3CDTF">2018-06-09T21:40:40Z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2016-08-05T00:00:00Z</vt:filetime>
  </property>
  <property fmtid="{D5CDD505-2E9C-101B-9397-08002B2CF9AE}" pid="3" name="Creator">
    <vt:lpwstr>Microsoft® PowerPoint® 2013</vt:lpwstr>
  </property>
  <property fmtid="{D5CDD505-2E9C-101B-9397-08002B2CF9AE}" pid="4" name="LastSaved">
    <vt:filetime>2018-06-01T00:00:00Z</vt:filetime>
  </property>
</Properties>
</file>