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8164-6D55-4480-8076-FDBB520EEC2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904-1977-45DC-989F-11058A8644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8164-6D55-4480-8076-FDBB520EEC2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904-1977-45DC-989F-11058A8644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8164-6D55-4480-8076-FDBB520EEC2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904-1977-45DC-989F-11058A8644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8164-6D55-4480-8076-FDBB520EEC2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904-1977-45DC-989F-11058A8644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8164-6D55-4480-8076-FDBB520EEC2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904-1977-45DC-989F-11058A8644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8164-6D55-4480-8076-FDBB520EEC2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904-1977-45DC-989F-11058A8644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8164-6D55-4480-8076-FDBB520EEC2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904-1977-45DC-989F-11058A8644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8164-6D55-4480-8076-FDBB520EEC2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904-1977-45DC-989F-11058A8644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8164-6D55-4480-8076-FDBB520EEC2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904-1977-45DC-989F-11058A8644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8164-6D55-4480-8076-FDBB520EEC2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904-1977-45DC-989F-11058A8644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8164-6D55-4480-8076-FDBB520EEC2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904-1977-45DC-989F-11058A8644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8164-6D55-4480-8076-FDBB520EEC2F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7904-1977-45DC-989F-11058A8644B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500043"/>
            <a:ext cx="8058152" cy="250033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Основные международные стандарты в области ИТ: ИСО/ИС 9126; ИСО/ИС 14598; ИСО/МЭК 9126-1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28860" y="4857760"/>
            <a:ext cx="6400800" cy="120966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/>
            <a:r>
              <a:rPr lang="ru-RU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Подготовила студентка группы 1-1П11</a:t>
            </a:r>
          </a:p>
          <a:p>
            <a:pPr algn="r"/>
            <a:r>
              <a:rPr lang="ru-RU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Никотина Галина</a:t>
            </a:r>
            <a:endParaRPr lang="ru-RU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174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Font typeface="Courier New" pitchFamily="49" charset="0"/>
              <a:buChar char="o"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показательность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 это способность метрики идентифицировать части или элементы программы, которые должны быть улучшены, на основании сравнения измеренных и ожидаемых результатов;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8605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Font typeface="Courier New" pitchFamily="49" charset="0"/>
              <a:buChar char="o"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корректность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 метрика должна обладать следующими свойствами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>
              <a:buFont typeface="Wingdings" pitchFamily="2" charset="2"/>
              <a:buChar char="Ø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объективность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Ø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беспристрастность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Ø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адекватность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точности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Font typeface="Courier New" pitchFamily="49" charset="0"/>
              <a:buChar char="o"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значимость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; измерение должно давать значащие результаты, касающиеся поведения программы или характеристик качества.</a:t>
            </a:r>
            <a:endParaRPr lang="ru-RU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4525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Разработчик метрики должен доказать ее обоснованность. Метрика должна удовлетворять хотя бы одному из следующих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критериев обоснованности метрики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>
              <a:buFont typeface="Wingdings" pitchFamily="2" charset="2"/>
              <a:buChar char="ü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корреляция</a:t>
            </a:r>
          </a:p>
          <a:p>
            <a:pPr algn="ctr">
              <a:buFont typeface="Wingdings" pitchFamily="2" charset="2"/>
              <a:buChar char="ü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трассировка</a:t>
            </a:r>
          </a:p>
          <a:p>
            <a:pPr algn="ctr">
              <a:buFont typeface="Wingdings" pitchFamily="2" charset="2"/>
              <a:buChar char="ü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непротиворечивость</a:t>
            </a:r>
          </a:p>
          <a:p>
            <a:pPr algn="ctr">
              <a:buFont typeface="Wingdings" pitchFamily="2" charset="2"/>
              <a:buChar char="ü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предсказуемость</a:t>
            </a:r>
          </a:p>
          <a:p>
            <a:pPr algn="ctr">
              <a:buFont typeface="Wingdings" pitchFamily="2" charset="2"/>
              <a:buChar char="ü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селективность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Качество и жизненный цикл (ИСО</a:t>
            </a:r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МЭК 9126-1)</a:t>
            </a:r>
            <a:endParaRPr lang="ru-RU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18434" name="Picture 2" descr="C:\Users\comp\Desktop\image005.jpg"/>
          <p:cNvPicPr>
            <a:picLocks noChangeAspect="1" noChangeArrowheads="1"/>
          </p:cNvPicPr>
          <p:nvPr/>
        </p:nvPicPr>
        <p:blipFill>
          <a:blip r:embed="rId2"/>
          <a:srcRect t="16447"/>
          <a:stretch>
            <a:fillRect/>
          </a:stretch>
        </p:blipFill>
        <p:spPr bwMode="auto">
          <a:xfrm>
            <a:off x="1428728" y="2071678"/>
            <a:ext cx="5943600" cy="36290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 данный момент наиболее распространена и используется многоуровневая модель качества программного обеспечения, представленная в наборе стандартов ISO 9126.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Основой регламентирования показателей качества систем является международный стандарт ISO 9126 «Информационная технология. Оценка программного продукта. Характеристики качества и руководство по их применению». В этом стандарте описано многоуровневое распределение характеристик ПО.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500042"/>
            <a:ext cx="4714908" cy="307183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Стандарт ISO/IEC 14598-1:1999 регламентирует метод оценки качества программных средств, который основан на иерархической модели качества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определённой в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ISO/IEC 9126-1:2001.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2" name="AutoShape 2" descr="https://konspekta.net/megaobuchalkaru/imgbaza/baza15/8816275758953.files/image0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44" name="AutoShape 4" descr="https://konspekta.net/megaobuchalkaru/imgbaza/baza15/8816275758953.files/image0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5" name="Picture 5" descr="C:\Users\comp\Desktop\image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143116"/>
            <a:ext cx="4262382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857233"/>
            <a:ext cx="7472386" cy="7858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Процесс оценки состоит из 4 стадий</a:t>
            </a:r>
          </a:p>
        </p:txBody>
      </p:sp>
      <p:pic>
        <p:nvPicPr>
          <p:cNvPr id="17410" name="Picture 2" descr="C:\Users\comp\Desktop\image00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5067300" cy="3600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35732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Свойства и критерии обоснованности метрик качества программных средств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26146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Желательные свойства метрик:</a:t>
            </a:r>
          </a:p>
          <a:p>
            <a:pPr algn="ctr">
              <a:buFont typeface="Courier New" pitchFamily="49" charset="0"/>
              <a:buChar char="o"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надежность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 надежность связана со случайной ошибкой; метрика свободна от случайной ошибки, если случайные изменения не влияют на результаты метрики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324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 algn="ctr">
              <a:buFont typeface="Courier New" pitchFamily="49" charset="0"/>
              <a:buChar char="o"/>
            </a:pPr>
            <a:r>
              <a:rPr lang="ru-RU" sz="2800" b="1" dirty="0" smtClean="0"/>
              <a:t>повторяемость</a:t>
            </a:r>
            <a:r>
              <a:rPr lang="ru-RU" sz="2800" dirty="0" smtClean="0"/>
              <a:t>; </a:t>
            </a:r>
            <a:r>
              <a:rPr lang="ru-RU" sz="2800" dirty="0"/>
              <a:t>повторное использование метрики для того же продукта теми же специалистами по оценке, используя ту же </a:t>
            </a:r>
            <a:r>
              <a:rPr lang="ru-RU" sz="2800" dirty="0" smtClean="0"/>
              <a:t>спецификацию; </a:t>
            </a:r>
            <a:r>
              <a:rPr lang="ru-RU" sz="2800" dirty="0"/>
              <a:t>соответствующие допуски должны учитывать такие компоненты, как усталость и результат накопленных познаний;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324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Font typeface="Courier New" pitchFamily="49" charset="0"/>
              <a:buChar char="o"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однотипность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 применение метрики для того же продукта различными специалистами по оценке, используя ту же спецификацию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оценки,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тот же тип пользователей и окружения, должно привести к тем же результатам с соответствующими допусками;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9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Font typeface="Courier New" pitchFamily="49" charset="0"/>
              <a:buChar char="o"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применимость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 метрика должна четко указывать условия (например, наличие определенных атрибутов), которые ограничивают её употребление;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307</Words>
  <Application>Microsoft Office PowerPoint</Application>
  <PresentationFormat>Экран (4:3)</PresentationFormat>
  <Paragraphs>26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Основные международные стандарты в области ИТ: ИСО/ИС 9126; ИСО/ИС 14598; ИСО/МЭК 9126-1</vt:lpstr>
      <vt:lpstr>Слайд 2</vt:lpstr>
      <vt:lpstr>Слайд 3</vt:lpstr>
      <vt:lpstr>Слайд 4</vt:lpstr>
      <vt:lpstr>Слайд 5</vt:lpstr>
      <vt:lpstr>Свойства и критерии обоснованности метрик качества программных средств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Качество и жизненный цикл (ИСО/МЭК 9126-1)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comp</dc:creator>
  <cp:lastModifiedBy>comp</cp:lastModifiedBy>
  <cp:revision>4</cp:revision>
  <dcterms:created xsi:type="dcterms:W3CDTF">2021-03-18T17:48:52Z</dcterms:created>
  <dcterms:modified xsi:type="dcterms:W3CDTF">2021-03-18T18:20:42Z</dcterms:modified>
</cp:coreProperties>
</file>