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346-8F7B-477E-8AD7-3D88DDAC3F2E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6156-BDF4-463C-9A7E-A259C513E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18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346-8F7B-477E-8AD7-3D88DDAC3F2E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6156-BDF4-463C-9A7E-A259C513E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38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346-8F7B-477E-8AD7-3D88DDAC3F2E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6156-BDF4-463C-9A7E-A259C513E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30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346-8F7B-477E-8AD7-3D88DDAC3F2E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6156-BDF4-463C-9A7E-A259C513E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885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346-8F7B-477E-8AD7-3D88DDAC3F2E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6156-BDF4-463C-9A7E-A259C513E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346-8F7B-477E-8AD7-3D88DDAC3F2E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6156-BDF4-463C-9A7E-A259C513E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89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346-8F7B-477E-8AD7-3D88DDAC3F2E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6156-BDF4-463C-9A7E-A259C513E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54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346-8F7B-477E-8AD7-3D88DDAC3F2E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6156-BDF4-463C-9A7E-A259C513E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87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346-8F7B-477E-8AD7-3D88DDAC3F2E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6156-BDF4-463C-9A7E-A259C513E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86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346-8F7B-477E-8AD7-3D88DDAC3F2E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6156-BDF4-463C-9A7E-A259C513E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4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D346-8F7B-477E-8AD7-3D88DDAC3F2E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6156-BDF4-463C-9A7E-A259C513E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53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DD346-8F7B-477E-8AD7-3D88DDAC3F2E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6156-BDF4-463C-9A7E-A259C513EF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uit.ru/studies/courses/16910/362/lecture/8618" TargetMode="External"/><Relationship Id="rId2" Type="http://schemas.openxmlformats.org/officeDocument/2006/relationships/hyperlink" Target="https://analytics.infozone.pro/standardization-in-information-technolog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de-share.ru/standartizaciya-oblasti-ikt-56913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Работы по стандартизации в области ИКТ</a:t>
            </a:r>
            <a:endParaRPr lang="ru-RU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79677" y="5149484"/>
            <a:ext cx="4023946" cy="882039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1-1П11</a:t>
            </a:r>
          </a:p>
          <a:p>
            <a:pPr algn="r"/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Бузмаков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27443"/>
          </a:xfrm>
        </p:spPr>
        <p:txBody>
          <a:bodyPr>
            <a:noAutofit/>
          </a:bodyPr>
          <a:lstStyle/>
          <a:p>
            <a:r>
              <a:rPr lang="ru-R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СООТВЕТСТВИЯ РЕАЛИЗАЦИЙ ИТ ИСХОДНЫМ ПРОФИЛЯМ ИЛИ СТАНДАРТАМ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53054"/>
            <a:ext cx="10515600" cy="3723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 для построения аппарата измерения степени соответствия реализаций исходным спецификациям. По сути данный аппарат позволяет измерять степень близости реализаций ИТ соответствующим предельным точкам, заданным абстрактными спецификациями.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ПРОЦЕДУРЫ И МЕТОДЫ СТАНДАРТИЗАЦИИ И ГАРМОНИЗАЦИИ СПЕЦИФИКАЦИЙ ИТ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43099"/>
            <a:ext cx="10515600" cy="4233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Осуществляются специализированными организациями с целью стандартизации, взаимного согласования, сопровождения типовых решений и процедур в области ИТ. Позволяют формировать и развивать нормативно-методический базис ИТ, являющийся основой для создания систем со стандартными интерфейсами.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ТАКСОНОМИЯ (КЛАССИФИКАЦИОННАЯ СИСТЕМА) ПРОФИЛЕЙ ИТ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39815"/>
            <a:ext cx="10515600" cy="413714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классификацию и уникальность идентификации профилей в пространстве ИТ, явное отражение взаимосвязей между ИТ.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МЕТОДЫ ФОРМАЛИЗАЦИИ И АЛГОРИТМИЗАЦИИ ЗНАНИЙ.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04645"/>
            <a:ext cx="10515600" cy="417231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Эти методы включают методологии и методы проектирования систем ИТ, парадигмы и языки программирования, специальные нотации для определения спецификаций.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2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СЕМЬ УРОВНЕЙ ЭТАЛОННОЙ МОДЕЛИ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OSI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69477"/>
            <a:ext cx="10515600" cy="4207486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приложений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предоставления данных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Сеансовый уровень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Транспортный уровень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Сетевой уровень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Канальный уровень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Физический уровень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ОРГАНИЗАЦИИ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Стандартизацией ИТК на международном уровне занимаются три международные организации: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ISO, IEC, ITU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Международная организация стандартизации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IEC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Международная электротехническая комиссия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Международный союз электросвязи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4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22341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https://analytics.infozone.pro/standardization-in-information-technology/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https://intuit.ru/studies/courses/16910/362/lecture/8618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https://slide-share.ru/standartizaciya-oblasti-ikt-569130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СОДЕРЖАНИЕ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840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Понятие ИКТ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Основные направления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Объекты стандартизации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Методы анализа ИТ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Уровни эталонной модели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OSI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Организации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3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ПОНЯТИЕ ИКТ КАК ОБЪЕКТА СТАНДАРТИЗАЦИИ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06979"/>
            <a:ext cx="10515600" cy="2640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ИКТ – совокупность методов, производственных процессов, объединенных в технологическую цепочку с целью сбора, обработки, хранения, распространения, отображения и использования информации в интересах ее пользователей.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2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НАПРАВЛЕНИЯ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автоматической обработки текстов и речи;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Расчетно-логические и эксплуатационные системы;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Интеллектуальные системы для использования в управлении, проектировании, обучении и т.д.;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CALS-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технологии непрерывной информационной поддержки ЖЦП</a:t>
            </a:r>
          </a:p>
        </p:txBody>
      </p:sp>
    </p:spTree>
    <p:extLst>
      <p:ext uri="{BB962C8B-B14F-4D97-AF65-F5344CB8AC3E}">
        <p14:creationId xmlns:p14="http://schemas.microsoft.com/office/powerpoint/2010/main" val="421034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ОБЪЕКТЫ СТАНДАРТИЗАЦИИ ИКТ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вычислительной техники и сети передачи данных;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Информационное обеспечение и базы данных;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обеспечение;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1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ОСНОВНЫЕ МЕТОДЫ АНАЛИЗА ИТ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архитектурных спецификаций.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функциональной спецификации ИТ.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Профилирование ИТ.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соответствия реализаций ИТ исходным профилям или стандартам.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Процедуры и методы стандартизации и гармонизации спецификаций ИТ.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Таксономия (классификационная система) профилей ИТ.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формализации и алгоритмизации знаний.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39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АРХИТЕКТУРНЫХ СПЕЦИФИКАЦИЙ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87062"/>
            <a:ext cx="10515600" cy="4189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для формирования концептуального базиса и определения семантической структуры важнейших разделов ИТ. Как правило, реализуется посредством разработки так называемых эталонных моделей, образующих методологическое ядро ИТ.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0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МЕТОД ФУНКЦИОНАЛЬНОЙ СПЕЦИФИКАЦИИ ИТ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18945"/>
            <a:ext cx="10515600" cy="4058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 для определения функциональных и поведенческих свойств систем ИТ, которые должны наблюдаться на интерфейсах (границах) систем. Данный метод используется для формирования функционального базиса ИТ в виде базовых и промышленных стандартов.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ПРОФИЛИРОВАНИЕ ИТ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конструировать спецификации комплексных технологий посредством комбинирования базовых и производных от них спецификаций, при этом в процессе построений профиля осуществляется селекция только необходимых для конкретного случая дополнительных возможностей, входящих в его состав спецификаций.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00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450</Words>
  <Application>Microsoft Office PowerPoint</Application>
  <PresentationFormat>Широкоэкранный</PresentationFormat>
  <Paragraphs>61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Работы по стандартизации в области ИКТ</vt:lpstr>
      <vt:lpstr>СОДЕРЖАНИЕ</vt:lpstr>
      <vt:lpstr>ПОНЯТИЕ ИКТ КАК ОБЪЕКТА СТАНДАРТИЗАЦИИ</vt:lpstr>
      <vt:lpstr>ОСНОВНЫЕ НАПРАВЛЕНИЯ</vt:lpstr>
      <vt:lpstr>ОБЪЕКТЫ СТАНДАРТИЗАЦИИ ИКТ</vt:lpstr>
      <vt:lpstr>ОСНОВНЫЕ МЕТОДЫ АНАЛИЗА ИТ</vt:lpstr>
      <vt:lpstr>МЕТОД АРХИТЕКТУРНЫХ СПЕЦИФИКАЦИЙ</vt:lpstr>
      <vt:lpstr>МЕТОД ФУНКЦИОНАЛЬНОЙ СПЕЦИФИКАЦИИ ИТ</vt:lpstr>
      <vt:lpstr>ПРОФИЛИРОВАНИЕ ИТ</vt:lpstr>
      <vt:lpstr>МЕТОД СООТВЕТСТВИЯ РЕАЛИЗАЦИЙ ИТ ИСХОДНЫМ ПРОФИЛЯМ ИЛИ СТАНДАРТАМ</vt:lpstr>
      <vt:lpstr>ПРОЦЕДУРЫ И МЕТОДЫ СТАНДАРТИЗАЦИИ И ГАРМОНИЗАЦИИ СПЕЦИФИКАЦИЙ ИТ</vt:lpstr>
      <vt:lpstr>ТАКСОНОМИЯ (КЛАССИФИКАЦИОННАЯ СИСТЕМА) ПРОФИЛЕЙ ИТ</vt:lpstr>
      <vt:lpstr>МЕТОДЫ ФОРМАЛИЗАЦИИ И АЛГОРИТМИЗАЦИИ ЗНАНИЙ.</vt:lpstr>
      <vt:lpstr>СЕМЬ УРОВНЕЙ ЭТАЛОННОЙ МОДЕЛИ OSI</vt:lpstr>
      <vt:lpstr>ОРГАНИЗАЦИИ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Работы по стандартизации в области ИКТ</dc:title>
  <dc:creator>Учетная запись Майкрософт</dc:creator>
  <cp:lastModifiedBy>Студент группы 1-1П11</cp:lastModifiedBy>
  <cp:revision>15</cp:revision>
  <dcterms:created xsi:type="dcterms:W3CDTF">2021-03-17T19:07:55Z</dcterms:created>
  <dcterms:modified xsi:type="dcterms:W3CDTF">2021-04-07T07:06:09Z</dcterms:modified>
</cp:coreProperties>
</file>