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3" r:id="rId2"/>
    <p:sldId id="275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5828C-862A-4491-B258-763F1B3464A1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1DDDE-8F16-41DA-AA1C-A287536BBC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6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1DDDE-8F16-41DA-AA1C-A287536BBCC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6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7BBA2-FF6C-4367-B3CC-1C22914FA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2DA4E4-2E5F-4435-9489-BC1DCCF96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CD3B6D-7825-4FE6-9EC6-821C70FB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E89F52-923D-427F-8A36-62256EB1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40D71C-AD17-476B-9F3D-0269DE10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0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22B08-BE83-47DC-AFC3-C48AB316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6754A7-28E7-4E53-A6AE-BA8E29E04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3E9038-03F3-4728-8FDB-5892454A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82592F-0CF0-4DBE-859F-CF736CBF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01D284-D8DA-49CA-BA97-DE58A07D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56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5890AE4-543E-463C-B65B-315BA4DE2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B673F8C-4BFB-4C8D-8208-6DD9F2422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E9DC00-43E1-4365-B20B-A51FDF57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64DD7B-F562-4C47-A411-1290F9CE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895652-DB72-41A7-BDD0-6CBADD20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23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F58799-D3DC-443C-BB0B-A6E36890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10089-ECF1-4CAD-91AB-9BB7D440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F51DFB-D3BF-46A1-9AD8-81424900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C5FC93-7284-4CEC-8886-20C145A2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DB31F-F9DB-4A12-A7DE-D570F59C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13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1D134-0127-4F29-9B10-77FD0BAD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467DD1-0F70-4FFB-AA92-6E63EA8A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8F4ABF-1391-4B13-9724-AD9452A0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3D4834-ED7F-45DF-A47C-61EFA68D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CF017A-98F3-40D7-B75D-A5C2E4B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87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0D132-1B42-419C-BA13-794EF32F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20C500-A212-48F5-9383-3A2257F79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67FF8A-93B5-4438-B46E-60241143B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C9D6ED-41D0-4129-B365-889099FC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86A7CF-0B83-4435-9F6F-25F305BB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5D83BA-EBA5-45AB-99F4-77A490B1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9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43CF8-BF30-42D3-A849-F47E7433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A4D0F3-3533-43C1-8582-62FEC5845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A330FF-621F-4608-B9A4-FB0F6E339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CBFC61-17BA-4F63-AE57-6DEEAFA45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BDE3A70-19AE-4B6C-A9B6-9507E1006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4B9CE6D-17F7-4FF7-843F-792385FC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D2BA51-EE9F-4859-94F5-D10B4D6E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FC6CEA5-C473-4A51-803B-C1DAC6A6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6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354F6-75B2-40E5-AB58-21CA3E83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327DC7-FEF6-4DDD-9FE0-E937FD21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BC5DE4-5D98-4DBA-8453-7010682C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03A1AD-4810-4F72-93CC-77D62D6A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24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D18C51-86EE-4BC4-A351-8533C7EC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E404C7-FCE7-4C9C-A05C-8264ADB0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4DD216-6246-4453-8DCF-ACB7A71E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05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9EBD1-432C-45C3-B24E-F332D916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BDEEDB-8B17-437E-853B-8BBF056C8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F639D8-D563-4B27-814E-32A1ABD0D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9D24BE-3C66-4449-8020-924C8B9E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AD3063-86CC-4219-8035-AF2929CF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B4E585-998C-4C93-9EA3-82443BFA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26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ABFFB-490A-490E-AAA0-86F1B829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4BBFB9-6193-4BE9-B078-3FCBC36ED3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E66919-6699-4458-ACFA-64D2E9222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15453E-7AE3-42C3-88FF-CC5875D0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E6C4F7-A506-44A5-A12B-2B796A59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6C2E4D-B2F4-4295-8399-C341958B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13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ED9C55-C82E-4ACD-A959-07F014D8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7994FB-BEF3-46B6-BAA5-40379320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9F307F-C571-4082-92D0-DB1A0CE49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AA55A-44B8-4413-AF00-0AB6BAC7F9FB}" type="datetimeFigureOut">
              <a:rPr lang="zh-TW" altLang="en-US" smtClean="0"/>
              <a:t>2019/8/19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93F90A-7529-4413-80C0-48BB83188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D34A45-6947-4E48-B06D-DD8661CA7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6CDE-381A-485C-AF5B-136481749C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9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>
            <a:extLst>
              <a:ext uri="{FF2B5EF4-FFF2-40B4-BE49-F238E27FC236}">
                <a16:creationId xmlns:a16="http://schemas.microsoft.com/office/drawing/2014/main" id="{21912358-589F-4BD2-A112-24FE5288B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1E54B2-D114-4B94-B70D-D6E7DCF87190}"/>
              </a:ext>
            </a:extLst>
          </p:cNvPr>
          <p:cNvSpPr/>
          <p:nvPr/>
        </p:nvSpPr>
        <p:spPr>
          <a:xfrm>
            <a:off x="6781058" y="4051560"/>
            <a:ext cx="749275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TW" sz="8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TW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A14C1B1-B33F-448D-A579-B8040EB4693F}"/>
              </a:ext>
            </a:extLst>
          </p:cNvPr>
          <p:cNvSpPr txBox="1"/>
          <p:nvPr/>
        </p:nvSpPr>
        <p:spPr>
          <a:xfrm>
            <a:off x="0" y="276728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while</a:t>
            </a:r>
            <a:r>
              <a:rPr lang="zh-TW" altLang="en-US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迴圈</a:t>
            </a:r>
            <a:r>
              <a:rPr lang="en-US" altLang="zh-TW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TW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51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9BBC08B7-A8F9-4B58-BECF-6D61D70FB005}"/>
              </a:ext>
            </a:extLst>
          </p:cNvPr>
          <p:cNvSpPr/>
          <p:nvPr/>
        </p:nvSpPr>
        <p:spPr>
          <a:xfrm>
            <a:off x="8319833" y="1174228"/>
            <a:ext cx="2123294" cy="63084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CB7609-7BA9-49E4-8B22-4CB8A21F5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572" y="3790519"/>
            <a:ext cx="9144000" cy="1655762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9EAECB0-CBCC-45AD-87CA-C42313717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6662"/>
            <a:ext cx="9144000" cy="2387600"/>
          </a:xfrm>
        </p:spPr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2A154B-E460-4FA8-9C4C-A81931CFE7DE}"/>
              </a:ext>
            </a:extLst>
          </p:cNvPr>
          <p:cNvSpPr txBox="1"/>
          <p:nvPr/>
        </p:nvSpPr>
        <p:spPr>
          <a:xfrm>
            <a:off x="-188536" y="-8066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while </a:t>
            </a:r>
            <a:r>
              <a:rPr lang="zh-TW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迴圈控制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D84C306B-8149-43E8-BC35-C46258A2DF6D}"/>
              </a:ext>
            </a:extLst>
          </p:cNvPr>
          <p:cNvSpPr/>
          <p:nvPr/>
        </p:nvSpPr>
        <p:spPr>
          <a:xfrm>
            <a:off x="1748873" y="1021522"/>
            <a:ext cx="2123294" cy="63084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10343C3-DB49-4C6C-A001-40D560C94CDA}"/>
              </a:ext>
            </a:extLst>
          </p:cNvPr>
          <p:cNvSpPr txBox="1"/>
          <p:nvPr/>
        </p:nvSpPr>
        <p:spPr>
          <a:xfrm>
            <a:off x="537825" y="1033135"/>
            <a:ext cx="448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程式碼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D29846E-AA65-484B-8837-A6DCCF9FC40F}"/>
              </a:ext>
            </a:extLst>
          </p:cNvPr>
          <p:cNvSpPr txBox="1"/>
          <p:nvPr/>
        </p:nvSpPr>
        <p:spPr>
          <a:xfrm>
            <a:off x="7882456" y="1122532"/>
            <a:ext cx="3062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流程圖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2C0089-33D2-4A22-9DD8-ED1C7B1E58AA}"/>
              </a:ext>
            </a:extLst>
          </p:cNvPr>
          <p:cNvSpPr/>
          <p:nvPr/>
        </p:nvSpPr>
        <p:spPr>
          <a:xfrm>
            <a:off x="7908591" y="2345184"/>
            <a:ext cx="3351543" cy="527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52C27B8-E8C8-49E8-A8C0-BB6C21C40638}"/>
              </a:ext>
            </a:extLst>
          </p:cNvPr>
          <p:cNvSpPr/>
          <p:nvPr/>
        </p:nvSpPr>
        <p:spPr>
          <a:xfrm>
            <a:off x="7822505" y="2338480"/>
            <a:ext cx="35237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判斷括弧是否為真</a:t>
            </a: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018887D2-692B-44B3-B44F-E2FC4299E9CB}"/>
              </a:ext>
            </a:extLst>
          </p:cNvPr>
          <p:cNvCxnSpPr>
            <a:cxnSpLocks/>
          </p:cNvCxnSpPr>
          <p:nvPr/>
        </p:nvCxnSpPr>
        <p:spPr>
          <a:xfrm flipH="1">
            <a:off x="8101067" y="2911918"/>
            <a:ext cx="1268127" cy="1345151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5B521A1-7345-49F8-A2B8-60689110AD2D}"/>
              </a:ext>
            </a:extLst>
          </p:cNvPr>
          <p:cNvSpPr/>
          <p:nvPr/>
        </p:nvSpPr>
        <p:spPr>
          <a:xfrm>
            <a:off x="7405979" y="4403363"/>
            <a:ext cx="1420803" cy="41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FACE98A-31B7-4CEA-854C-92F1705A142A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9494387" y="2945138"/>
            <a:ext cx="1062063" cy="15141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7D3ABEC-392F-4510-8771-9F101F69D0EB}"/>
              </a:ext>
            </a:extLst>
          </p:cNvPr>
          <p:cNvSpPr txBox="1"/>
          <p:nvPr/>
        </p:nvSpPr>
        <p:spPr>
          <a:xfrm rot="3234548">
            <a:off x="9637460" y="3515633"/>
            <a:ext cx="15806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TW" altLang="en-US" sz="3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684B1C1-49FD-4B90-AB57-231BA5602956}"/>
              </a:ext>
            </a:extLst>
          </p:cNvPr>
          <p:cNvSpPr txBox="1"/>
          <p:nvPr/>
        </p:nvSpPr>
        <p:spPr>
          <a:xfrm rot="18729391">
            <a:off x="7758095" y="2971231"/>
            <a:ext cx="1788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Ture</a:t>
            </a:r>
            <a:endParaRPr lang="zh-TW" altLang="en-US" sz="3000" b="1" dirty="0">
              <a:solidFill>
                <a:schemeClr val="accent6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CB2985C-BD11-469F-BB04-C0BA36D6D89B}"/>
              </a:ext>
            </a:extLst>
          </p:cNvPr>
          <p:cNvSpPr/>
          <p:nvPr/>
        </p:nvSpPr>
        <p:spPr>
          <a:xfrm>
            <a:off x="9823273" y="4525826"/>
            <a:ext cx="1507874" cy="41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EB111ED-2A99-4449-BED0-922691B201D0}"/>
              </a:ext>
            </a:extLst>
          </p:cNvPr>
          <p:cNvSpPr txBox="1"/>
          <p:nvPr/>
        </p:nvSpPr>
        <p:spPr>
          <a:xfrm>
            <a:off x="9109435" y="4459247"/>
            <a:ext cx="28940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結束迴圈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F3CADE-9C96-41FE-B5DC-4006807B7669}"/>
              </a:ext>
            </a:extLst>
          </p:cNvPr>
          <p:cNvSpPr txBox="1"/>
          <p:nvPr/>
        </p:nvSpPr>
        <p:spPr>
          <a:xfrm>
            <a:off x="7415740" y="4418752"/>
            <a:ext cx="281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執行程式</a:t>
            </a:r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E734BA18-6EAB-4CBF-8D06-9819919A694E}"/>
              </a:ext>
            </a:extLst>
          </p:cNvPr>
          <p:cNvCxnSpPr>
            <a:cxnSpLocks/>
          </p:cNvCxnSpPr>
          <p:nvPr/>
        </p:nvCxnSpPr>
        <p:spPr>
          <a:xfrm rot="10800000">
            <a:off x="7155536" y="3546350"/>
            <a:ext cx="294642" cy="1072534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808D2833-ADD0-49C2-B7DC-C68A8393DBA6}"/>
              </a:ext>
            </a:extLst>
          </p:cNvPr>
          <p:cNvSpPr/>
          <p:nvPr/>
        </p:nvSpPr>
        <p:spPr>
          <a:xfrm>
            <a:off x="6586628" y="3132981"/>
            <a:ext cx="1420803" cy="410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D793FB6-B0A0-4C09-9F34-009D541F9782}"/>
              </a:ext>
            </a:extLst>
          </p:cNvPr>
          <p:cNvSpPr txBox="1"/>
          <p:nvPr/>
        </p:nvSpPr>
        <p:spPr>
          <a:xfrm>
            <a:off x="6601101" y="3107680"/>
            <a:ext cx="2812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更新資料</a:t>
            </a:r>
          </a:p>
        </p:txBody>
      </p:sp>
      <p:cxnSp>
        <p:nvCxnSpPr>
          <p:cNvPr id="45" name="接點: 弧形 44">
            <a:extLst>
              <a:ext uri="{FF2B5EF4-FFF2-40B4-BE49-F238E27FC236}">
                <a16:creationId xmlns:a16="http://schemas.microsoft.com/office/drawing/2014/main" id="{90F321B4-6DB3-4834-9F5F-825936CB6120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7238934" y="2693002"/>
            <a:ext cx="661094" cy="506048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1" name="圖片 30">
            <a:extLst>
              <a:ext uri="{FF2B5EF4-FFF2-40B4-BE49-F238E27FC236}">
                <a16:creationId xmlns:a16="http://schemas.microsoft.com/office/drawing/2014/main" id="{BF9E72A5-2FA2-4A06-AE42-B0A772E96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05" y="1839160"/>
            <a:ext cx="6642817" cy="34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0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26</Words>
  <Application>Microsoft Office PowerPoint</Application>
  <PresentationFormat>寬螢幕</PresentationFormat>
  <Paragraphs>12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佈景主題</vt:lpstr>
      <vt:lpstr>PowerPoint 簡報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明翰 呂</dc:creator>
  <cp:lastModifiedBy>凱文˙杜蘭特</cp:lastModifiedBy>
  <cp:revision>30</cp:revision>
  <dcterms:created xsi:type="dcterms:W3CDTF">2019-08-05T20:36:51Z</dcterms:created>
  <dcterms:modified xsi:type="dcterms:W3CDTF">2019-08-20T10:28:46Z</dcterms:modified>
</cp:coreProperties>
</file>