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6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7BC77-C78B-48F2-A962-719BE47E8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B411C3-0B84-475C-B95B-7876867B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282BB6-0A7F-413D-BD88-5714B2D0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B68541-6A5B-456E-A27E-CAB27065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3D1D07-636B-4E5E-A5F7-007A610F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67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086766-BDC9-423C-BDDB-B5E8786B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282B8A-4360-4374-B2E5-4EB5ECFFA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AF4FEC-ACC9-4E27-BE1E-EA2A6AC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899CA1-4DB0-4998-904D-54694FCB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D11703-6275-402E-B8C8-7B88E138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43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2BDC96-0DFD-42A3-AA2C-D51F0E4EF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27F577-A7F2-43D3-9C7E-FF843671A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41928-1E4A-4B4D-907C-24B7C8FA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DD492A-84AC-49AA-864D-7407A52B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3CC7DA-29D9-44B9-9793-E32320BA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7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8C367-438E-428A-957C-904FFC7B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FA5371-E3A1-4C84-8BA5-AC51A892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421FE1-1CB4-4092-B4F7-F8D1727D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AD3ABD-49AB-4BF9-A2DD-CD2726A6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37BF7E-1B14-440D-AC65-3878320E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91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ADC31B-B8FF-47DB-B69D-71AB869C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F6B455-91DA-49CD-A895-0A4DE51C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993C65-5622-449E-8E1D-C212A429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A9387-C98A-447D-A2E6-270BC744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ED6AF5-3B20-410E-BA37-BAC1BE44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52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76413-B03F-4AB3-A98F-A9A509AD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052BE-FEFC-475A-8932-7A431D65A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48872B-28C9-4022-8963-36C16A0E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9E4BE3-23A7-4E19-8826-FA18DA2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760598-BADF-41AF-B2C2-8AA43098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BF2E1B-BBAA-4A16-8A85-0743B9C1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1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C5E8E-DC2C-4E84-8D49-DA139CB2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827734-CF07-4C1B-9200-AAC348D5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419647-76CF-42FE-9377-4D6A3F7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3D9AA7-8943-4944-B23C-36B2F7B93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959FAD5-525B-4F3D-AA65-64E90F126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AEF262-898F-4F62-AED5-407BF27D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2D9B10-F882-45E8-8159-19916F07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4FC13D-3BC7-4CF8-B96B-8901DF92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2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031AD-EBE2-4F80-9E0F-2BD7A932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72352D-536B-45F4-A8A1-7F3241BF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788AD1-0CF1-4841-ABF6-4ECE60D5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C4B9B5-8238-4F2E-9F23-86D9A221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36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DEDA83-B940-4BF5-9B68-B38E25E1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7D983EC-46E6-464C-9E3F-649E6C94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1DB254-26D4-49C0-A32B-3995C1D4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2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33839-A898-4CC1-B214-01404C20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A000F-FBE8-4723-BB59-E13B297D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A9B33B-AF6F-4DF5-80B5-99FBF1AD7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5EE09D-E6D1-4690-8A1C-5B831071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B209C1-05B4-41D0-8EEC-28763097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350F74-3970-4244-8EDA-E5E5EE89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1AB09-73E0-410F-A154-FD16D0F4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2CC94D-5F87-4747-9886-A407AE1A7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21FB0-761B-42F9-ADF5-FA8924068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F6494C-B282-4950-A439-6E4C4C56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878BF1-EDE7-4AE8-9485-86382E0D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E956D-EF93-475C-99ED-9149CF65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22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3C3FF0-9BCC-44CF-BD3E-DE49053A1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79839-EA97-4790-946E-94E9B5D0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FE8E8-AA9D-49E2-9F19-751F6E6B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6E0A-4C54-4B52-B432-85E887A6482F}" type="datetimeFigureOut">
              <a:rPr lang="zh-TW" altLang="en-US" smtClean="0"/>
              <a:t>2019/9/9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1C1391-B429-4A3D-BEFD-A3E920C0C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8BFC80-E47B-40F2-8D36-EA7DC5B24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149E-5B77-4F66-880E-098AC9466B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3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21912358-589F-4BD2-A112-24FE5288B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1E54B2-D114-4B94-B70D-D6E7DCF87190}"/>
              </a:ext>
            </a:extLst>
          </p:cNvPr>
          <p:cNvSpPr/>
          <p:nvPr/>
        </p:nvSpPr>
        <p:spPr>
          <a:xfrm>
            <a:off x="6781058" y="4051560"/>
            <a:ext cx="74927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8000" b="1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 w="0"/>
              <a:solidFill>
                <a:srgbClr val="4472C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14C1B1-B33F-448D-A579-B8040EB4693F}"/>
              </a:ext>
            </a:extLst>
          </p:cNvPr>
          <p:cNvSpPr txBox="1"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8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TW" altLang="en-US" sz="8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流程控制</a:t>
            </a:r>
            <a:endParaRPr kumimoji="0" lang="zh-TW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51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E7CB7609-7BA9-49E4-8B22-4CB8A21F5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0250"/>
            <a:ext cx="9144000" cy="1655762"/>
          </a:xfrm>
        </p:spPr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9EAECB0-CBCC-45AD-87CA-C4231371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464" y="1292605"/>
            <a:ext cx="9144000" cy="2387600"/>
          </a:xfrm>
        </p:spPr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2A154B-E460-4FA8-9C4C-A81931CFE7DE}"/>
              </a:ext>
            </a:extLst>
          </p:cNvPr>
          <p:cNvSpPr txBox="1"/>
          <p:nvPr/>
        </p:nvSpPr>
        <p:spPr>
          <a:xfrm>
            <a:off x="0" y="6526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TW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TW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敘述</a:t>
            </a:r>
            <a:endParaRPr kumimoji="0" lang="zh-TW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流程圖: 決策 1">
            <a:extLst>
              <a:ext uri="{FF2B5EF4-FFF2-40B4-BE49-F238E27FC236}">
                <a16:creationId xmlns:a16="http://schemas.microsoft.com/office/drawing/2014/main" id="{67D76578-7C51-4D73-9AD9-AC28D05BB6E7}"/>
              </a:ext>
            </a:extLst>
          </p:cNvPr>
          <p:cNvSpPr/>
          <p:nvPr/>
        </p:nvSpPr>
        <p:spPr>
          <a:xfrm>
            <a:off x="5939402" y="2166233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 == 0</a:t>
            </a:r>
            <a:endParaRPr lang="zh-TW" altLang="en-US" dirty="0"/>
          </a:p>
        </p:txBody>
      </p:sp>
      <p:sp>
        <p:nvSpPr>
          <p:cNvPr id="17" name="流程圖: 決策 16">
            <a:extLst>
              <a:ext uri="{FF2B5EF4-FFF2-40B4-BE49-F238E27FC236}">
                <a16:creationId xmlns:a16="http://schemas.microsoft.com/office/drawing/2014/main" id="{380E5532-4F19-4614-A0BE-2C7E3899BC52}"/>
              </a:ext>
            </a:extLst>
          </p:cNvPr>
          <p:cNvSpPr/>
          <p:nvPr/>
        </p:nvSpPr>
        <p:spPr>
          <a:xfrm>
            <a:off x="8482665" y="2178307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 = 1</a:t>
            </a:r>
            <a:endParaRPr lang="zh-TW" altLang="en-US" dirty="0"/>
          </a:p>
        </p:txBody>
      </p: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740D6F04-7F80-4229-ACAB-C9AD081E9E03}"/>
              </a:ext>
            </a:extLst>
          </p:cNvPr>
          <p:cNvSpPr/>
          <p:nvPr/>
        </p:nvSpPr>
        <p:spPr>
          <a:xfrm>
            <a:off x="5911440" y="3887785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 = 0</a:t>
            </a:r>
            <a:endParaRPr lang="zh-TW" altLang="en-US" dirty="0"/>
          </a:p>
        </p:txBody>
      </p:sp>
      <p:sp>
        <p:nvSpPr>
          <p:cNvPr id="19" name="流程圖: 決策 18">
            <a:extLst>
              <a:ext uri="{FF2B5EF4-FFF2-40B4-BE49-F238E27FC236}">
                <a16:creationId xmlns:a16="http://schemas.microsoft.com/office/drawing/2014/main" id="{701C34C0-1D8F-404F-AAAC-56BB4E44C52C}"/>
              </a:ext>
            </a:extLst>
          </p:cNvPr>
          <p:cNvSpPr/>
          <p:nvPr/>
        </p:nvSpPr>
        <p:spPr>
          <a:xfrm>
            <a:off x="8500841" y="3879598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結束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736A43C-9000-422D-85B9-1664E5398C5A}"/>
              </a:ext>
            </a:extLst>
          </p:cNvPr>
          <p:cNvCxnSpPr>
            <a:cxnSpLocks/>
          </p:cNvCxnSpPr>
          <p:nvPr/>
        </p:nvCxnSpPr>
        <p:spPr>
          <a:xfrm>
            <a:off x="7659146" y="2576807"/>
            <a:ext cx="71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97642EE-0D1F-4C45-82DB-DFCBB29255D6}"/>
              </a:ext>
            </a:extLst>
          </p:cNvPr>
          <p:cNvCxnSpPr/>
          <p:nvPr/>
        </p:nvCxnSpPr>
        <p:spPr>
          <a:xfrm>
            <a:off x="7590638" y="4286285"/>
            <a:ext cx="71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55FD3F7-4A3D-4DD9-A802-8ED219C91406}"/>
              </a:ext>
            </a:extLst>
          </p:cNvPr>
          <p:cNvCxnSpPr>
            <a:cxnSpLocks/>
          </p:cNvCxnSpPr>
          <p:nvPr/>
        </p:nvCxnSpPr>
        <p:spPr>
          <a:xfrm>
            <a:off x="9306182" y="3093287"/>
            <a:ext cx="1" cy="67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401D35D-DCC9-4473-8B87-30CF29F5BADD}"/>
              </a:ext>
            </a:extLst>
          </p:cNvPr>
          <p:cNvCxnSpPr>
            <a:cxnSpLocks/>
          </p:cNvCxnSpPr>
          <p:nvPr/>
        </p:nvCxnSpPr>
        <p:spPr>
          <a:xfrm>
            <a:off x="6748935" y="3081920"/>
            <a:ext cx="1" cy="67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F5DD2AD-7D5D-4F5E-A53D-CC38DA12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56661"/>
              </p:ext>
            </p:extLst>
          </p:nvPr>
        </p:nvGraphicFramePr>
        <p:xfrm>
          <a:off x="996892" y="1054156"/>
          <a:ext cx="2004979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4979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294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/>
                        <a:t>程式碼</a:t>
                      </a:r>
                      <a:endParaRPr lang="en-US" altLang="zh-TW" sz="3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786480D-1CCB-4428-A4CE-2F6F3F9D1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04286"/>
              </p:ext>
            </p:extLst>
          </p:nvPr>
        </p:nvGraphicFramePr>
        <p:xfrm>
          <a:off x="5898114" y="1054156"/>
          <a:ext cx="2004979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4979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/>
                        <a:t>流程圖</a:t>
                      </a:r>
                      <a:endParaRPr lang="en-US" altLang="zh-TW" sz="3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95823065-B119-4420-A334-795E9B51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88032"/>
              </p:ext>
            </p:extLst>
          </p:nvPr>
        </p:nvGraphicFramePr>
        <p:xfrm>
          <a:off x="7676993" y="2628490"/>
          <a:ext cx="695546" cy="353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546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353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2BC7BE1-61A0-4646-9ABD-36FCED41A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9838"/>
              </p:ext>
            </p:extLst>
          </p:nvPr>
        </p:nvGraphicFramePr>
        <p:xfrm>
          <a:off x="5915641" y="3166342"/>
          <a:ext cx="695546" cy="353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546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353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D50B6715-2AE1-41E0-B230-46ED70F97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2" y="2178307"/>
            <a:ext cx="3438516" cy="21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0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E7CB7609-7BA9-49E4-8B22-4CB8A21F5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2A154B-E460-4FA8-9C4C-A81931CFE7DE}"/>
              </a:ext>
            </a:extLst>
          </p:cNvPr>
          <p:cNvSpPr txBox="1"/>
          <p:nvPr/>
        </p:nvSpPr>
        <p:spPr>
          <a:xfrm>
            <a:off x="0" y="1975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if else if 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敘述</a:t>
            </a:r>
          </a:p>
        </p:txBody>
      </p:sp>
      <p:sp>
        <p:nvSpPr>
          <p:cNvPr id="2" name="流程圖: 決策 1">
            <a:extLst>
              <a:ext uri="{FF2B5EF4-FFF2-40B4-BE49-F238E27FC236}">
                <a16:creationId xmlns:a16="http://schemas.microsoft.com/office/drawing/2014/main" id="{67D76578-7C51-4D73-9AD9-AC28D05BB6E7}"/>
              </a:ext>
            </a:extLst>
          </p:cNvPr>
          <p:cNvSpPr/>
          <p:nvPr/>
        </p:nvSpPr>
        <p:spPr>
          <a:xfrm>
            <a:off x="5629009" y="1721616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 == 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740D6F04-7F80-4229-ACAB-C9AD081E9E03}"/>
              </a:ext>
            </a:extLst>
          </p:cNvPr>
          <p:cNvSpPr/>
          <p:nvPr/>
        </p:nvSpPr>
        <p:spPr>
          <a:xfrm>
            <a:off x="5601047" y="3443168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印出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流程圖: 決策 18">
            <a:extLst>
              <a:ext uri="{FF2B5EF4-FFF2-40B4-BE49-F238E27FC236}">
                <a16:creationId xmlns:a16="http://schemas.microsoft.com/office/drawing/2014/main" id="{701C34C0-1D8F-404F-AAAC-56BB4E44C52C}"/>
              </a:ext>
            </a:extLst>
          </p:cNvPr>
          <p:cNvSpPr/>
          <p:nvPr/>
        </p:nvSpPr>
        <p:spPr>
          <a:xfrm>
            <a:off x="8190448" y="3434981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印出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736A43C-9000-422D-85B9-1664E5398C5A}"/>
              </a:ext>
            </a:extLst>
          </p:cNvPr>
          <p:cNvCxnSpPr>
            <a:cxnSpLocks/>
          </p:cNvCxnSpPr>
          <p:nvPr/>
        </p:nvCxnSpPr>
        <p:spPr>
          <a:xfrm>
            <a:off x="7348753" y="2132190"/>
            <a:ext cx="71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55FD3F7-4A3D-4DD9-A802-8ED219C91406}"/>
              </a:ext>
            </a:extLst>
          </p:cNvPr>
          <p:cNvCxnSpPr>
            <a:cxnSpLocks/>
          </p:cNvCxnSpPr>
          <p:nvPr/>
        </p:nvCxnSpPr>
        <p:spPr>
          <a:xfrm>
            <a:off x="8995789" y="2648670"/>
            <a:ext cx="1" cy="67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401D35D-DCC9-4473-8B87-30CF29F5BADD}"/>
              </a:ext>
            </a:extLst>
          </p:cNvPr>
          <p:cNvCxnSpPr>
            <a:cxnSpLocks/>
          </p:cNvCxnSpPr>
          <p:nvPr/>
        </p:nvCxnSpPr>
        <p:spPr>
          <a:xfrm>
            <a:off x="6438542" y="2637303"/>
            <a:ext cx="1" cy="67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3F5DD2AD-7D5D-4F5E-A53D-CC38DA12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53159"/>
              </p:ext>
            </p:extLst>
          </p:nvPr>
        </p:nvGraphicFramePr>
        <p:xfrm>
          <a:off x="832592" y="836647"/>
          <a:ext cx="2004979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4979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294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/>
                        <a:t>程式碼</a:t>
                      </a:r>
                      <a:endParaRPr lang="en-US" altLang="zh-TW" sz="3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786480D-1CCB-4428-A4CE-2F6F3F9D1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44073"/>
              </p:ext>
            </p:extLst>
          </p:nvPr>
        </p:nvGraphicFramePr>
        <p:xfrm>
          <a:off x="6346263" y="885264"/>
          <a:ext cx="2004979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4979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/>
                        <a:t>流程圖</a:t>
                      </a:r>
                      <a:endParaRPr lang="en-US" altLang="zh-TW" sz="30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95823065-B119-4420-A334-795E9B51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33826"/>
              </p:ext>
            </p:extLst>
          </p:nvPr>
        </p:nvGraphicFramePr>
        <p:xfrm>
          <a:off x="7366600" y="2183873"/>
          <a:ext cx="644886" cy="353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886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353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F2BC7BE1-61A0-4646-9ABD-36FCED41A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093667"/>
              </p:ext>
            </p:extLst>
          </p:nvPr>
        </p:nvGraphicFramePr>
        <p:xfrm>
          <a:off x="5605248" y="2721725"/>
          <a:ext cx="695546" cy="353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546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353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sp>
        <p:nvSpPr>
          <p:cNvPr id="20" name="流程圖: 決策 19">
            <a:extLst>
              <a:ext uri="{FF2B5EF4-FFF2-40B4-BE49-F238E27FC236}">
                <a16:creationId xmlns:a16="http://schemas.microsoft.com/office/drawing/2014/main" id="{9584D542-D471-4F0C-AADF-AF52509B1F9E}"/>
              </a:ext>
            </a:extLst>
          </p:cNvPr>
          <p:cNvSpPr/>
          <p:nvPr/>
        </p:nvSpPr>
        <p:spPr>
          <a:xfrm>
            <a:off x="10543556" y="3465184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TW" altLang="en-US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印出</a:t>
            </a:r>
            <a:r>
              <a:rPr lang="el-GR" altLang="zh-TW" dirty="0">
                <a:solidFill>
                  <a:prstClr val="white"/>
                </a:solidFill>
              </a:rPr>
              <a:t>(´;ω;`)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流程圖: 決策 23">
            <a:extLst>
              <a:ext uri="{FF2B5EF4-FFF2-40B4-BE49-F238E27FC236}">
                <a16:creationId xmlns:a16="http://schemas.microsoft.com/office/drawing/2014/main" id="{3825BA5F-6A8A-423B-870A-C496F249F8F5}"/>
              </a:ext>
            </a:extLst>
          </p:cNvPr>
          <p:cNvSpPr/>
          <p:nvPr/>
        </p:nvSpPr>
        <p:spPr>
          <a:xfrm>
            <a:off x="8190448" y="4852407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TW" altLang="en-US" dirty="0">
                <a:solidFill>
                  <a:prstClr val="white"/>
                </a:solidFill>
              </a:rPr>
              <a:t>結束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23B6583-1041-43B3-BCE3-691C8312932F}"/>
              </a:ext>
            </a:extLst>
          </p:cNvPr>
          <p:cNvCxnSpPr>
            <a:cxnSpLocks/>
          </p:cNvCxnSpPr>
          <p:nvPr/>
        </p:nvCxnSpPr>
        <p:spPr>
          <a:xfrm>
            <a:off x="9857310" y="2132190"/>
            <a:ext cx="1358771" cy="1310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BEF21623-1FC0-430E-A1D1-7F10CAA31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57555"/>
              </p:ext>
            </p:extLst>
          </p:nvPr>
        </p:nvGraphicFramePr>
        <p:xfrm>
          <a:off x="9817913" y="2644180"/>
          <a:ext cx="695546" cy="353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546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353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82A1B6E-ED4A-4E8E-9EF1-FCADEC59BC44}"/>
              </a:ext>
            </a:extLst>
          </p:cNvPr>
          <p:cNvCxnSpPr>
            <a:cxnSpLocks/>
          </p:cNvCxnSpPr>
          <p:nvPr/>
        </p:nvCxnSpPr>
        <p:spPr>
          <a:xfrm flipH="1">
            <a:off x="9004180" y="4330115"/>
            <a:ext cx="8390" cy="449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66AE65-F388-4881-A403-8DA30FC43446}"/>
              </a:ext>
            </a:extLst>
          </p:cNvPr>
          <p:cNvCxnSpPr>
            <a:cxnSpLocks/>
          </p:cNvCxnSpPr>
          <p:nvPr/>
        </p:nvCxnSpPr>
        <p:spPr>
          <a:xfrm>
            <a:off x="6462299" y="4275526"/>
            <a:ext cx="1620479" cy="910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91C76CE-1162-47F0-9B61-02EA31C09400}"/>
              </a:ext>
            </a:extLst>
          </p:cNvPr>
          <p:cNvCxnSpPr>
            <a:cxnSpLocks/>
          </p:cNvCxnSpPr>
          <p:nvPr/>
        </p:nvCxnSpPr>
        <p:spPr>
          <a:xfrm flipH="1">
            <a:off x="9925583" y="4273770"/>
            <a:ext cx="1290498" cy="966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D1D7B1C9-DF8A-4F6C-8987-63DD743B9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97801"/>
              </p:ext>
            </p:extLst>
          </p:nvPr>
        </p:nvGraphicFramePr>
        <p:xfrm>
          <a:off x="8217256" y="2832171"/>
          <a:ext cx="695546" cy="353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546">
                  <a:extLst>
                    <a:ext uri="{9D8B030D-6E8A-4147-A177-3AD203B41FA5}">
                      <a16:colId xmlns:a16="http://schemas.microsoft.com/office/drawing/2014/main" val="887113379"/>
                    </a:ext>
                  </a:extLst>
                </a:gridCol>
              </a:tblGrid>
              <a:tr h="3535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64257"/>
                  </a:ext>
                </a:extLst>
              </a:tr>
            </a:tbl>
          </a:graphicData>
        </a:graphic>
      </p:graphicFrame>
      <p:sp>
        <p:nvSpPr>
          <p:cNvPr id="38" name="流程圖: 決策 37">
            <a:extLst>
              <a:ext uri="{FF2B5EF4-FFF2-40B4-BE49-F238E27FC236}">
                <a16:creationId xmlns:a16="http://schemas.microsoft.com/office/drawing/2014/main" id="{E4177913-15D4-4AA6-BD9C-3867B809B6C7}"/>
              </a:ext>
            </a:extLst>
          </p:cNvPr>
          <p:cNvSpPr/>
          <p:nvPr/>
        </p:nvSpPr>
        <p:spPr>
          <a:xfrm>
            <a:off x="8148171" y="1731275"/>
            <a:ext cx="1627465" cy="797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X == 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B93E50-98F0-4AD5-ABDD-89C11783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8" y="1827141"/>
            <a:ext cx="40576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47</Words>
  <Application>Microsoft Office PowerPoint</Application>
  <PresentationFormat>寬螢幕</PresentationFormat>
  <Paragraphs>24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Office 佈景主題</vt:lpstr>
      <vt:lpstr>PowerPoint 簡報</vt:lpstr>
      <vt:lpstr>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凱文˙杜蘭特</dc:creator>
  <cp:lastModifiedBy>凱文˙杜蘭特</cp:lastModifiedBy>
  <cp:revision>16</cp:revision>
  <dcterms:created xsi:type="dcterms:W3CDTF">2019-08-18T10:49:42Z</dcterms:created>
  <dcterms:modified xsi:type="dcterms:W3CDTF">2019-09-09T04:58:51Z</dcterms:modified>
</cp:coreProperties>
</file>