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aURyXtlStLxjncDesv8B0N60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39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71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fx5ev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7u30h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2ZDu75H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5434" y="1120676"/>
            <a:ext cx="106945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雲端運算服務、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金融科技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5434" y="4412974"/>
            <a:ext cx="39259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Educate Student Ambassador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陳偉傑（巨資四 A）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 : </a:t>
            </a: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sefx5ever@gmail.com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526" y="191510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434701" y="2677101"/>
            <a:ext cx="22796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Identity &amp;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 Management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Security, Identity &amp; Compliance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2413" y="492932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434701" y="5691327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Amplify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 業 規 劃</a:t>
            </a:r>
            <a:endParaRPr sz="8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536714" y="496957"/>
            <a:ext cx="47310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536714" y="1395066"/>
            <a:ext cx="8791844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Cloud Computing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EC2 with LAMP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S3（Versioning / Static Web Hosting）/ AWS Amplify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API Gateway / AWS Lambda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RDS | Amazon DynamoDB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Container | 專題作品繳交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 1: 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 you think of Cloud Computing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在完成第 1 堂雲端服務課程後，將您了解的知識與主觀想法來描述雲端運算與其產業的趨勢發展。內容不少於 250 字，並上傳 GitHub 然後將 GitHub 鏈接貼在表單上傳作業。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8534400" y="1859820"/>
            <a:ext cx="36576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zh-CN" alt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數據描述     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zh-CN" altLang="en-US" sz="2800" dirty="0">
                <a:solidFill>
                  <a:srgbClr val="FFFFFF"/>
                </a:solidFill>
              </a:rPr>
              <a:t>客觀說明    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4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zh-CN" alt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主觀想法     </a:t>
            </a:r>
            <a:r>
              <a:rPr lang="en-US" altLang="zh-CN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a Website using Amazon EC2 with LAMP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8534400" y="1859820"/>
            <a:ext cx="3657600" cy="313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Server  4%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b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     4%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在完成第 2 堂雲端服務課程後，藉由 Linux 2 虛擬機完成安裝 LAMP 解決方案包，並成功啟動網頁伺服器與資料庫伺服器的功能。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8534400" y="1859820"/>
            <a:ext cx="3657600" cy="40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Versioning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2%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Web Hosting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3%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Amplify     3%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</p:txBody>
      </p:sp>
      <p:sp>
        <p:nvSpPr>
          <p:cNvPr id="198" name="Google Shape;198;p13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堂雲端服務課程後，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運用 S3 與 Amplify 服務進行網頁部署，過程中演示版本控制功能。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a Website using Amazon S3(Versioning) and AWS Amplify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8534400" y="1859820"/>
            <a:ext cx="3657600" cy="491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API  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Layer   1%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Lambda </a:t>
            </a:r>
            <a:b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    3%     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Telegram </a:t>
            </a:r>
            <a:b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Token       1%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Case   2%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</p:txBody>
      </p:sp>
      <p:sp>
        <p:nvSpPr>
          <p:cNvPr id="207" name="Google Shape;207;p14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堂雲端服務課程後，運用無伺服器框架串接 Telegram Chatbot，並且成功執行 DEMO 文件，達到鸚鵡機器人的效果。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a Telegram Chatbot using Amazon API Gateway and AWS Lambda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8534400" y="1859820"/>
            <a:ext cx="36576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DB   2%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Upload Data 3%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       3%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</p:txBody>
      </p:sp>
      <p:sp>
        <p:nvSpPr>
          <p:cNvPr id="216" name="Google Shape;216;p15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堂雲端服務課程後，運用資料庫服務上傳給定的資料集，並且可透過界面進行 CRUD 行為。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Database using Amazon RDS or Amazon DynamoDB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</a:t>
            </a:r>
            <a:r>
              <a:rPr lang="en-US" sz="5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5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8534400" y="2806940"/>
            <a:ext cx="3657600" cy="264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      5%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Container   3%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</p:txBody>
      </p:sp>
      <p:sp>
        <p:nvSpPr>
          <p:cNvPr id="225" name="Google Shape;225;p16"/>
          <p:cNvSpPr txBox="1"/>
          <p:nvPr/>
        </p:nvSpPr>
        <p:spPr>
          <a:xfrm>
            <a:off x="368300" y="1782415"/>
            <a:ext cx="78740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堂雲端服務課程後，透過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Docker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建立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，並執行該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Container，其內容可以是程序執行、各種伺服器服務等</a:t>
            </a:r>
            <a:r>
              <a:rPr lang="en-US" sz="2800" dirty="0">
                <a:solidFill>
                  <a:srgbClr val="FFFFFF"/>
                </a:solidFill>
              </a:rPr>
              <a:t>。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***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別忘了過程中說明與解釋您的操作步驟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Docker </a:t>
            </a:r>
            <a:r>
              <a:rPr lang="en-US" sz="3200" dirty="0">
                <a:solidFill>
                  <a:srgbClr val="FFFFFF"/>
                </a:solidFill>
              </a:rPr>
              <a:t>Image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or Build your own Project Services</a:t>
            </a:r>
            <a:endParaRPr sz="3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 業 規 則</a:t>
            </a:r>
            <a:endParaRPr sz="8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助 教 介 紹</a:t>
            </a:r>
            <a:endParaRPr sz="8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/>
        </p:nvSpPr>
        <p:spPr>
          <a:xfrm>
            <a:off x="914400" y="4630723"/>
            <a:ext cx="75668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作業繳交區：</a:t>
            </a:r>
            <a:r>
              <a:rPr lang="en-US" sz="2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https://bit.ly/37u30hN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914400" y="765230"/>
            <a:ext cx="7910818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作業繳交規則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作業須按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PPT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公佈截止日期為主，截止時間完成後繳交者，則視遲交天數扣分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。（1 天 = 1 分）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若提前完成作業項目，您可以提早上傳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作業僅能繳交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鏈接或相關應用鏈接，例如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Telegram Chatbot LINK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914400" y="5556950"/>
            <a:ext cx="75668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作業查詢區：</a:t>
            </a:r>
            <a:r>
              <a:rPr lang="en-US" sz="2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https://bit.ly/2ZDu75H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Ideas are worthless unless execution.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BC18ABC-BCAC-4EEA-AB88-5190A531A639}"/>
              </a:ext>
            </a:extLst>
          </p:cNvPr>
          <p:cNvSpPr/>
          <p:nvPr/>
        </p:nvSpPr>
        <p:spPr>
          <a:xfrm>
            <a:off x="1159932" y="1642533"/>
            <a:ext cx="2201334" cy="2201334"/>
          </a:xfrm>
          <a:prstGeom prst="ellipse">
            <a:avLst/>
          </a:prstGeom>
          <a:blipFill>
            <a:blip r:embed="rId3"/>
            <a:stretch>
              <a:fillRect l="-4785" t="-106198" r="-129073" b="-63638"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FDDF02-A367-4EFB-93E6-5FA76991895D}"/>
              </a:ext>
            </a:extLst>
          </p:cNvPr>
          <p:cNvSpPr/>
          <p:nvPr/>
        </p:nvSpPr>
        <p:spPr>
          <a:xfrm>
            <a:off x="4800599" y="1642533"/>
            <a:ext cx="2201334" cy="2201334"/>
          </a:xfrm>
          <a:prstGeom prst="ellipse">
            <a:avLst/>
          </a:prstGeom>
          <a:blipFill dpi="0" rotWithShape="0">
            <a:blip r:embed="rId4"/>
            <a:srcRect/>
            <a:stretch>
              <a:fillRect l="-64471" t="-31769" r="-120084" b="-31769"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EF006B-DEF2-4BA4-BF1D-6673AAC4143A}"/>
              </a:ext>
            </a:extLst>
          </p:cNvPr>
          <p:cNvSpPr/>
          <p:nvPr/>
        </p:nvSpPr>
        <p:spPr>
          <a:xfrm>
            <a:off x="8441266" y="1642533"/>
            <a:ext cx="2201334" cy="2201334"/>
          </a:xfrm>
          <a:prstGeom prst="ellipse">
            <a:avLst/>
          </a:prstGeom>
          <a:blipFill>
            <a:blip r:embed="rId5"/>
            <a:stretch>
              <a:fillRect l="-37515" t="-122502" r="-66907" b="-24438"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Google Shape;85;p1">
            <a:extLst>
              <a:ext uri="{FF2B5EF4-FFF2-40B4-BE49-F238E27FC236}">
                <a16:creationId xmlns:a16="http://schemas.microsoft.com/office/drawing/2014/main" id="{C33EE34E-35C5-446D-A635-B08FBEA6ADC8}"/>
              </a:ext>
            </a:extLst>
          </p:cNvPr>
          <p:cNvSpPr txBox="1"/>
          <p:nvPr/>
        </p:nvSpPr>
        <p:spPr>
          <a:xfrm>
            <a:off x="1283342" y="4213745"/>
            <a:ext cx="195451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蔡雨臻</a:t>
            </a:r>
            <a:endParaRPr lang="en-MY" altLang="zh-C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巨資三 </a:t>
            </a:r>
            <a:r>
              <a:rPr lang="en-US" altLang="zh-C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A9ECBE04-DAD8-4BBF-B9F8-5494FE34FA8E}"/>
              </a:ext>
            </a:extLst>
          </p:cNvPr>
          <p:cNvSpPr txBox="1"/>
          <p:nvPr/>
        </p:nvSpPr>
        <p:spPr>
          <a:xfrm>
            <a:off x="8564676" y="4213745"/>
            <a:ext cx="195451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陳偉傑</a:t>
            </a:r>
            <a:endParaRPr lang="en-MY" altLang="zh-C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巨資四 </a:t>
            </a:r>
            <a:r>
              <a:rPr lang="en-US" altLang="zh-C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" name="Google Shape;85;p1">
            <a:extLst>
              <a:ext uri="{FF2B5EF4-FFF2-40B4-BE49-F238E27FC236}">
                <a16:creationId xmlns:a16="http://schemas.microsoft.com/office/drawing/2014/main" id="{B18092BB-1D1B-41D6-818D-5327D3695FAB}"/>
              </a:ext>
            </a:extLst>
          </p:cNvPr>
          <p:cNvSpPr txBox="1"/>
          <p:nvPr/>
        </p:nvSpPr>
        <p:spPr>
          <a:xfrm>
            <a:off x="4924009" y="4213745"/>
            <a:ext cx="195451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司福民</a:t>
            </a:r>
            <a:endParaRPr lang="en-MY" altLang="zh-C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金融</a:t>
            </a:r>
            <a:r>
              <a:rPr lang="zh-TW" altLang="en-US" sz="1800" dirty="0">
                <a:solidFill>
                  <a:schemeClr val="lt1"/>
                </a:solidFill>
                <a:latin typeface="Calibri"/>
                <a:cs typeface="Calibri"/>
              </a:rPr>
              <a:t>巨擘</a:t>
            </a:r>
            <a:endParaRPr lang="en-US" altLang="zh-CN" sz="18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52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上 課 模 式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08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53492" y="1288286"/>
            <a:ext cx="11448008" cy="428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課程 3 小時可分成 2 小時實體上課， 1 小時進度追蹤。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課程中您可透過 Slido 與我互動，不介意您 Diss 我。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若操作無法執行，請先與同學討論後，可在課後時間詢問。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課程中將同步錄影（Moodle），您可選擇喜歡的上課方式進行學習。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課程中將隨時抽點詢問，請積極發表您任何想法。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500543" y="3898900"/>
            <a:ext cx="111909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你將學會哪些服務</a:t>
            </a:r>
            <a:r>
              <a:rPr lang="en-US" sz="7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sz="7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 descr="Image result for aw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7150" y="733424"/>
            <a:ext cx="44577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477" y="166280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26827" y="2426391"/>
            <a:ext cx="22923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Kinesis</a:t>
            </a:r>
            <a:b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Streams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4004" y="165678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4815654" y="2420368"/>
            <a:ext cx="22685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Simple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Notification Service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460" y="477607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38733" y="5539662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EC2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59062" y="477925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1900237" y="5539662"/>
            <a:ext cx="22923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0" y="4784009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4562475" y="5544421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AWS Fargate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4272906" y="11623488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RDS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6517631" y="11630794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5020748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Integration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5020748" y="3737073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9601199" y="3742889"/>
            <a:ext cx="294157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  <a:endParaRPr/>
          </a:p>
        </p:txBody>
      </p:sp>
      <p:pic>
        <p:nvPicPr>
          <p:cNvPr id="123" name="Google Shape;123;p5" descr="Image result for docke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55555" y="4774875"/>
            <a:ext cx="763200" cy="7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9097330" y="5539662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489" y="194378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35189" y="2704195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RDS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6626" y="1942989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/>
        </p:nvSpPr>
        <p:spPr>
          <a:xfrm>
            <a:off x="1898914" y="2704989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0963" y="5150887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5538" y="515088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36238" y="5918453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Rekognition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1836588" y="5915670"/>
            <a:ext cx="2201863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SageMaker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27501" y="515088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3578201" y="5912887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Transcribe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5020748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Learning(Optional)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61289" y="194219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4921514" y="2708957"/>
            <a:ext cx="223996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Simple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 Service (S3)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526" y="498854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455339" y="5750544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API Gateway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 &amp; Governance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Networking &amp; Content Delivery 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526" y="191928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453751" y="2681288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558</Words>
  <Application>Microsoft Macintosh PowerPoint</Application>
  <PresentationFormat>寬螢幕</PresentationFormat>
  <Paragraphs>132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Chiang Yu Hung</cp:lastModifiedBy>
  <cp:revision>7</cp:revision>
  <dcterms:created xsi:type="dcterms:W3CDTF">2021-02-20T17:03:28Z</dcterms:created>
  <dcterms:modified xsi:type="dcterms:W3CDTF">2021-05-03T12:34:57Z</dcterms:modified>
</cp:coreProperties>
</file>