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aURyXtlStLxjncDesv8B0N60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39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71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7u30h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2ZDu75H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雲端運算服務、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金融科技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39259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陳偉傑（巨資四 A）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191510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434701" y="2677101"/>
            <a:ext cx="2279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Identity &amp;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Management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Security, Identity &amp; Compliance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413" y="49293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34701" y="569132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Amplify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劃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536714" y="496957"/>
            <a:ext cx="47310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36714" y="1395066"/>
            <a:ext cx="879184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Cloud Computing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EC2 with LAMP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S3（Versioning / Static Web Hosting）/ AWS Amplify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API Gateway / AWS Lambda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RDS | Amazon DynamoDB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Container | 專題作品繳交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 1: 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you think of Cloud Computing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1 堂雲端服務課程後，將您了解的知識與主觀想法來描述雲端運算與其產業的趨勢發展。內容不少於 250 字，並上傳 GitHub 然後將 GitHub 鏈接貼在表單上傳作業。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8534400" y="1859820"/>
            <a:ext cx="36576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數據描述     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</a:rPr>
              <a:t>客觀說明  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4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主觀想法     </a:t>
            </a:r>
            <a:r>
              <a:rPr lang="en-US" altLang="zh-CN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Server  4%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     4%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2 堂雲端服務課程後，藉由 Linux 2 虛擬機完成安裝 LAMP 解決方案包，並成功啟動網頁伺服器與資料庫伺服器的功能。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8534400" y="1859820"/>
            <a:ext cx="3657600" cy="40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2%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Web Hosting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3%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198" name="Google Shape;198;p13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運用 S3 與 Amplify 服務進行網頁部署，過程中演示版本控制功能。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S3(Versioning) and AWS Amplify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8534400" y="1859820"/>
            <a:ext cx="3657600" cy="491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API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Layer   1%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   3%     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Telegram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      1%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07" name="Google Shape;207;p14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堂雲端服務課程後，運用無伺服器框架串接 Telegram Chatbot，並且成功執行 DEMO 文件，達到鸚鵡機器人的效果。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Telegram Chatbot using Amazon API Gateway and AWS Lambda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534400" y="1859820"/>
            <a:ext cx="36576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DB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Upload Data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  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堂雲端服務課程後，運用資料庫服務上傳給定的資料集，並且可透過界面進行 CRUD 行為。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Database using Amazon RDS or Amazon DynamoDB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8534400" y="1859820"/>
            <a:ext cx="3657600" cy="44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      5%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 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       8%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368300" y="1859820"/>
            <a:ext cx="7874000" cy="38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堂雲端服務課程後，透過 Docker 建立 Image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，並執行該 Container，其內容可以是程序執行、各種伺服器服務等，並上傳至 Docker Hub。或您也可以選擇演示操作您的專案成品。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Docker Container or Build your own Project Services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則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助 教 介 紹</a:t>
            </a:r>
            <a:endParaRPr sz="8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/>
        </p:nvSpPr>
        <p:spPr>
          <a:xfrm>
            <a:off x="914400" y="4630723"/>
            <a:ext cx="7566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作業繳交區：</a:t>
            </a:r>
            <a:r>
              <a:rPr lang="en-US" sz="2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https://bit.ly/37u30hN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914400" y="765230"/>
            <a:ext cx="7910818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作業繳交規則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作業須按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PPT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公佈截止日期為主，截止時間完成後繳交者，則視遲交天數扣分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。（1 天 = 1 分）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若提前完成作業項目，您可以提早上傳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作業僅能繳交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鏈接或相關應用鏈接，例如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Telegram Chatbot LINK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914400" y="5556950"/>
            <a:ext cx="7566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作業查詢區：</a:t>
            </a:r>
            <a:r>
              <a:rPr lang="en-US" sz="2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https://bit.ly/2ZDu75H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C18ABC-BCAC-4EEA-AB88-5190A531A639}"/>
              </a:ext>
            </a:extLst>
          </p:cNvPr>
          <p:cNvSpPr/>
          <p:nvPr/>
        </p:nvSpPr>
        <p:spPr>
          <a:xfrm>
            <a:off x="1159932" y="1642533"/>
            <a:ext cx="2201334" cy="2201334"/>
          </a:xfrm>
          <a:prstGeom prst="ellipse">
            <a:avLst/>
          </a:prstGeom>
          <a:blipFill>
            <a:blip r:embed="rId3"/>
            <a:stretch>
              <a:fillRect l="-4785" t="-106198" r="-129073" b="-636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FDDF02-A367-4EFB-93E6-5FA76991895D}"/>
              </a:ext>
            </a:extLst>
          </p:cNvPr>
          <p:cNvSpPr/>
          <p:nvPr/>
        </p:nvSpPr>
        <p:spPr>
          <a:xfrm>
            <a:off x="4800599" y="1642533"/>
            <a:ext cx="2201334" cy="2201334"/>
          </a:xfrm>
          <a:prstGeom prst="ellipse">
            <a:avLst/>
          </a:prstGeom>
          <a:blipFill dpi="0" rotWithShape="0">
            <a:blip r:embed="rId4"/>
            <a:srcRect/>
            <a:stretch>
              <a:fillRect l="-64471" t="-31769" r="-120084" b="-31769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F006B-DEF2-4BA4-BF1D-6673AAC4143A}"/>
              </a:ext>
            </a:extLst>
          </p:cNvPr>
          <p:cNvSpPr/>
          <p:nvPr/>
        </p:nvSpPr>
        <p:spPr>
          <a:xfrm>
            <a:off x="8441266" y="1642533"/>
            <a:ext cx="2201334" cy="2201334"/>
          </a:xfrm>
          <a:prstGeom prst="ellipse">
            <a:avLst/>
          </a:prstGeom>
          <a:blipFill>
            <a:blip r:embed="rId5"/>
            <a:stretch>
              <a:fillRect l="-37515" t="-122502" r="-66907" b="-244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C33EE34E-35C5-446D-A635-B08FBEA6ADC8}"/>
              </a:ext>
            </a:extLst>
          </p:cNvPr>
          <p:cNvSpPr txBox="1"/>
          <p:nvPr/>
        </p:nvSpPr>
        <p:spPr>
          <a:xfrm>
            <a:off x="1283342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蔡雨臻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巨資三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A9ECBE04-DAD8-4BBF-B9F8-5494FE34FA8E}"/>
              </a:ext>
            </a:extLst>
          </p:cNvPr>
          <p:cNvSpPr txBox="1"/>
          <p:nvPr/>
        </p:nvSpPr>
        <p:spPr>
          <a:xfrm>
            <a:off x="8564676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陳偉傑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巨資四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" name="Google Shape;85;p1">
            <a:extLst>
              <a:ext uri="{FF2B5EF4-FFF2-40B4-BE49-F238E27FC236}">
                <a16:creationId xmlns:a16="http://schemas.microsoft.com/office/drawing/2014/main" id="{B18092BB-1D1B-41D6-818D-5327D3695FAB}"/>
              </a:ext>
            </a:extLst>
          </p:cNvPr>
          <p:cNvSpPr txBox="1"/>
          <p:nvPr/>
        </p:nvSpPr>
        <p:spPr>
          <a:xfrm>
            <a:off x="4924009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司福民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金融</a:t>
            </a:r>
            <a:r>
              <a:rPr lang="zh-TW" altLang="en-US" sz="1800" dirty="0">
                <a:solidFill>
                  <a:schemeClr val="lt1"/>
                </a:solidFill>
                <a:latin typeface="Calibri"/>
                <a:cs typeface="Calibri"/>
              </a:rPr>
              <a:t>巨擘</a:t>
            </a:r>
            <a:endParaRPr lang="en-US" altLang="zh-CN" sz="18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 課 模 式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0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53492" y="1288286"/>
            <a:ext cx="11448008" cy="42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課程 3 小時可分成 2 小時實體上課， 1 小時進度追蹤。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課程中您可透過 Slido 與我互動，不介意您 Diss 我。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若操作無法執行，請先與同學討論後，可在課後時間詢問。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課程中將同步錄影（Moodle），您可選擇喜歡的上課方式進行學習。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課程中將隨時抽點詢問，請積極發表您任何想法。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00543" y="3898900"/>
            <a:ext cx="111909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你將學會哪些服務</a:t>
            </a:r>
            <a:r>
              <a:rPr lang="en-US" sz="7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7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Image result for a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50" y="733424"/>
            <a:ext cx="4457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77" y="166280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26827" y="2426391"/>
            <a:ext cx="22923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Kinesis</a:t>
            </a:r>
            <a:b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Streams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004" y="165678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815654" y="2420368"/>
            <a:ext cx="22685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 Service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460" y="477607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8733" y="5539662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EC2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2" y="47792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1900237" y="5539662"/>
            <a:ext cx="22923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0" y="478400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4562475" y="5544421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272906" y="116234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17631" y="11630794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Integration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020748" y="3737073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601199" y="3742889"/>
            <a:ext cx="294157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  <a:endParaRPr/>
          </a:p>
        </p:txBody>
      </p:sp>
      <p:pic>
        <p:nvPicPr>
          <p:cNvPr id="123" name="Google Shape;123;p5" descr="Image result for dock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55555" y="4774875"/>
            <a:ext cx="7632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9097330" y="5539662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89" y="194378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35189" y="2704195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6626" y="194298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1898914" y="2704989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0963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538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36238" y="5918453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Rekognition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836588" y="5915670"/>
            <a:ext cx="22018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SageMaker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7501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3578201" y="591288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Transcribe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Learning(Optional)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61289" y="194219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4921514" y="2708957"/>
            <a:ext cx="22399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 Service (S3)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498854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455339" y="5750544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API Gateway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&amp; Governance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&amp; Content Delivery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526" y="19192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453751" y="26812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573</Words>
  <Application>Microsoft Office PowerPoint</Application>
  <PresentationFormat>Widescreen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5</cp:revision>
  <dcterms:created xsi:type="dcterms:W3CDTF">2021-02-20T17:03:28Z</dcterms:created>
  <dcterms:modified xsi:type="dcterms:W3CDTF">2021-02-22T06:48:50Z</dcterms:modified>
</cp:coreProperties>
</file>