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57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1" autoAdjust="0"/>
    <p:restoredTop sz="93595" autoAdjust="0"/>
  </p:normalViewPr>
  <p:slideViewPr>
    <p:cSldViewPr snapToGrid="0">
      <p:cViewPr varScale="1">
        <p:scale>
          <a:sx n="106" d="100"/>
          <a:sy n="106" d="100"/>
        </p:scale>
        <p:origin x="539" y="91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23-May-22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23-May-22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23-May-22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23-May-22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23-May-22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23-May-22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23-May-22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23-May-22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23-May-22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23-May-22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23-May-22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23-May-22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23-May-22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7764266" cy="2242441"/>
          </a:xfrm>
        </p:spPr>
        <p:txBody>
          <a:bodyPr>
            <a:normAutofit fontScale="90000"/>
          </a:bodyPr>
          <a:lstStyle/>
          <a:p>
            <a:r>
              <a:rPr lang="ro-RO" dirty="0"/>
              <a:t>Problema clasică de transport – </a:t>
            </a:r>
            <a:r>
              <a:rPr lang="ro-RO"/>
              <a:t>varianta simplă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o-RO" dirty="0"/>
              <a:t>Alexandru Chindriș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DF20273-560D-A376-3C14-BB75A9D4067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 fontScale="77500" lnSpcReduction="20000"/>
          </a:bodyPr>
          <a:lstStyle/>
          <a:p>
            <a:r>
              <a:rPr lang="ro-RO" dirty="0"/>
              <a:t>Conținutul fiecărui fișier de intrare e împărțit cu split() după semnele „=” și „;”. După procesarea parametrilor problemei  pentru a-i aduce la formatul de listă </a:t>
            </a:r>
            <a:r>
              <a:rPr lang="ro-RO" dirty="0" err="1"/>
              <a:t>Python</a:t>
            </a:r>
            <a:r>
              <a:rPr lang="ro-RO" dirty="0"/>
              <a:t>, fiind însă de tip </a:t>
            </a:r>
            <a:r>
              <a:rPr lang="ro-RO" dirty="0" err="1"/>
              <a:t>string</a:t>
            </a:r>
            <a:r>
              <a:rPr lang="ro-RO" dirty="0"/>
              <a:t>, se transformă în liste folosind </a:t>
            </a:r>
            <a:r>
              <a:rPr lang="ro-RO" dirty="0" err="1"/>
              <a:t>ast.literal_eval</a:t>
            </a:r>
            <a:r>
              <a:rPr lang="ro-RO" dirty="0"/>
              <a:t>() și se atribuie unor variabile corespunzătoare.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B1FB5C-2DDE-4182-5084-588B67C52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09D4DA8-2D4A-4F06-BECA-044AF4113FB4}" type="datetime1">
              <a:rPr lang="en-US" smtClean="0"/>
              <a:pPr>
                <a:spcAft>
                  <a:spcPts val="600"/>
                </a:spcAft>
              </a:pPr>
              <a:t>23-May-22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55F78-64AD-F8DD-AAF0-B18488169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28DD670-846B-B684-2E5C-12612C394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34" y="539225"/>
            <a:ext cx="3924300" cy="2434386"/>
          </a:xfrm>
        </p:spPr>
        <p:txBody>
          <a:bodyPr anchor="ctr">
            <a:normAutofit/>
          </a:bodyPr>
          <a:lstStyle/>
          <a:p>
            <a:r>
              <a:rPr lang="ro-RO" sz="5000" dirty="0"/>
              <a:t>Procesarea datelor de intrare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4E6837-CD28-375C-40F1-A47AF7A84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949055"/>
            <a:ext cx="4756067" cy="350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6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466701-F7FF-70EB-918B-600229F323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o-RO" dirty="0"/>
              <a:t>Programul folosește Google OR-</a:t>
            </a:r>
            <a:r>
              <a:rPr lang="ro-RO" dirty="0" err="1"/>
              <a:t>Tools</a:t>
            </a:r>
            <a:r>
              <a:rPr lang="ro-RO" dirty="0"/>
              <a:t> pentru căutarea soluțiilor. OR-</a:t>
            </a:r>
            <a:r>
              <a:rPr lang="ro-RO" dirty="0" err="1"/>
              <a:t>Tools</a:t>
            </a:r>
            <a:r>
              <a:rPr lang="ro-RO" dirty="0"/>
              <a:t> poate fi folosit pentru a rezolva problema dată într-o manieră foarte asemănătoare cu </a:t>
            </a:r>
            <a:r>
              <a:rPr lang="ro-RO" dirty="0" err="1"/>
              <a:t>LocalSolver</a:t>
            </a:r>
            <a:r>
              <a:rPr lang="ro-RO" dirty="0"/>
              <a:t>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38FC6-FD1E-700E-BDE1-C7021743237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D4DA8-2D4A-4F06-BECA-044AF4113FB4}" type="datetime1">
              <a:rPr lang="en-US" smtClean="0"/>
              <a:t>23-May-22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ECD89-0502-2213-8E02-713A104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C0F5E4-2F0B-EC95-CA4F-C9747305B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Google OR-</a:t>
            </a:r>
            <a:r>
              <a:rPr lang="ro-RO" dirty="0" err="1"/>
              <a:t>Tools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75922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B7686E-261A-09E7-C184-A5873239C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6909" y="2820791"/>
            <a:ext cx="10738179" cy="1719126"/>
          </a:xfrm>
        </p:spPr>
        <p:txBody>
          <a:bodyPr>
            <a:normAutofit fontScale="77500" lnSpcReduction="20000"/>
          </a:bodyPr>
          <a:lstStyle/>
          <a:p>
            <a:r>
              <a:rPr lang="ro-RO" dirty="0"/>
              <a:t>În prima linie se adaugă în model matricea ce va conține soluția în urma rezolvării. Urmează adăugarea constrângerilor cu </a:t>
            </a:r>
            <a:r>
              <a:rPr lang="ro-RO" dirty="0" err="1"/>
              <a:t>model.Add</a:t>
            </a:r>
            <a:r>
              <a:rPr lang="ro-RO" dirty="0"/>
              <a:t>(): soluția trebuie să prevadă o cantitate primită de fiecare magazin egală cu cea cerută și o cantitate trimisă de la fiecare depozit cel mult egală cu cea disponibilă. Se definește și o variabilă ce va conține costul total al transportului, și se stabilește ca obiectiv minimizarea acesteia.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BBCFA8-719B-29F9-A48E-402D9855814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D4DA8-2D4A-4F06-BECA-044AF4113FB4}" type="datetime1">
              <a:rPr lang="en-US" smtClean="0"/>
              <a:t>23-May-22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0D75A-7561-2FCE-4521-1A9357BE3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F2809C-CCB4-8931-8171-1F69F17B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Crearea modelului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F47301-DC78-7C11-067B-CF59F8CAC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08" y="4539917"/>
            <a:ext cx="10738179" cy="17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8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4BD1E8-ADA2-E8D4-0C13-0D9E29BFC2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o-RO" dirty="0"/>
              <a:t>Secțiunea dată conține linii care scriu date în fișierul Excel și în cele text.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94B3C-16FD-CB8B-19FF-FADAC7FEAC6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D4DA8-2D4A-4F06-BECA-044AF4113FB4}" type="datetime1">
              <a:rPr lang="en-US" smtClean="0"/>
              <a:t>23-May-22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8E7F1-79EC-124E-B11B-8A2996EC3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401283-F5E7-4618-E674-46B71A69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2" y="876300"/>
            <a:ext cx="5534413" cy="1634290"/>
          </a:xfrm>
        </p:spPr>
        <p:txBody>
          <a:bodyPr>
            <a:noAutofit/>
          </a:bodyPr>
          <a:lstStyle/>
          <a:p>
            <a:r>
              <a:rPr lang="ro-RO" sz="4800" dirty="0"/>
              <a:t>Scrierea în fișierele de ieșire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143D3B-71E8-22ED-81AE-583EFBF36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13" y="3023326"/>
            <a:ext cx="5309809" cy="346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4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138AE1-8F29-DF5C-6837-11D396B83C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31831" y="3201694"/>
            <a:ext cx="4908885" cy="3398837"/>
          </a:xfrm>
        </p:spPr>
        <p:txBody>
          <a:bodyPr/>
          <a:lstStyle/>
          <a:p>
            <a:r>
              <a:rPr lang="ro-RO" dirty="0"/>
              <a:t>Aici sunt mostre din datele de ieșire.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928C0-AB13-815D-6743-C45EAC58BB5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D4DA8-2D4A-4F06-BECA-044AF4113FB4}" type="datetime1">
              <a:rPr lang="en-US" smtClean="0"/>
              <a:t>23-May-22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091F8-B053-C2CE-67A6-C8DA22645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E48373-4FD4-195A-5DFE-08B5C604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Datele de ieșire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3CCA2B-188B-7D90-7687-479DB0B10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91" y="3201694"/>
            <a:ext cx="4357060" cy="14919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BFD62C-B79A-F47F-E585-6113A5515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91" y="4912063"/>
            <a:ext cx="4359750" cy="157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77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color presentation</Template>
  <TotalTime>60</TotalTime>
  <Words>214</Words>
  <Application>Microsoft Office PowerPoint</Application>
  <PresentationFormat>Widescreen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Biome Light</vt:lpstr>
      <vt:lpstr>Calibri</vt:lpstr>
      <vt:lpstr>Office Theme</vt:lpstr>
      <vt:lpstr>Problema clasică de transport – varianta simplă</vt:lpstr>
      <vt:lpstr>Procesarea datelor de intrare</vt:lpstr>
      <vt:lpstr>Google OR-Tools</vt:lpstr>
      <vt:lpstr>Crearea modelului</vt:lpstr>
      <vt:lpstr>Scrierea în fișierele de ieșire</vt:lpstr>
      <vt:lpstr>Datele de ieșire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clasică de transport</dc:title>
  <dc:creator>Alexandru Chindris</dc:creator>
  <cp:lastModifiedBy>Alexandru Chindris</cp:lastModifiedBy>
  <cp:revision>4</cp:revision>
  <dcterms:created xsi:type="dcterms:W3CDTF">2022-05-23T05:20:54Z</dcterms:created>
  <dcterms:modified xsi:type="dcterms:W3CDTF">2022-05-23T06:21:00Z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