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34"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8"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45"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56"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8" cy="586588"/>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67" name="Title Text"/>
          <p:cNvSpPr txBox="1"/>
          <p:nvPr>
            <p:ph type="title"/>
          </p:nvPr>
        </p:nvSpPr>
        <p:spPr>
          <a:xfrm>
            <a:off x="799889" y="916071"/>
            <a:ext cx="7444938" cy="586589"/>
          </a:xfrm>
          <a:prstGeom prst="rect">
            <a:avLst/>
          </a:prstGeom>
        </p:spPr>
        <p:txBody>
          <a:bodyPr/>
          <a:lstStyle/>
          <a:p>
            <a:pPr/>
            <a:r>
              <a:t>Title Text</a:t>
            </a:r>
          </a:p>
        </p:txBody>
      </p:sp>
      <p:sp>
        <p:nvSpPr>
          <p:cNvPr id="68" name="Body Level One…"/>
          <p:cNvSpPr txBox="1"/>
          <p:nvPr>
            <p:ph type="body" idx="1"/>
          </p:nvPr>
        </p:nvSpPr>
        <p:spPr>
          <a:xfrm>
            <a:off x="799889" y="1502657"/>
            <a:ext cx="7444938" cy="4212343"/>
          </a:xfrm>
          <a:prstGeom prst="rect">
            <a:avLst/>
          </a:prstGeom>
        </p:spPr>
        <p:txBody>
          <a:bodyPr/>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7" y="197587"/>
            <a:ext cx="232873" cy="2285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9" cy="986402"/>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sp>
        <p:nvSpPr>
          <p:cNvPr id="96" name="Slide Number"/>
          <p:cNvSpPr txBox="1"/>
          <p:nvPr>
            <p:ph type="sldNum" sz="quarter" idx="2"/>
          </p:nvPr>
        </p:nvSpPr>
        <p:spPr>
          <a:xfrm>
            <a:off x="6808248" y="197584"/>
            <a:ext cx="2133601" cy="228512"/>
          </a:xfrm>
          <a:prstGeom prst="rect">
            <a:avLst/>
          </a:prstGeom>
        </p:spPr>
        <p:txBody>
          <a:bodyPr wrap="square" lIns="45719" tIns="45719" rIns="45719" bIns="45719"/>
          <a:lstStyle/>
          <a:p>
            <a:pPr/>
            <a:fld id="{86CB4B4D-7CA3-9044-876B-883B54F8677D}" type="slidenum"/>
          </a:p>
        </p:txBody>
      </p:sp>
      <p:pic>
        <p:nvPicPr>
          <p:cNvPr id="97" name="arrowhead powerpointmall_NYA2.png" descr="arrowhead powerpointmall_NYA2.png"/>
          <p:cNvPicPr>
            <a:picLocks noChangeAspect="1"/>
          </p:cNvPicPr>
          <p:nvPr/>
        </p:nvPicPr>
        <p:blipFill>
          <a:blip r:embed="rId2">
            <a:extLst/>
          </a:blip>
          <a:stretch>
            <a:fillRect/>
          </a:stretch>
        </p:blipFill>
        <p:spPr>
          <a:xfrm>
            <a:off x="1" y="-16293"/>
            <a:ext cx="9155418" cy="5731294"/>
          </a:xfrm>
          <a:prstGeom prst="rect">
            <a:avLst/>
          </a:prstGeom>
          <a:ln w="12700">
            <a:miter lim="400000"/>
          </a:ln>
        </p:spPr>
      </p:pic>
      <p:sp>
        <p:nvSpPr>
          <p:cNvPr id="98" name="www.arrowhead.eu"/>
          <p:cNvSpPr txBox="1"/>
          <p:nvPr/>
        </p:nvSpPr>
        <p:spPr>
          <a:xfrm>
            <a:off x="383383" y="5389127"/>
            <a:ext cx="3966627"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atin typeface="Calibri"/>
                <a:ea typeface="Calibri"/>
                <a:cs typeface="Calibri"/>
                <a:sym typeface="Calibri"/>
              </a:defRPr>
            </a:lvl1pPr>
          </a:lstStyle>
          <a:p>
            <a:pPr>
              <a:defRPr sz="1800"/>
            </a:pPr>
            <a:r>
              <a:rPr sz="800"/>
              <a:t>www.arrowhead.eu</a:t>
            </a:r>
          </a:p>
        </p:txBody>
      </p:sp>
      <p:sp>
        <p:nvSpPr>
          <p:cNvPr id="99" name="Title Text"/>
          <p:cNvSpPr txBox="1"/>
          <p:nvPr>
            <p:ph type="title"/>
          </p:nvPr>
        </p:nvSpPr>
        <p:spPr>
          <a:xfrm>
            <a:off x="849532" y="209288"/>
            <a:ext cx="7444936" cy="586587"/>
          </a:xfrm>
          <a:prstGeom prst="rect">
            <a:avLst/>
          </a:prstGeom>
        </p:spPr>
        <p:txBody>
          <a:bodyPr lIns="45719" tIns="45719" rIns="45719" bIns="45719">
            <a:noAutofit/>
          </a:bodyPr>
          <a:lstStyle/>
          <a:p>
            <a:pPr/>
            <a:r>
              <a:t>Title Text</a:t>
            </a:r>
          </a:p>
        </p:txBody>
      </p:sp>
      <p:sp>
        <p:nvSpPr>
          <p:cNvPr id="100" name="Body Level One…"/>
          <p:cNvSpPr txBox="1"/>
          <p:nvPr>
            <p:ph type="body" idx="1"/>
          </p:nvPr>
        </p:nvSpPr>
        <p:spPr>
          <a:xfrm>
            <a:off x="849532" y="751328"/>
            <a:ext cx="7444936" cy="4580188"/>
          </a:xfrm>
          <a:prstGeom prst="rect">
            <a:avLst/>
          </a:prstGeom>
        </p:spPr>
        <p:txBody>
          <a:bodyPr lIns="45719" tIns="45719" rIns="45719" bIns="45719">
            <a:noAutofit/>
          </a:bodyPr>
          <a:lstStyle>
            <a:lvl4pPr marL="1698171" indent="-326571"/>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19588" y="5549241"/>
            <a:ext cx="3966630"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4" name="Title Text"/>
          <p:cNvSpPr txBox="1"/>
          <p:nvPr>
            <p:ph type="title"/>
          </p:nvPr>
        </p:nvSpPr>
        <p:spPr>
          <a:xfrm>
            <a:off x="799889" y="598565"/>
            <a:ext cx="7444938"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8" cy="40716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6" y="197587"/>
            <a:ext cx="232873" cy="228507"/>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69" marR="0" indent="-326569"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arrowhead.eu"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ithub.com/arrowhead-f" TargetMode="External"/><Relationship Id="rId3" Type="http://schemas.openxmlformats.org/officeDocument/2006/relationships/hyperlink" Target="http://www.github.com/eclipse-arrowhead"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arrowhead.eu/eclipse-arrowhead" TargetMode="External"/><Relationship Id="rId3" Type="http://schemas.openxmlformats.org/officeDocument/2006/relationships/hyperlink" Target="http://eclipse.org/arrowhead" TargetMode="External"/><Relationship Id="rId4" Type="http://schemas.openxmlformats.org/officeDocument/2006/relationships/hyperlink" Target="http://GitHub.com/eclipse-arrowhead"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ithub.com/eclipse-arrowhead" TargetMode="External"/><Relationship Id="rId3" Type="http://schemas.openxmlformats.org/officeDocument/2006/relationships/hyperlink" Target="http://www.github.com/arrowhead-f"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ithub.com/eclipse-arrowhead/roadmap"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Eclipse Arrowhead…"/>
          <p:cNvSpPr txBox="1"/>
          <p:nvPr>
            <p:ph type="title"/>
          </p:nvPr>
        </p:nvSpPr>
        <p:spPr>
          <a:prstGeom prst="rect">
            <a:avLst/>
          </a:prstGeom>
        </p:spPr>
        <p:txBody>
          <a:bodyPr/>
          <a:lstStyle/>
          <a:p>
            <a:pPr/>
            <a:r>
              <a:t>Eclipse Arrowhead </a:t>
            </a:r>
          </a:p>
          <a:p>
            <a:pPr/>
            <a:r>
              <a:t>Roadmap and New Features</a:t>
            </a:r>
          </a:p>
        </p:txBody>
      </p:sp>
      <p:sp>
        <p:nvSpPr>
          <p:cNvPr id="110" name="Jerker Delsing"/>
          <p:cNvSpPr txBox="1"/>
          <p:nvPr>
            <p:ph type="body" sz="quarter" idx="1"/>
          </p:nvPr>
        </p:nvSpPr>
        <p:spPr>
          <a:prstGeom prst="rect">
            <a:avLst/>
          </a:prstGeom>
        </p:spPr>
        <p:txBody>
          <a:bodyPr/>
          <a:lstStyle/>
          <a:p>
            <a:pPr/>
            <a:r>
              <a:t>Jerker Delsing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9" name="Agenda"/>
          <p:cNvSpPr txBox="1"/>
          <p:nvPr>
            <p:ph type="title"/>
          </p:nvPr>
        </p:nvSpPr>
        <p:spPr>
          <a:xfrm>
            <a:off x="785624" y="235415"/>
            <a:ext cx="7444938" cy="586589"/>
          </a:xfrm>
          <a:prstGeom prst="rect">
            <a:avLst/>
          </a:prstGeom>
        </p:spPr>
        <p:txBody>
          <a:bodyPr/>
          <a:lstStyle/>
          <a:p>
            <a:pPr/>
            <a:r>
              <a:t>Agenda </a:t>
            </a:r>
            <a:r>
              <a:rPr sz="2000">
                <a:solidFill>
                  <a:schemeClr val="accent2"/>
                </a:solidFill>
              </a:rPr>
              <a:t>(MoM from last meeting in red)</a:t>
            </a:r>
          </a:p>
        </p:txBody>
      </p:sp>
      <p:sp>
        <p:nvSpPr>
          <p:cNvPr id="1220" name="EclipseCon - talk proposals - https://www.eclipsecon.org/2021…"/>
          <p:cNvSpPr txBox="1"/>
          <p:nvPr>
            <p:ph type="body" idx="1"/>
          </p:nvPr>
        </p:nvSpPr>
        <p:spPr>
          <a:xfrm>
            <a:off x="753539" y="826938"/>
            <a:ext cx="8096824" cy="4390114"/>
          </a:xfrm>
          <a:prstGeom prst="rect">
            <a:avLst/>
          </a:prstGeom>
        </p:spPr>
        <p:txBody>
          <a:bodyPr numCol="2" spcCol="404840"/>
          <a:lstStyle/>
          <a:p>
            <a:pPr marL="149725" indent="-149725" defTabSz="256031">
              <a:spcBef>
                <a:spcPts val="200"/>
              </a:spcBef>
              <a:buSzPct val="100000"/>
              <a:buAutoNum type="arabicPeriod" startAt="1"/>
              <a:defRPr sz="1100"/>
            </a:pPr>
            <a:r>
              <a:t>v4.4.0 release - what can be released now?</a:t>
            </a:r>
            <a:br/>
            <a:r>
              <a:rPr>
                <a:solidFill>
                  <a:schemeClr val="accent2"/>
                </a:solidFill>
              </a:rPr>
              <a:t>On its way waiting for Eclipse review.</a:t>
            </a:r>
          </a:p>
          <a:p>
            <a:pPr marL="149725" indent="-149725" defTabSz="256031">
              <a:spcBef>
                <a:spcPts val="200"/>
              </a:spcBef>
              <a:buSzPct val="100000"/>
              <a:buAutoNum type="arabicPeriod" startAt="1"/>
              <a:defRPr sz="1100"/>
            </a:pPr>
            <a:r>
              <a:t>CI/CD + Jenkins server for generation of packages for different OS and HW.</a:t>
            </a:r>
            <a:br/>
            <a:r>
              <a:rPr>
                <a:solidFill>
                  <a:schemeClr val="accent2"/>
                </a:solidFill>
              </a:rPr>
              <a:t>Will continue after the 4.4.0 review.</a:t>
            </a:r>
            <a:endParaRPr>
              <a:solidFill>
                <a:srgbClr val="FF2600"/>
              </a:solidFill>
            </a:endParaRPr>
          </a:p>
          <a:p>
            <a:pPr marL="149725" indent="-149725" defTabSz="256031">
              <a:spcBef>
                <a:spcPts val="200"/>
              </a:spcBef>
              <a:buSzPct val="100000"/>
              <a:buAutoNum type="arabicPeriod" startAt="1"/>
              <a:defRPr sz="1100"/>
            </a:pPr>
            <a:r>
              <a:t>Move of code from arrowhead-f to eclipse-arrowhead</a:t>
            </a:r>
            <a:br/>
            <a:r>
              <a:t>Move only IP okayed by Eclipse repositories and working with v4.3.0. Naming convention of repository names. Proposal of names and repos to move. </a:t>
            </a:r>
            <a:br/>
            <a:r>
              <a:rPr>
                <a:solidFill>
                  <a:schemeClr val="accent2"/>
                </a:solidFill>
              </a:rPr>
              <a:t>First lib approved to move by Wayne Breton</a:t>
            </a:r>
          </a:p>
          <a:p>
            <a:pPr marL="149725" indent="-149725" defTabSz="256031">
              <a:spcBef>
                <a:spcPts val="200"/>
              </a:spcBef>
              <a:buSzPct val="100000"/>
              <a:buAutoNum type="arabicPeriod" startAt="1"/>
              <a:defRPr sz="1100"/>
            </a:pPr>
            <a:r>
              <a:t>Lowering the entry step - status reports</a:t>
            </a:r>
          </a:p>
          <a:p>
            <a:pPr lvl="1" marL="434206" indent="-149725" defTabSz="256031">
              <a:spcBef>
                <a:spcPts val="200"/>
              </a:spcBef>
              <a:buAutoNum type="arabicPeriod" startAt="1"/>
              <a:defRPr sz="1000"/>
            </a:pPr>
            <a:r>
              <a:t>Gabor - VirtualBox on any environment, core systems + providers and consumers. </a:t>
            </a:r>
            <a:br/>
            <a:r>
              <a:rPr>
                <a:solidFill>
                  <a:srgbClr val="FF2600"/>
                </a:solidFill>
              </a:rPr>
              <a:t>The  virtual box environment is updated to the 4.4.0 version. Work in progress. Time line is a first try out version within Sept. Demo at Lubeck.</a:t>
            </a:r>
          </a:p>
          <a:p>
            <a:pPr lvl="1" marL="434206" indent="-149725" defTabSz="256031">
              <a:spcBef>
                <a:spcPts val="200"/>
              </a:spcBef>
              <a:buAutoNum type="arabicPeriod" startAt="1"/>
              <a:defRPr sz="1000"/>
            </a:pPr>
            <a:r>
              <a:t>Emanuel - Device daemon, Local cloud deamon, Local cloud management - </a:t>
            </a:r>
            <a:r>
              <a:rPr>
                <a:solidFill>
                  <a:srgbClr val="FF2600"/>
                </a:solidFill>
              </a:rPr>
              <a:t>will work on this as consultant to LTU</a:t>
            </a:r>
          </a:p>
          <a:p>
            <a:pPr lvl="1" marL="434206" indent="-149725" defTabSz="256031">
              <a:spcBef>
                <a:spcPts val="200"/>
              </a:spcBef>
              <a:buAutoNum type="arabicPeriod" startAt="1"/>
              <a:defRPr sz="1000"/>
            </a:pPr>
            <a:r>
              <a:t>Cristina - From models to code and deployment - </a:t>
            </a:r>
            <a:br/>
            <a:r>
              <a:t>Plugin to IDE and Papyrus to select Local clouds and systems you like to include, current development of producers and consumers.</a:t>
            </a:r>
            <a:r>
              <a:rPr>
                <a:solidFill>
                  <a:srgbClr val="FF2600"/>
                </a:solidFill>
              </a:rPr>
              <a:t> </a:t>
            </a:r>
            <a:br>
              <a:rPr>
                <a:solidFill>
                  <a:srgbClr val="FF2600"/>
                </a:solidFill>
              </a:rPr>
            </a:br>
            <a:r>
              <a:rPr>
                <a:solidFill>
                  <a:srgbClr val="FF2600"/>
                </a:solidFill>
              </a:rPr>
              <a:t>Working on plug-ins use connection to generate SQL scripts to populate the Orchestration store with such info.</a:t>
            </a:r>
            <a:br>
              <a:rPr>
                <a:solidFill>
                  <a:srgbClr val="FF2600"/>
                </a:solidFill>
              </a:rPr>
            </a:br>
            <a:r>
              <a:rPr>
                <a:solidFill>
                  <a:srgbClr val="FF2600"/>
                </a:solidFill>
              </a:rPr>
              <a:t>Presentation at next bi-weekly and Lubeck. </a:t>
            </a:r>
          </a:p>
          <a:p>
            <a:pPr marL="149725" indent="-149725" defTabSz="256031">
              <a:spcBef>
                <a:spcPts val="200"/>
              </a:spcBef>
              <a:buSzPct val="100000"/>
              <a:buAutoNum type="arabicPeriod" startAt="1"/>
              <a:defRPr sz="1100"/>
            </a:pPr>
            <a:r>
              <a:t>Documentation strategy</a:t>
            </a:r>
            <a:br/>
            <a:r>
              <a:rPr>
                <a:solidFill>
                  <a:srgbClr val="FF2600"/>
                </a:solidFill>
              </a:rPr>
              <a:t>Mats proposed a discussion on documentation strategy. We may move from text documents to some type of tool which can be used for validation of implementation. A move in this direction is a future point. When to push this is still an open question.</a:t>
            </a:r>
            <a:endParaRPr>
              <a:solidFill>
                <a:srgbClr val="FF2600"/>
              </a:solidFill>
            </a:endParaRPr>
          </a:p>
          <a:p>
            <a:pPr marL="149725" indent="-149725" defTabSz="256031">
              <a:spcBef>
                <a:spcPts val="200"/>
              </a:spcBef>
              <a:buSzPct val="100000"/>
              <a:buAutoNum type="arabicPeriod" startAt="1"/>
              <a:defRPr sz="1000"/>
            </a:pPr>
            <a:r>
              <a:t>Walk through current discussion points - Jerker</a:t>
            </a:r>
            <a:endParaRPr sz="1100"/>
          </a:p>
          <a:p>
            <a:pPr marL="149725" indent="-149725" defTabSz="256031">
              <a:spcBef>
                <a:spcPts val="200"/>
              </a:spcBef>
              <a:buSzPct val="100000"/>
              <a:buAutoNum type="arabicPeriod" startAt="1"/>
              <a:defRPr sz="1100"/>
            </a:pPr>
            <a:r>
              <a:t>Issue lists in GitHub</a:t>
            </a:r>
          </a:p>
          <a:p>
            <a:pPr lvl="1" marL="434206" indent="-149725" defTabSz="256031">
              <a:spcBef>
                <a:spcPts val="200"/>
              </a:spcBef>
              <a:buAutoNum type="arabicPeriod" startAt="1"/>
              <a:defRPr sz="1100">
                <a:solidFill>
                  <a:srgbClr val="FF2600"/>
                </a:solidFill>
              </a:defRPr>
            </a:pPr>
            <a:r>
              <a:t>Issue in Roadmap to be created by Szvetlin regarding on data base question for ServiceRegistry, SystemRegistry, DeviceRegistry, ….</a:t>
            </a:r>
          </a:p>
          <a:p>
            <a:pPr lvl="1" marL="434206" indent="-149725" defTabSz="256031">
              <a:spcBef>
                <a:spcPts val="200"/>
              </a:spcBef>
              <a:buAutoNum type="arabicPeriod" startAt="1"/>
              <a:defRPr sz="1100">
                <a:solidFill>
                  <a:srgbClr val="FF2600"/>
                </a:solidFill>
              </a:defRPr>
            </a:pPr>
            <a:r>
              <a:t>Issue on Changelog/release-note is moved to Roadmap from java-spring-core directory.</a:t>
            </a:r>
            <a:endParaRPr>
              <a:solidFill>
                <a:schemeClr val="accent2"/>
              </a:solidFill>
            </a:endParaRPr>
          </a:p>
          <a:p>
            <a:pPr marL="149725" indent="-149725" defTabSz="256031">
              <a:spcBef>
                <a:spcPts val="200"/>
              </a:spcBef>
              <a:buSzPct val="100000"/>
              <a:buAutoNum type="arabicPeriod" startAt="1"/>
              <a:defRPr sz="1100"/>
            </a:pPr>
            <a:r>
              <a:rPr u="sng">
                <a:solidFill>
                  <a:srgbClr val="0000FF"/>
                </a:solidFill>
                <a:uFill>
                  <a:solidFill>
                    <a:srgbClr val="0000FF"/>
                  </a:solidFill>
                </a:uFill>
                <a:hlinkClick r:id="rId2" invalidUrl="" action="" tgtFrame="" tooltip="" history="1" highlightClick="0" endSnd="0"/>
              </a:rPr>
              <a:t>arrowhead.eu</a:t>
            </a:r>
            <a:r>
              <a:t> certificate server, #302 </a:t>
            </a:r>
            <a:r>
              <a:rPr>
                <a:solidFill>
                  <a:srgbClr val="FF2600"/>
                </a:solidFill>
              </a:rPr>
              <a:t>proposal from LTU in a couple of weeks time</a:t>
            </a:r>
            <a:endParaRPr>
              <a:solidFill>
                <a:srgbClr val="FF2600"/>
              </a:solidFill>
            </a:endParaRPr>
          </a:p>
          <a:p>
            <a:pPr marL="149725" indent="-149725" defTabSz="256031">
              <a:spcBef>
                <a:spcPts val="200"/>
              </a:spcBef>
              <a:buSzPct val="100000"/>
              <a:buAutoNum type="arabicPeriod" startAt="1"/>
              <a:defRPr sz="1100"/>
            </a:pPr>
            <a:r>
              <a:t>Eventhandler discussion, </a:t>
            </a:r>
            <a:r>
              <a:rPr>
                <a:solidFill>
                  <a:srgbClr val="FF2600"/>
                </a:solidFill>
              </a:rPr>
              <a:t>Gabor to start an issue in the Roadmap repo</a:t>
            </a:r>
            <a:endParaRPr>
              <a:solidFill>
                <a:srgbClr val="FF2600"/>
              </a:solidFill>
            </a:endParaRPr>
          </a:p>
          <a:p>
            <a:pPr marL="149725" indent="-149725" defTabSz="256031">
              <a:spcBef>
                <a:spcPts val="200"/>
              </a:spcBef>
              <a:buSzPct val="100000"/>
              <a:buAutoNum type="arabicPeriod" startAt="1"/>
              <a:defRPr sz="1100"/>
            </a:pPr>
            <a:r>
              <a:t>Next meeting:</a:t>
            </a:r>
            <a:r>
              <a:rPr>
                <a:solidFill>
                  <a:srgbClr val="FF2600"/>
                </a:solidFill>
              </a:rPr>
              <a:t> Oct. 28 at 15.00 - 16.30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2" name="Eclipse Arrowhead architecture - core systems"/>
          <p:cNvSpPr txBox="1"/>
          <p:nvPr>
            <p:ph type="title"/>
          </p:nvPr>
        </p:nvSpPr>
        <p:spPr>
          <a:xfrm>
            <a:off x="786645" y="81913"/>
            <a:ext cx="7444939" cy="586590"/>
          </a:xfrm>
          <a:prstGeom prst="rect">
            <a:avLst/>
          </a:prstGeom>
        </p:spPr>
        <p:txBody>
          <a:bodyPr/>
          <a:lstStyle/>
          <a:p>
            <a:pPr lvl="1" defTabSz="393191">
              <a:defRPr sz="3000"/>
            </a:pPr>
            <a:r>
              <a:t>Eclipse Arrowhead architecture - core systems</a:t>
            </a:r>
          </a:p>
        </p:txBody>
      </p:sp>
      <p:sp>
        <p:nvSpPr>
          <p:cNvPr id="1223" name="How shall serviceConsumers be registered in SystemRegistry?…"/>
          <p:cNvSpPr txBox="1"/>
          <p:nvPr>
            <p:ph type="body" idx="1"/>
          </p:nvPr>
        </p:nvSpPr>
        <p:spPr>
          <a:xfrm>
            <a:off x="410486" y="544311"/>
            <a:ext cx="8793776" cy="5157177"/>
          </a:xfrm>
          <a:prstGeom prst="rect">
            <a:avLst/>
          </a:prstGeom>
        </p:spPr>
        <p:txBody>
          <a:bodyPr/>
          <a:lstStyle/>
          <a:p>
            <a:pPr marL="267368" indent="-267368">
              <a:buSzPct val="100000"/>
              <a:buAutoNum type="arabicPeriod" startAt="1"/>
              <a:defRPr sz="1500"/>
            </a:pPr>
            <a:r>
              <a:t>How shall serviceConsumers be registered in SystemRegistry?</a:t>
            </a:r>
            <a:br/>
            <a:r>
              <a:rPr>
                <a:solidFill>
                  <a:srgbClr val="FF2600"/>
                </a:solidFill>
              </a:rPr>
              <a:t>WG report by Jan. Initial discussion started. Discussion will be hosted as an issue in GitHub roadmap repo. Targeted for decision at Lubeck WS. BnearIT open the discussion on use of other ServiceRegistry like CONSUL. CONSUL is the leading open source ServiceRegistry. Supports high availability through a number of means.</a:t>
            </a:r>
          </a:p>
          <a:p>
            <a:pPr marL="267368" indent="-267368">
              <a:buSzPct val="100000"/>
              <a:buAutoNum type="arabicPeriod" startAt="1"/>
              <a:defRPr sz="1500"/>
            </a:pPr>
            <a:r>
              <a:t>MetaData, mandatory and optional, for Service, System and Device registries? </a:t>
            </a:r>
          </a:p>
          <a:p>
            <a:pPr lvl="1" marL="775367" indent="-267367">
              <a:buAutoNum type="arabicPeriod" startAt="1"/>
              <a:defRPr sz="1500"/>
            </a:pPr>
            <a:r>
              <a:t>Proposal for discussion from Cristina. </a:t>
            </a:r>
            <a:r>
              <a:rPr>
                <a:solidFill>
                  <a:srgbClr val="FF2600"/>
                </a:solidFill>
              </a:rPr>
              <a:t>Cristina and Jerker to prepare a discussion for the Roadmap WG, time line end of August. Eventual integration with ServiceRegistry WG.</a:t>
            </a:r>
            <a:endParaRPr>
              <a:solidFill>
                <a:srgbClr val="FF2600"/>
              </a:solidFill>
            </a:endParaRPr>
          </a:p>
          <a:p>
            <a:pPr marL="267368" indent="-267368">
              <a:buSzPct val="100000"/>
              <a:buAutoNum type="arabicPeriod" startAt="1"/>
              <a:defRPr sz="1500"/>
            </a:pPr>
            <a:r>
              <a:t>Necessary updates to Orchestration and Authorisation  system - </a:t>
            </a:r>
            <a:r>
              <a:rPr>
                <a:solidFill>
                  <a:schemeClr val="accent2"/>
                </a:solidFill>
              </a:rPr>
              <a:t> </a:t>
            </a:r>
          </a:p>
          <a:p>
            <a:pPr lvl="1" marL="775367" indent="-267367">
              <a:buAutoNum type="arabicPeriod" startAt="1"/>
              <a:defRPr sz="1500"/>
            </a:pPr>
            <a:r>
              <a:t>Arrowhead X.509 certificate documentation as part of Authorisation SysDD - </a:t>
            </a:r>
            <a:r>
              <a:rPr>
                <a:solidFill>
                  <a:srgbClr val="0433FF"/>
                </a:solidFill>
              </a:rPr>
              <a:t>#11</a:t>
            </a:r>
            <a:r>
              <a:t>, </a:t>
            </a:r>
            <a:r>
              <a:rPr>
                <a:solidFill>
                  <a:srgbClr val="FF2600"/>
                </a:solidFill>
              </a:rPr>
              <a:t>Emanuel reported. Requirements is currently being discussed.</a:t>
            </a:r>
          </a:p>
          <a:p>
            <a:pPr lvl="1" marL="775367" indent="-267367">
              <a:buAutoNum type="arabicPeriod" startAt="1"/>
              <a:defRPr sz="1500"/>
            </a:pPr>
            <a:r>
              <a:t>Format for Orchestration policy and Authorisation policy data, </a:t>
            </a:r>
            <a:r>
              <a:rPr>
                <a:solidFill>
                  <a:srgbClr val="FF2600"/>
                </a:solidFill>
              </a:rPr>
              <a:t>Jerker to ask Ulf/Olov to prepare a Roadmap WG discussion in the topic. Still to be made.</a:t>
            </a:r>
            <a:endParaRPr>
              <a:solidFill>
                <a:srgbClr val="FF2600"/>
              </a:solidFill>
            </a:endParaRPr>
          </a:p>
          <a:p>
            <a:pPr marL="267368" indent="-267368">
              <a:buSzPct val="100000"/>
              <a:buAutoNum type="arabicPeriod" startAt="1"/>
              <a:defRPr sz="1500"/>
            </a:pPr>
            <a:r>
              <a:t>GateKeeper and Gateway systems</a:t>
            </a:r>
          </a:p>
          <a:p>
            <a:pPr lvl="1" marL="775367" indent="-267367">
              <a:buClr>
                <a:srgbClr val="000000"/>
              </a:buClr>
              <a:buAutoNum type="arabicPeriod" startAt="1"/>
              <a:defRPr sz="1500">
                <a:solidFill>
                  <a:schemeClr val="accent2"/>
                </a:solidFill>
              </a:defRPr>
            </a:pPr>
            <a:r>
              <a:rPr>
                <a:solidFill>
                  <a:srgbClr val="000000"/>
                </a:solidFill>
              </a:rPr>
              <a:t>Scenarios for § 4, 5, and 6, Mario sequence diagram from Marios scenario 2a</a:t>
            </a:r>
            <a:r>
              <a:t>.</a:t>
            </a:r>
            <a:r>
              <a:rPr>
                <a:solidFill>
                  <a:srgbClr val="000000"/>
                </a:solidFill>
              </a:rPr>
              <a:t>  </a:t>
            </a:r>
            <a:r>
              <a:rPr>
                <a:solidFill>
                  <a:srgbClr val="FF2600"/>
                </a:solidFill>
              </a:rPr>
              <a:t>Contact to WAPICE and BnearIT, look for decision next meeting. Jerker to extend the dialog with Fredrik B (BnearIT) - Mario to check in resources for hosting a WG.</a:t>
            </a:r>
            <a:endParaRPr>
              <a:solidFill>
                <a:srgbClr val="FF2600"/>
              </a:solidFill>
            </a:endParaRPr>
          </a:p>
          <a:p>
            <a:pPr marL="267368" indent="-267368">
              <a:buSzPct val="100000"/>
              <a:buAutoNum type="arabicPeriod" startAt="1"/>
              <a:defRPr sz="1500"/>
            </a:pPr>
            <a:r>
              <a:t>Possible change of core system database - </a:t>
            </a:r>
            <a:r>
              <a:rPr>
                <a:solidFill>
                  <a:srgbClr val="FF2600"/>
                </a:solidFill>
              </a:rPr>
              <a:t>ON HOLD</a:t>
            </a:r>
            <a:endParaRPr>
              <a:solidFill>
                <a:schemeClr val="accent2">
                  <a:satOff val="-4966"/>
                  <a:lumOff val="-10549"/>
                </a:schemeClr>
              </a:solidFill>
            </a:endParaRPr>
          </a:p>
          <a:p>
            <a:pPr lvl="1" marL="775367" indent="-267367">
              <a:buAutoNum type="arabicPeriod" startAt="1"/>
              <a:defRPr sz="1500"/>
            </a:pPr>
            <a:r>
              <a:t>Light database is a request - WAPICE, On hold until item 1.1 is a closed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5" name="The big picture"/>
          <p:cNvSpPr txBox="1"/>
          <p:nvPr>
            <p:ph type="title"/>
          </p:nvPr>
        </p:nvSpPr>
        <p:spPr>
          <a:prstGeom prst="rect">
            <a:avLst/>
          </a:prstGeom>
        </p:spPr>
        <p:txBody>
          <a:bodyPr/>
          <a:lstStyle/>
          <a:p>
            <a:pPr/>
            <a:r>
              <a:t>The big picture</a:t>
            </a:r>
          </a:p>
        </p:txBody>
      </p:sp>
      <p:sp>
        <p:nvSpPr>
          <p:cNvPr id="1226" name="Double-click to edit"/>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8" name="Eclipse Arrowhead roadmap - big picture"/>
          <p:cNvSpPr txBox="1"/>
          <p:nvPr>
            <p:ph type="title"/>
          </p:nvPr>
        </p:nvSpPr>
        <p:spPr>
          <a:prstGeom prst="rect">
            <a:avLst/>
          </a:prstGeom>
        </p:spPr>
        <p:txBody>
          <a:bodyPr/>
          <a:lstStyle>
            <a:lvl1pPr defTabSz="443484">
              <a:defRPr sz="3492"/>
            </a:lvl1pPr>
          </a:lstStyle>
          <a:p>
            <a:pPr/>
            <a:r>
              <a:t>Eclipse Arrowhead roadmap - big picture</a:t>
            </a:r>
          </a:p>
        </p:txBody>
      </p:sp>
      <p:sp>
        <p:nvSpPr>
          <p:cNvPr id="1229" name="Core systems…"/>
          <p:cNvSpPr txBox="1"/>
          <p:nvPr>
            <p:ph type="body" idx="1"/>
          </p:nvPr>
        </p:nvSpPr>
        <p:spPr>
          <a:prstGeom prst="rect">
            <a:avLst/>
          </a:prstGeom>
        </p:spPr>
        <p:txBody>
          <a:bodyPr/>
          <a:lstStyle/>
          <a:p>
            <a:pPr marL="211947" indent="-211947" defTabSz="361188">
              <a:spcBef>
                <a:spcPts val="300"/>
              </a:spcBef>
              <a:defRPr sz="1580"/>
            </a:pPr>
            <a:r>
              <a:t>Core systems</a:t>
            </a:r>
          </a:p>
          <a:p>
            <a:pPr lvl="1" marL="211947" indent="149240" defTabSz="361188">
              <a:spcBef>
                <a:spcPts val="300"/>
              </a:spcBef>
              <a:buSzTx/>
              <a:buNone/>
              <a:defRPr sz="1580"/>
            </a:pPr>
            <a:r>
              <a:t>Fundamentals, Robustness, Documentation</a:t>
            </a:r>
          </a:p>
          <a:p>
            <a:pPr marL="211947" indent="-211947" defTabSz="361188">
              <a:spcBef>
                <a:spcPts val="300"/>
              </a:spcBef>
              <a:defRPr sz="1580"/>
            </a:pPr>
          </a:p>
          <a:p>
            <a:pPr marL="211947" indent="-211947" defTabSz="361188">
              <a:spcBef>
                <a:spcPts val="300"/>
              </a:spcBef>
              <a:defRPr sz="1580"/>
            </a:pPr>
            <a:r>
              <a:t>Interoperability</a:t>
            </a:r>
          </a:p>
          <a:p>
            <a:pPr marL="211947" indent="-211947" defTabSz="361188">
              <a:spcBef>
                <a:spcPts val="300"/>
              </a:spcBef>
              <a:defRPr sz="1580"/>
            </a:pPr>
          </a:p>
          <a:p>
            <a:pPr marL="211947" indent="-211947" defTabSz="361188">
              <a:spcBef>
                <a:spcPts val="300"/>
              </a:spcBef>
              <a:defRPr sz="1580"/>
            </a:pPr>
            <a:r>
              <a:t>Packages</a:t>
            </a:r>
          </a:p>
          <a:p>
            <a:pPr marL="211947" indent="-211947" defTabSz="361188">
              <a:spcBef>
                <a:spcPts val="300"/>
              </a:spcBef>
              <a:defRPr sz="1580"/>
            </a:pPr>
          </a:p>
          <a:p>
            <a:pPr marL="211947" indent="-211947" defTabSz="361188">
              <a:spcBef>
                <a:spcPts val="300"/>
              </a:spcBef>
              <a:defRPr sz="1580"/>
            </a:pPr>
            <a:r>
              <a:t>Libraries</a:t>
            </a:r>
          </a:p>
          <a:p>
            <a:pPr marL="211947" indent="-211947" defTabSz="361188">
              <a:spcBef>
                <a:spcPts val="300"/>
              </a:spcBef>
              <a:defRPr sz="1580"/>
            </a:pPr>
          </a:p>
          <a:p>
            <a:pPr marL="211947" indent="-211947" defTabSz="361188">
              <a:spcBef>
                <a:spcPts val="300"/>
              </a:spcBef>
              <a:defRPr sz="1580"/>
            </a:pPr>
            <a:r>
              <a:t>Engineering</a:t>
            </a:r>
          </a:p>
          <a:p>
            <a:pPr lvl="1" marL="211947" indent="149240" defTabSz="361188">
              <a:spcBef>
                <a:spcPts val="300"/>
              </a:spcBef>
              <a:buSzTx/>
              <a:buNone/>
              <a:defRPr sz="1580"/>
            </a:pPr>
          </a:p>
          <a:p>
            <a:pPr marL="211947" indent="-211947" defTabSz="361188">
              <a:spcBef>
                <a:spcPts val="300"/>
              </a:spcBef>
              <a:defRPr sz="1580"/>
            </a:pPr>
            <a:r>
              <a:t>Extensions - new or updated core systems</a:t>
            </a:r>
          </a:p>
          <a:p>
            <a:pPr marL="211947" indent="-211947" defTabSz="361188">
              <a:spcBef>
                <a:spcPts val="300"/>
              </a:spcBef>
              <a:defRPr sz="1580"/>
            </a:pPr>
          </a:p>
          <a:p>
            <a:pPr marL="211947" indent="-211947" defTabSz="361188">
              <a:spcBef>
                <a:spcPts val="300"/>
              </a:spcBef>
              <a:defRPr sz="1580"/>
            </a:pPr>
            <a:r>
              <a:t>Traning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1" name="Core systems - Fundamentals"/>
          <p:cNvSpPr txBox="1"/>
          <p:nvPr>
            <p:ph type="title"/>
          </p:nvPr>
        </p:nvSpPr>
        <p:spPr>
          <a:prstGeom prst="rect">
            <a:avLst/>
          </a:prstGeom>
        </p:spPr>
        <p:txBody>
          <a:bodyPr/>
          <a:lstStyle/>
          <a:p>
            <a:pPr/>
            <a:r>
              <a:t>Core systems - Fundamentals</a:t>
            </a:r>
          </a:p>
        </p:txBody>
      </p:sp>
      <p:sp>
        <p:nvSpPr>
          <p:cNvPr id="1232" name="ServiceRegistry - v5.1.0?…"/>
          <p:cNvSpPr txBox="1"/>
          <p:nvPr>
            <p:ph type="body" idx="1"/>
          </p:nvPr>
        </p:nvSpPr>
        <p:spPr>
          <a:prstGeom prst="rect">
            <a:avLst/>
          </a:prstGeom>
        </p:spPr>
        <p:txBody>
          <a:bodyPr/>
          <a:lstStyle/>
          <a:p>
            <a:pPr/>
            <a:r>
              <a:t>ServiceRegistry - v5.1.0?</a:t>
            </a:r>
          </a:p>
          <a:p>
            <a:pPr lvl="1" marL="268288" indent="188911">
              <a:buSzTx/>
              <a:buNone/>
            </a:pPr>
            <a:r>
              <a:t>SystemRegistry, DeviceRegistry</a:t>
            </a:r>
          </a:p>
          <a:p>
            <a:pPr lvl="1" marL="268288" indent="188911">
              <a:buSzTx/>
              <a:buNone/>
            </a:pPr>
            <a:r>
              <a:t>Other protocols</a:t>
            </a:r>
          </a:p>
          <a:p>
            <a:pPr lvl="1" marL="268288" indent="188911">
              <a:buSzTx/>
              <a:buNone/>
            </a:pPr>
            <a:r>
              <a:t>Use of other ServiceRegistries e.g. Consul</a:t>
            </a:r>
          </a:p>
          <a:p>
            <a:pPr lvl="1" marL="268288" indent="188911">
              <a:buSzTx/>
              <a:buNone/>
            </a:pPr>
          </a:p>
          <a:p>
            <a:pPr/>
            <a:r>
              <a:t>Robustness</a:t>
            </a:r>
          </a:p>
          <a:p>
            <a:pPr lvl="1" marL="268288" indent="188911">
              <a:buSzTx/>
              <a:buNone/>
            </a:pPr>
            <a:r>
              <a:t>Local cloud monitoring and management</a:t>
            </a:r>
          </a:p>
          <a:p>
            <a:pPr lvl="2" marL="268288" indent="646112">
              <a:buSzTx/>
              <a:buNone/>
            </a:pPr>
            <a:r>
              <a:t>Arrowhead Device Agent - v5.1.0 Emanuel </a:t>
            </a:r>
            <a:endParaRPr sz="1200"/>
          </a:p>
          <a:p>
            <a:pPr lvl="2" marL="268288" indent="646112">
              <a:buSzTx/>
              <a:buNone/>
            </a:pPr>
            <a:r>
              <a:t>Arrowhead Device Supervisor - v5.1.0 Emanuel</a:t>
            </a:r>
          </a:p>
          <a:p>
            <a:pPr lvl="1" marL="268288" indent="188911">
              <a:buSzTx/>
              <a:buNone/>
            </a:pPr>
            <a:r>
              <a:t>Virtualisation of resources, e.g. mandatory core systems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4" name="Core systems - Fundamentals"/>
          <p:cNvSpPr txBox="1"/>
          <p:nvPr>
            <p:ph type="title"/>
          </p:nvPr>
        </p:nvSpPr>
        <p:spPr>
          <a:prstGeom prst="rect">
            <a:avLst/>
          </a:prstGeom>
        </p:spPr>
        <p:txBody>
          <a:bodyPr/>
          <a:lstStyle/>
          <a:p>
            <a:pPr/>
            <a:r>
              <a:t>Core systems - Fundamentals</a:t>
            </a:r>
          </a:p>
        </p:txBody>
      </p:sp>
      <p:sp>
        <p:nvSpPr>
          <p:cNvPr id="1235" name="Documentation - updates ready for V5.0.0 release…"/>
          <p:cNvSpPr txBox="1"/>
          <p:nvPr>
            <p:ph type="body" idx="1"/>
          </p:nvPr>
        </p:nvSpPr>
        <p:spPr>
          <a:xfrm>
            <a:off x="799889" y="1185151"/>
            <a:ext cx="8343630" cy="4071628"/>
          </a:xfrm>
          <a:prstGeom prst="rect">
            <a:avLst/>
          </a:prstGeom>
        </p:spPr>
        <p:txBody>
          <a:bodyPr/>
          <a:lstStyle/>
          <a:p>
            <a:pPr>
              <a:defRPr sz="1800"/>
            </a:pPr>
            <a:r>
              <a:t>Documentation - updates ready for V5.0.0 release</a:t>
            </a:r>
          </a:p>
          <a:p>
            <a:pPr lvl="1" marL="581526" indent="-200526">
              <a:defRPr sz="1800"/>
            </a:pPr>
            <a:r>
              <a:t>Fundamentala concepts in Arrowhead, </a:t>
            </a:r>
          </a:p>
          <a:p>
            <a:pPr lvl="1" marL="581526" indent="-200526">
              <a:defRPr sz="1800"/>
            </a:pPr>
            <a:r>
              <a:t>Arrowhead relations to </a:t>
            </a:r>
            <a:r>
              <a:rPr>
                <a:solidFill>
                  <a:srgbClr val="0563C1"/>
                </a:solidFill>
              </a:rPr>
              <a:t>Reference Arhictecture Model Industrie 4.0 (RAMI4.0)</a:t>
            </a:r>
            <a:r>
              <a:t>, </a:t>
            </a:r>
          </a:p>
          <a:p>
            <a:pPr lvl="1" marL="581526" indent="-200526">
              <a:defRPr sz="1800"/>
            </a:pPr>
            <a:r>
              <a:t>Arrowhead in relation to OASIS </a:t>
            </a:r>
            <a:r>
              <a:rPr>
                <a:solidFill>
                  <a:srgbClr val="0563C1"/>
                </a:solidFill>
              </a:rPr>
              <a:t>Reference Architecture Foundation for [SOA]</a:t>
            </a:r>
          </a:p>
          <a:p>
            <a:pPr lvl="1" marL="581526" indent="-200526">
              <a:defRPr sz="1800"/>
            </a:pPr>
            <a:r>
              <a:t>Reference list to publication e.g.</a:t>
            </a:r>
          </a:p>
          <a:p>
            <a:pPr lvl="2" marL="962526" indent="-200526">
              <a:defRPr sz="1800"/>
            </a:pPr>
            <a:r>
              <a:rPr i="1"/>
              <a:t>IoT Automation: Arrowhead Framework (Delsing, 2017)</a:t>
            </a:r>
            <a:endParaRPr i="1"/>
          </a:p>
          <a:p>
            <a:pPr lvl="2" marL="962526" indent="-200526">
              <a:defRPr sz="1800"/>
            </a:pPr>
            <a:r>
              <a:rPr i="1"/>
              <a:t>….</a:t>
            </a:r>
            <a:r>
              <a:t> </a:t>
            </a:r>
            <a:br/>
          </a:p>
          <a:p>
            <a:pPr lvl="1" marL="581526" indent="-200526">
              <a:defRPr sz="1800"/>
            </a:pPr>
            <a:r>
              <a:t>Arrowhead Documentation Reference </a:t>
            </a: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7" name="Interoperability"/>
          <p:cNvSpPr txBox="1"/>
          <p:nvPr>
            <p:ph type="title"/>
          </p:nvPr>
        </p:nvSpPr>
        <p:spPr>
          <a:prstGeom prst="rect">
            <a:avLst/>
          </a:prstGeom>
        </p:spPr>
        <p:txBody>
          <a:bodyPr/>
          <a:lstStyle/>
          <a:p>
            <a:pPr/>
            <a:r>
              <a:t>Interoperability</a:t>
            </a:r>
          </a:p>
        </p:txBody>
      </p:sp>
      <p:sp>
        <p:nvSpPr>
          <p:cNvPr id="1238" name="Adaptors…"/>
          <p:cNvSpPr txBox="1"/>
          <p:nvPr>
            <p:ph type="body" idx="1"/>
          </p:nvPr>
        </p:nvSpPr>
        <p:spPr>
          <a:prstGeom prst="rect">
            <a:avLst/>
          </a:prstGeom>
        </p:spPr>
        <p:txBody>
          <a:bodyPr/>
          <a:lstStyle/>
          <a:p>
            <a:pPr/>
            <a:r>
              <a:t>Adaptors</a:t>
            </a:r>
          </a:p>
          <a:p>
            <a:pPr lvl="1" marL="268288" indent="188911">
              <a:buSzTx/>
              <a:buNone/>
            </a:pPr>
            <a:r>
              <a:t>OPC-UA, Aparajita - v5.0.0</a:t>
            </a:r>
          </a:p>
          <a:p>
            <a:pPr lvl="1" marL="268288" indent="188911">
              <a:buSzTx/>
              <a:buNone/>
            </a:pPr>
            <a:r>
              <a:t>Z-Wave, Salman - v5.0.0</a:t>
            </a:r>
          </a:p>
          <a:p>
            <a:pPr lvl="1" marL="268288" indent="188911">
              <a:buSzTx/>
              <a:buNone/>
            </a:pPr>
            <a:r>
              <a:t>Modbus-TCP, Salman - v5.0.0</a:t>
            </a:r>
          </a:p>
          <a:p>
            <a:pPr lvl="1" marL="268288" indent="188911">
              <a:buSzTx/>
              <a:buNone/>
            </a:pPr>
            <a:r>
              <a:t>IO-link, Infineon/HTW - v5.0.0</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0" name="Packages"/>
          <p:cNvSpPr txBox="1"/>
          <p:nvPr>
            <p:ph type="title"/>
          </p:nvPr>
        </p:nvSpPr>
        <p:spPr>
          <a:prstGeom prst="rect">
            <a:avLst/>
          </a:prstGeom>
        </p:spPr>
        <p:txBody>
          <a:bodyPr/>
          <a:lstStyle/>
          <a:p>
            <a:pPr/>
            <a:r>
              <a:t>Packages</a:t>
            </a:r>
          </a:p>
        </p:txBody>
      </p:sp>
      <p:sp>
        <p:nvSpPr>
          <p:cNvPr id="1241" name="Double-click to edit"/>
          <p:cNvSpPr txBox="1"/>
          <p:nvPr>
            <p:ph type="body" idx="1"/>
          </p:nvPr>
        </p:nvSpPr>
        <p:spPr>
          <a:prstGeom prst="rect">
            <a:avLst/>
          </a:prstGeom>
        </p:spPr>
        <p:txBody>
          <a:bodyPr/>
          <a:lstStyle/>
          <a:p>
            <a:pPr/>
          </a:p>
        </p:txBody>
      </p:sp>
      <p:graphicFrame>
        <p:nvGraphicFramePr>
          <p:cNvPr id="1242" name="Table"/>
          <p:cNvGraphicFramePr/>
          <p:nvPr/>
        </p:nvGraphicFramePr>
        <p:xfrm>
          <a:off x="1370012" y="2032000"/>
          <a:ext cx="3581401" cy="33020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892175"/>
                <a:gridCol w="892175"/>
                <a:gridCol w="892175"/>
                <a:gridCol w="892175"/>
                <a:gridCol w="892175"/>
                <a:gridCol w="892175"/>
              </a:tblGrid>
              <a:tr h="290923">
                <a:tc>
                  <a:txBody>
                    <a:bodyPr/>
                    <a:lstStyle/>
                    <a:p>
                      <a:pPr algn="ctr">
                        <a:defRPr b="0" sz="1800">
                          <a:solidFill>
                            <a:srgbClr val="000000"/>
                          </a:solidFill>
                        </a:defRPr>
                      </a:pPr>
                      <a:r>
                        <a:rPr b="1" sz="1000">
                          <a:solidFill>
                            <a:srgbClr val="FFFFFF"/>
                          </a:solidFill>
                          <a:sym typeface="Helvetica"/>
                        </a:rPr>
                        <a:t>HW/OS</a:t>
                      </a:r>
                    </a:p>
                  </a:txBody>
                  <a:tcPr marL="0" marR="0" marT="0" marB="0" anchor="ctr" anchorCtr="0" horzOverflow="overflow"/>
                </a:tc>
                <a:tc>
                  <a:txBody>
                    <a:bodyPr/>
                    <a:lstStyle/>
                    <a:p>
                      <a:pPr algn="ctr">
                        <a:defRPr b="0" sz="1800">
                          <a:solidFill>
                            <a:srgbClr val="000000"/>
                          </a:solidFill>
                        </a:defRPr>
                      </a:pPr>
                      <a:r>
                        <a:rPr b="1" sz="1000">
                          <a:solidFill>
                            <a:srgbClr val="FFFFFF"/>
                          </a:solidFill>
                          <a:sym typeface="Helvetica"/>
                        </a:rPr>
                        <a:t>Linux</a:t>
                      </a:r>
                    </a:p>
                  </a:txBody>
                  <a:tcPr marL="0" marR="0" marT="0" marB="0" anchor="ctr" anchorCtr="0" horzOverflow="overflow"/>
                </a:tc>
                <a:tc>
                  <a:txBody>
                    <a:bodyPr/>
                    <a:lstStyle/>
                    <a:p>
                      <a:pPr algn="ctr">
                        <a:defRPr b="0" sz="1800">
                          <a:solidFill>
                            <a:srgbClr val="000000"/>
                          </a:solidFill>
                        </a:defRPr>
                      </a:pPr>
                      <a:r>
                        <a:rPr b="1" sz="1000">
                          <a:solidFill>
                            <a:srgbClr val="FFFFFF"/>
                          </a:solidFill>
                          <a:sym typeface="Helvetica"/>
                        </a:rPr>
                        <a:t>Windows</a:t>
                      </a:r>
                    </a:p>
                  </a:txBody>
                  <a:tcPr marL="0" marR="0" marT="0" marB="0" anchor="ctr" anchorCtr="0" horzOverflow="overflow"/>
                </a:tc>
                <a:tc>
                  <a:txBody>
                    <a:bodyPr/>
                    <a:lstStyle/>
                    <a:p>
                      <a:pPr algn="ctr">
                        <a:defRPr b="0" sz="1800">
                          <a:solidFill>
                            <a:srgbClr val="000000"/>
                          </a:solidFill>
                        </a:defRPr>
                      </a:pPr>
                      <a:r>
                        <a:rPr b="1" sz="1000">
                          <a:solidFill>
                            <a:srgbClr val="FFFFFF"/>
                          </a:solidFill>
                          <a:sym typeface="Helvetica"/>
                        </a:rPr>
                        <a:t>OS-X</a:t>
                      </a: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77800">
                <a:tc>
                  <a:txBody>
                    <a:bodyPr/>
                    <a:lstStyle/>
                    <a:p>
                      <a:pPr algn="ctr">
                        <a:defRPr b="0" sz="1800">
                          <a:solidFill>
                            <a:srgbClr val="000000"/>
                          </a:solidFill>
                        </a:defRPr>
                      </a:pPr>
                      <a:r>
                        <a:rPr b="1" sz="1000">
                          <a:solidFill>
                            <a:srgbClr val="FFFFFF"/>
                          </a:solidFill>
                          <a:sym typeface="Helvetica"/>
                        </a:rPr>
                        <a:t>Desktop</a:t>
                      </a: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b="0" sz="1800">
                          <a:solidFill>
                            <a:srgbClr val="000000"/>
                          </a:solidFill>
                        </a:defRPr>
                      </a:pPr>
                      <a:r>
                        <a:rPr b="1" sz="1000">
                          <a:solidFill>
                            <a:srgbClr val="FFFFFF"/>
                          </a:solidFill>
                          <a:sym typeface="Helvetica"/>
                        </a:rPr>
                        <a:t>Laptop</a:t>
                      </a: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b="0" sz="1800">
                          <a:solidFill>
                            <a:srgbClr val="000000"/>
                          </a:solidFill>
                        </a:defRPr>
                      </a:pPr>
                      <a:r>
                        <a:rPr b="1" sz="1000">
                          <a:solidFill>
                            <a:srgbClr val="FFFFFF"/>
                          </a:solidFill>
                          <a:sym typeface="Helvetica"/>
                        </a:rPr>
                        <a:t>Raspberry PI</a:t>
                      </a: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b="0" sz="1800">
                          <a:solidFill>
                            <a:srgbClr val="000000"/>
                          </a:solidFill>
                        </a:defRPr>
                      </a:pPr>
                      <a:r>
                        <a:rPr b="1" sz="1000">
                          <a:solidFill>
                            <a:srgbClr val="FFFFFF"/>
                          </a:solidFill>
                          <a:sym typeface="Helvetica"/>
                        </a:rPr>
                        <a:t>STM32</a:t>
                      </a: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r h="165100">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c>
                  <a:txBody>
                    <a:bodyPr/>
                    <a:lstStyle/>
                    <a:p>
                      <a:pPr algn="ctr">
                        <a:defRPr>
                          <a:sym typeface="Helvetica"/>
                        </a:defRPr>
                      </a:pP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4" name="Libraries"/>
          <p:cNvSpPr txBox="1"/>
          <p:nvPr>
            <p:ph type="title"/>
          </p:nvPr>
        </p:nvSpPr>
        <p:spPr>
          <a:prstGeom prst="rect">
            <a:avLst/>
          </a:prstGeom>
        </p:spPr>
        <p:txBody>
          <a:bodyPr/>
          <a:lstStyle/>
          <a:p>
            <a:pPr/>
            <a:r>
              <a:t>Libraries</a:t>
            </a:r>
          </a:p>
        </p:txBody>
      </p:sp>
      <p:sp>
        <p:nvSpPr>
          <p:cNvPr id="1245" name="Move of libs from www.github.com/arrowhead-f…"/>
          <p:cNvSpPr txBox="1"/>
          <p:nvPr>
            <p:ph type="body" idx="1"/>
          </p:nvPr>
        </p:nvSpPr>
        <p:spPr>
          <a:prstGeom prst="rect">
            <a:avLst/>
          </a:prstGeom>
        </p:spPr>
        <p:txBody>
          <a:bodyPr/>
          <a:lstStyle/>
          <a:p>
            <a:pPr/>
            <a:r>
              <a:t>Move of libs from </a:t>
            </a:r>
            <a:r>
              <a:rPr u="sng">
                <a:solidFill>
                  <a:srgbClr val="0000FF"/>
                </a:solidFill>
                <a:uFill>
                  <a:solidFill>
                    <a:srgbClr val="0000FF"/>
                  </a:solidFill>
                </a:uFill>
                <a:hlinkClick r:id="rId2" invalidUrl="" action="" tgtFrame="" tooltip="" history="1" highlightClick="0" endSnd="0"/>
              </a:rPr>
              <a:t>www.github.com/arrowhead-f</a:t>
            </a:r>
          </a:p>
          <a:p>
            <a:pPr/>
            <a:r>
              <a:t>to </a:t>
            </a:r>
            <a:r>
              <a:rPr u="sng">
                <a:solidFill>
                  <a:srgbClr val="0000FF"/>
                </a:solidFill>
                <a:uFill>
                  <a:solidFill>
                    <a:srgbClr val="0000FF"/>
                  </a:solidFill>
                </a:uFill>
                <a:hlinkClick r:id="rId3" invalidUrl="" action="" tgtFrame="" tooltip="" history="1" highlightClick="0" endSnd="0"/>
              </a:rPr>
              <a:t>www.github.com/eclipse-arrowhead</a:t>
            </a:r>
            <a:r>
              <a:t> in process fully done for v5.0.0</a:t>
            </a:r>
          </a:p>
          <a:p>
            <a:pPr/>
          </a:p>
          <a:p>
            <a:pPr lvl="1" marL="581526" indent="-200526"/>
            <a:r>
              <a:t>Java</a:t>
            </a:r>
          </a:p>
          <a:p>
            <a:pPr lvl="1" marL="581526" indent="-200526"/>
            <a:r>
              <a:t>Kalix</a:t>
            </a:r>
          </a:p>
          <a:p>
            <a:pPr lvl="1" marL="581526" indent="-200526"/>
          </a:p>
          <a:p>
            <a:pPr lvl="1" marL="581526" indent="-200526"/>
            <a:r>
              <a:t>C#  .net</a:t>
            </a:r>
          </a:p>
          <a:p>
            <a:pPr lvl="1" marL="581526" indent="-200526"/>
          </a:p>
          <a:p>
            <a:pPr lvl="1" marL="581526" indent="-200526"/>
            <a:r>
              <a:t>C++</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7" name="Engineering"/>
          <p:cNvSpPr txBox="1"/>
          <p:nvPr>
            <p:ph type="title"/>
          </p:nvPr>
        </p:nvSpPr>
        <p:spPr>
          <a:prstGeom prst="rect">
            <a:avLst/>
          </a:prstGeom>
        </p:spPr>
        <p:txBody>
          <a:bodyPr/>
          <a:lstStyle/>
          <a:p>
            <a:pPr/>
            <a:r>
              <a:t>Engineering </a:t>
            </a:r>
          </a:p>
        </p:txBody>
      </p:sp>
      <p:sp>
        <p:nvSpPr>
          <p:cNvPr id="1248" name="Simplicity - lowering the entry step: Code developers…"/>
          <p:cNvSpPr txBox="1"/>
          <p:nvPr>
            <p:ph type="body" idx="1"/>
          </p:nvPr>
        </p:nvSpPr>
        <p:spPr>
          <a:xfrm>
            <a:off x="799889" y="1185151"/>
            <a:ext cx="8126449" cy="4071628"/>
          </a:xfrm>
          <a:prstGeom prst="rect">
            <a:avLst/>
          </a:prstGeom>
        </p:spPr>
        <p:txBody>
          <a:bodyPr/>
          <a:lstStyle/>
          <a:p>
            <a:pPr/>
            <a:r>
              <a:t>Simplicity - lowering the entry step: </a:t>
            </a:r>
            <a:r>
              <a:rPr b="1"/>
              <a:t>Code developers</a:t>
            </a:r>
          </a:p>
          <a:p>
            <a:pPr lvl="1" marL="268288" indent="188911">
              <a:buSzTx/>
              <a:buNone/>
            </a:pPr>
            <a:r>
              <a:t>Arrowhead Device Agent - v5.1.0 Emanuel </a:t>
            </a:r>
            <a:endParaRPr sz="1200"/>
          </a:p>
          <a:p>
            <a:pPr lvl="1" marL="268288" indent="188911">
              <a:buSzTx/>
              <a:buNone/>
            </a:pPr>
            <a:r>
              <a:t>Arrowhead Device Supervisor - v5.1.0 Emanuel</a:t>
            </a:r>
          </a:p>
          <a:p>
            <a:pPr lvl="1" marL="268288" indent="188911">
              <a:buSzTx/>
              <a:buNone/>
            </a:pPr>
            <a:r>
              <a:t>Graphical local cloud management tool - v5.x.0 Emanuel</a:t>
            </a:r>
          </a:p>
          <a:p>
            <a:pPr lvl="1" marL="268288" indent="188911">
              <a:buSzTx/>
              <a:buNone/>
            </a:pPr>
            <a:r>
              <a:t>VirtualBox on any environment, core systems + providers and consumers - v5.0.0 Tamas</a:t>
            </a:r>
          </a:p>
          <a:p>
            <a:pPr/>
          </a:p>
          <a:p>
            <a:pPr/>
            <a:r>
              <a:t>Engineering automation: </a:t>
            </a:r>
            <a:r>
              <a:rPr b="1"/>
              <a:t>Automation/solution engineers</a:t>
            </a:r>
          </a:p>
          <a:p>
            <a:pPr lvl="1" marL="268288" indent="188911">
              <a:buSzTx/>
              <a:buNone/>
            </a:pPr>
            <a:r>
              <a:t>SysML models to executable code - v5.0.0 Cristina </a:t>
            </a:r>
          </a:p>
          <a:p>
            <a:pPr lvl="1" marL="268288" indent="188911">
              <a:buSzTx/>
              <a:buNone/>
            </a:pPr>
            <a:r>
              <a:t>Application system from SysML to code - v5.0.0 Saadia, Fawda, Cristina</a:t>
            </a:r>
          </a:p>
          <a:p>
            <a:pPr lvl="1" marL="268288" indent="188911">
              <a:buSzTx/>
              <a:buNone/>
            </a:pPr>
            <a:r>
              <a:t>On-line SysML tool - v5.1.0 Geza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Release roadmap"/>
          <p:cNvSpPr txBox="1"/>
          <p:nvPr>
            <p:ph type="title"/>
          </p:nvPr>
        </p:nvSpPr>
        <p:spPr>
          <a:prstGeom prst="rect">
            <a:avLst/>
          </a:prstGeom>
        </p:spPr>
        <p:txBody>
          <a:bodyPr/>
          <a:lstStyle/>
          <a:p>
            <a:pPr/>
            <a:r>
              <a:t>Release roadmap</a:t>
            </a:r>
          </a:p>
        </p:txBody>
      </p:sp>
      <p:sp>
        <p:nvSpPr>
          <p:cNvPr id="113" name="V4.3.0 release April 2021…"/>
          <p:cNvSpPr txBox="1"/>
          <p:nvPr>
            <p:ph type="body" idx="1"/>
          </p:nvPr>
        </p:nvSpPr>
        <p:spPr>
          <a:prstGeom prst="rect">
            <a:avLst/>
          </a:prstGeom>
        </p:spPr>
        <p:txBody>
          <a:bodyPr/>
          <a:lstStyle/>
          <a:p>
            <a:pPr/>
            <a:r>
              <a:t>V4.3.0 release April 2021</a:t>
            </a:r>
          </a:p>
          <a:p>
            <a:pPr/>
            <a:r>
              <a:t>v4.4.0 release Oct 2021</a:t>
            </a:r>
          </a:p>
          <a:p>
            <a:pPr/>
            <a:r>
              <a:t>v5.0.0 planed for Jan 2022</a:t>
            </a:r>
          </a:p>
          <a:p>
            <a:pPr/>
            <a:r>
              <a:t>v5.1.0 targeted for april 2022</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0" name="Engineering"/>
          <p:cNvSpPr txBox="1"/>
          <p:nvPr>
            <p:ph type="title"/>
          </p:nvPr>
        </p:nvSpPr>
        <p:spPr>
          <a:prstGeom prst="rect">
            <a:avLst/>
          </a:prstGeom>
        </p:spPr>
        <p:txBody>
          <a:bodyPr/>
          <a:lstStyle/>
          <a:p>
            <a:pPr/>
            <a:r>
              <a:t>Engineering </a:t>
            </a:r>
          </a:p>
        </p:txBody>
      </p:sp>
      <p:sp>
        <p:nvSpPr>
          <p:cNvPr id="1251" name="Engineering process - v5.0.0…"/>
          <p:cNvSpPr txBox="1"/>
          <p:nvPr>
            <p:ph type="body" idx="1"/>
          </p:nvPr>
        </p:nvSpPr>
        <p:spPr>
          <a:xfrm>
            <a:off x="799889" y="1185151"/>
            <a:ext cx="8126449" cy="4071628"/>
          </a:xfrm>
          <a:prstGeom prst="rect">
            <a:avLst/>
          </a:prstGeom>
        </p:spPr>
        <p:txBody>
          <a:bodyPr/>
          <a:lstStyle/>
          <a:p>
            <a:pPr/>
            <a:r>
              <a:t>Engineering process - v5.0.0</a:t>
            </a:r>
          </a:p>
          <a:p>
            <a:pPr lvl="1" marL="268288" indent="188911">
              <a:buSzTx/>
              <a:buNone/>
            </a:pPr>
            <a:r>
              <a:t>Documentation - Gianvito/Jan</a:t>
            </a:r>
          </a:p>
          <a:p>
            <a:pPr lvl="1" marL="268288" indent="188911">
              <a:buSzTx/>
              <a:buNone/>
            </a:pPr>
          </a:p>
          <a:p>
            <a:pPr/>
            <a:r>
              <a:t>Tools chains - v5.0.0</a:t>
            </a:r>
          </a:p>
          <a:p>
            <a:pPr lvl="1" marL="268288" indent="188911">
              <a:buSzTx/>
              <a:buNone/>
            </a:pPr>
            <a:r>
              <a:t>Documentation - Marek/Federica</a:t>
            </a:r>
          </a:p>
          <a:p>
            <a:pPr lvl="1" marL="268288" indent="188911">
              <a:buSzTx/>
              <a:buNone/>
            </a:pPr>
          </a:p>
          <a:p>
            <a:pPr/>
            <a:r>
              <a:t>SysML</a:t>
            </a:r>
          </a:p>
          <a:p>
            <a:pPr lvl="1" marL="268288" indent="188911">
              <a:buSzTx/>
              <a:buNone/>
            </a:pPr>
            <a:r>
              <a:t>Papyrus profile and library SysML1.6 - v5.0.0 Fawda</a:t>
            </a:r>
          </a:p>
          <a:p>
            <a:pPr lvl="1" marL="268288" indent="188911">
              <a:buSzTx/>
              <a:buNone/>
            </a:pPr>
            <a:r>
              <a:t>MagicDraw SysML 1.6 updates - v5.0.0 Jerker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3" name="Extensions - new or updated core systems"/>
          <p:cNvSpPr txBox="1"/>
          <p:nvPr>
            <p:ph type="title"/>
          </p:nvPr>
        </p:nvSpPr>
        <p:spPr>
          <a:prstGeom prst="rect">
            <a:avLst/>
          </a:prstGeom>
        </p:spPr>
        <p:txBody>
          <a:bodyPr/>
          <a:lstStyle>
            <a:lvl1pPr defTabSz="429768">
              <a:defRPr sz="3384"/>
            </a:lvl1pPr>
          </a:lstStyle>
          <a:p>
            <a:pPr/>
            <a:r>
              <a:t>Extensions - new or updated core systems</a:t>
            </a:r>
          </a:p>
        </p:txBody>
      </p:sp>
      <p:sp>
        <p:nvSpPr>
          <p:cNvPr id="1254" name="ContractProxy enabling M2M business - v5.1.0 target…"/>
          <p:cNvSpPr txBox="1"/>
          <p:nvPr>
            <p:ph type="body" idx="1"/>
          </p:nvPr>
        </p:nvSpPr>
        <p:spPr>
          <a:prstGeom prst="rect">
            <a:avLst/>
          </a:prstGeom>
        </p:spPr>
        <p:txBody>
          <a:bodyPr/>
          <a:lstStyle/>
          <a:p>
            <a:pPr marL="238776" indent="-238776" defTabSz="406908">
              <a:spcBef>
                <a:spcPts val="300"/>
              </a:spcBef>
              <a:defRPr sz="1779"/>
            </a:pPr>
            <a:r>
              <a:t>ContractProxy enabling M2M business - v5.1.0 target</a:t>
            </a:r>
          </a:p>
          <a:p>
            <a:pPr lvl="1" marL="238776" indent="168131" defTabSz="406908">
              <a:spcBef>
                <a:spcPts val="300"/>
              </a:spcBef>
              <a:buSzTx/>
              <a:buNone/>
              <a:defRPr sz="1779"/>
            </a:pPr>
          </a:p>
          <a:p>
            <a:pPr marL="238776" indent="-238776" defTabSz="406908">
              <a:spcBef>
                <a:spcPts val="300"/>
              </a:spcBef>
              <a:defRPr sz="1779"/>
            </a:pPr>
            <a:r>
              <a:t>Workflow management and execution - v5.1.0 target</a:t>
            </a:r>
          </a:p>
          <a:p>
            <a:pPr lvl="1" marL="238776" indent="168131" defTabSz="406908">
              <a:spcBef>
                <a:spcPts val="300"/>
              </a:spcBef>
              <a:buSzTx/>
              <a:buNone/>
              <a:defRPr sz="1779"/>
            </a:pPr>
            <a:r>
              <a:t>WorkflowManager, Workflow Executor - Jaime</a:t>
            </a:r>
          </a:p>
          <a:p>
            <a:pPr lvl="1" marL="238776" indent="168131" defTabSz="406908">
              <a:spcBef>
                <a:spcPts val="300"/>
              </a:spcBef>
              <a:buSzTx/>
              <a:buNone/>
              <a:defRPr sz="1779"/>
            </a:pPr>
            <a:r>
              <a:t>Choreography updates - Daniel</a:t>
            </a:r>
          </a:p>
          <a:p>
            <a:pPr lvl="1" marL="238776" indent="168131" defTabSz="406908">
              <a:spcBef>
                <a:spcPts val="300"/>
              </a:spcBef>
              <a:buSzTx/>
              <a:buNone/>
              <a:defRPr sz="1779"/>
            </a:pPr>
            <a:r>
              <a:t>NodeRed - Felix</a:t>
            </a:r>
          </a:p>
          <a:p>
            <a:pPr lvl="1" marL="238776" indent="168131" defTabSz="406908">
              <a:spcBef>
                <a:spcPts val="300"/>
              </a:spcBef>
              <a:buSzTx/>
              <a:buNone/>
              <a:defRPr sz="1779"/>
            </a:pPr>
            <a:r>
              <a:t>Autonomous re-orchestration - Hua</a:t>
            </a:r>
          </a:p>
          <a:p>
            <a:pPr marL="238776" indent="-238776" defTabSz="406908">
              <a:spcBef>
                <a:spcPts val="300"/>
              </a:spcBef>
              <a:defRPr sz="1779"/>
            </a:pPr>
          </a:p>
          <a:p>
            <a:pPr marL="238776" indent="-238776" defTabSz="406908">
              <a:spcBef>
                <a:spcPts val="300"/>
              </a:spcBef>
              <a:defRPr sz="1779"/>
            </a:pPr>
            <a:r>
              <a:t>Security</a:t>
            </a:r>
          </a:p>
          <a:p>
            <a:pPr lvl="1" marL="238776" indent="168131" defTabSz="406908">
              <a:spcBef>
                <a:spcPts val="300"/>
              </a:spcBef>
              <a:buSzTx/>
              <a:buNone/>
              <a:defRPr sz="1779"/>
            </a:pPr>
            <a:r>
              <a:t>X.509 profile - V5.0.0 Emanuel</a:t>
            </a:r>
          </a:p>
          <a:p>
            <a:pPr lvl="1" marL="238776" indent="168131" defTabSz="406908">
              <a:spcBef>
                <a:spcPts val="300"/>
              </a:spcBef>
              <a:buSzTx/>
              <a:buNone/>
              <a:defRPr sz="1779"/>
            </a:pPr>
            <a:r>
              <a:t>Security mitigation tool - v5.0.0 Silia/Mario</a:t>
            </a:r>
          </a:p>
          <a:p>
            <a:pPr lvl="1" marL="238776" indent="168131" defTabSz="406908">
              <a:spcBef>
                <a:spcPts val="300"/>
              </a:spcBef>
              <a:buSzTx/>
              <a:buNone/>
              <a:defRPr sz="1779"/>
            </a:pPr>
            <a:r>
              <a:t>Security compliance tool - v5.0.0 Silia/Mario</a:t>
            </a:r>
          </a:p>
          <a:p>
            <a:pPr lvl="1" marL="238776" indent="168131" defTabSz="406908">
              <a:spcBef>
                <a:spcPts val="300"/>
              </a:spcBef>
              <a:buSzTx/>
              <a:buNone/>
              <a:defRPr sz="1779"/>
            </a:pPr>
            <a:r>
              <a:t>NGAC - v5.1.0?</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6" name="Extensions - new or updated core systems"/>
          <p:cNvSpPr txBox="1"/>
          <p:nvPr>
            <p:ph type="title"/>
          </p:nvPr>
        </p:nvSpPr>
        <p:spPr>
          <a:prstGeom prst="rect">
            <a:avLst/>
          </a:prstGeom>
        </p:spPr>
        <p:txBody>
          <a:bodyPr/>
          <a:lstStyle>
            <a:lvl1pPr defTabSz="429768">
              <a:defRPr sz="3384"/>
            </a:lvl1pPr>
          </a:lstStyle>
          <a:p>
            <a:pPr/>
            <a:r>
              <a:t>Extensions - new or updated core systems</a:t>
            </a:r>
          </a:p>
        </p:txBody>
      </p:sp>
      <p:sp>
        <p:nvSpPr>
          <p:cNvPr id="1257" name="Integration/Interaction with Eclipse projects…"/>
          <p:cNvSpPr txBox="1"/>
          <p:nvPr>
            <p:ph type="body" idx="1"/>
          </p:nvPr>
        </p:nvSpPr>
        <p:spPr>
          <a:prstGeom prst="rect">
            <a:avLst/>
          </a:prstGeom>
        </p:spPr>
        <p:txBody>
          <a:bodyPr/>
          <a:lstStyle/>
          <a:p>
            <a:pPr/>
            <a:r>
              <a:t>Integration/Interaction with Eclipse projects</a:t>
            </a:r>
          </a:p>
          <a:p>
            <a:pPr lvl="1" marL="268288" indent="188911">
              <a:buSzTx/>
              <a:buNone/>
            </a:pPr>
            <a:r>
              <a:t>Eclipse HawkBit - v5.0.0 Bosch Lucas</a:t>
            </a:r>
          </a:p>
          <a:p>
            <a:pPr lvl="1" marL="268288" indent="188911">
              <a:buSzTx/>
              <a:buNone/>
            </a:pPr>
            <a:r>
              <a:t>Planed</a:t>
            </a:r>
          </a:p>
          <a:p>
            <a:pPr lvl="2" marL="268288" indent="646112">
              <a:buSzTx/>
              <a:buNone/>
            </a:pPr>
            <a:r>
              <a:t>Eclipse Hono - v5.1.0 Bosch</a:t>
            </a:r>
          </a:p>
          <a:p>
            <a:pPr lvl="2" marL="268288" indent="646112">
              <a:buSzTx/>
              <a:buNone/>
            </a:pPr>
            <a:r>
              <a:t>Eclipse Vorto - v5.1.0 Bosch</a:t>
            </a:r>
          </a:p>
          <a:p>
            <a:pPr lvl="2" marL="268288" indent="646112">
              <a:buSzTx/>
              <a:buNone/>
            </a:pPr>
            <a:r>
              <a:t>Eclipse Kura - v5.1.0 EuroTech</a:t>
            </a:r>
          </a:p>
          <a:p>
            <a:pPr lvl="2" marL="268288" indent="646112">
              <a:buSzTx/>
              <a:buNone/>
            </a:pPr>
            <a:r>
              <a:t>Eclipse Kapua - v5.1.0EuroTech</a:t>
            </a:r>
          </a:p>
          <a:p>
            <a:pPr lvl="2" marL="268288" indent="646112">
              <a:buSzTx/>
              <a:buNone/>
            </a:pPr>
          </a:p>
          <a:p>
            <a:pPr lvl="1" marL="268288" indent="188911">
              <a:buSzTx/>
              <a:buNone/>
            </a:pPr>
            <a:r>
              <a:t>Eclipse 4diac - update to latest Arrowhead version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9" name="Double-click to edit"/>
          <p:cNvSpPr txBox="1"/>
          <p:nvPr>
            <p:ph type="title"/>
          </p:nvPr>
        </p:nvSpPr>
        <p:spPr>
          <a:prstGeom prst="rect">
            <a:avLst/>
          </a:prstGeom>
        </p:spPr>
        <p:txBody>
          <a:bodyPr/>
          <a:lstStyle/>
          <a:p>
            <a:pPr/>
          </a:p>
        </p:txBody>
      </p:sp>
      <p:sp>
        <p:nvSpPr>
          <p:cNvPr id="1260"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2" name="Training"/>
          <p:cNvSpPr txBox="1"/>
          <p:nvPr>
            <p:ph type="title"/>
          </p:nvPr>
        </p:nvSpPr>
        <p:spPr>
          <a:prstGeom prst="rect">
            <a:avLst/>
          </a:prstGeom>
        </p:spPr>
        <p:txBody>
          <a:bodyPr/>
          <a:lstStyle/>
          <a:p>
            <a:pPr/>
            <a:r>
              <a:t>Training</a:t>
            </a:r>
          </a:p>
        </p:txBody>
      </p:sp>
      <p:sp>
        <p:nvSpPr>
          <p:cNvPr id="1263" name="Studio4Education - v5.0.0 Sebastian…"/>
          <p:cNvSpPr txBox="1"/>
          <p:nvPr>
            <p:ph type="body" idx="1"/>
          </p:nvPr>
        </p:nvSpPr>
        <p:spPr>
          <a:prstGeom prst="rect">
            <a:avLst/>
          </a:prstGeom>
        </p:spPr>
        <p:txBody>
          <a:bodyPr/>
          <a:lstStyle/>
          <a:p>
            <a:pPr/>
            <a:r>
              <a:t>Studio4Education - v5.0.0 Sebastian</a:t>
            </a:r>
          </a:p>
          <a:p>
            <a:pPr/>
          </a:p>
          <a:p>
            <a:pPr/>
            <a:r>
              <a:t>Training catalog - v5.1.0 Emmanuel</a:t>
            </a:r>
          </a:p>
          <a:p>
            <a:pPr lvl="1" marL="268288" indent="188911">
              <a:buSzTx/>
              <a:buNone/>
            </a:pPr>
            <a:r>
              <a:t>Literature</a:t>
            </a:r>
          </a:p>
          <a:p>
            <a:pPr lvl="1" marL="268288" indent="188911">
              <a:buSzTx/>
              <a:buNone/>
            </a:pPr>
            <a:r>
              <a:t>Tools</a:t>
            </a:r>
          </a:p>
          <a:p>
            <a:pPr lvl="1" marL="268288" indent="188911">
              <a:buSzTx/>
              <a:buNone/>
            </a:pPr>
            <a:r>
              <a:t>Videos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5" name="Web resources - targeted audience"/>
          <p:cNvSpPr txBox="1"/>
          <p:nvPr>
            <p:ph type="title"/>
          </p:nvPr>
        </p:nvSpPr>
        <p:spPr>
          <a:prstGeom prst="rect">
            <a:avLst/>
          </a:prstGeom>
        </p:spPr>
        <p:txBody>
          <a:bodyPr/>
          <a:lstStyle/>
          <a:p>
            <a:pPr/>
            <a:r>
              <a:t>Web resources - targeted audience</a:t>
            </a:r>
          </a:p>
        </p:txBody>
      </p:sp>
      <p:sp>
        <p:nvSpPr>
          <p:cNvPr id="1266" name="High level introduction: Managers and application developers…"/>
          <p:cNvSpPr txBox="1"/>
          <p:nvPr>
            <p:ph type="body" idx="1"/>
          </p:nvPr>
        </p:nvSpPr>
        <p:spPr>
          <a:prstGeom prst="rect">
            <a:avLst/>
          </a:prstGeom>
        </p:spPr>
        <p:txBody>
          <a:bodyPr/>
          <a:lstStyle/>
          <a:p>
            <a:pPr/>
            <a:r>
              <a:t>High level introduction: Managers and application developers</a:t>
            </a:r>
          </a:p>
          <a:p>
            <a:pPr/>
            <a:r>
              <a:rPr u="sng">
                <a:solidFill>
                  <a:srgbClr val="0000FF"/>
                </a:solidFill>
                <a:uFill>
                  <a:solidFill>
                    <a:srgbClr val="0000FF"/>
                  </a:solidFill>
                </a:uFill>
                <a:hlinkClick r:id="rId2" invalidUrl="" action="" tgtFrame="" tooltip="" history="1" highlightClick="0" endSnd="0"/>
              </a:rPr>
              <a:t>arrowhead.eu/eclipse-arrowhead</a:t>
            </a:r>
          </a:p>
          <a:p>
            <a:pPr/>
          </a:p>
          <a:p>
            <a:pPr/>
            <a:r>
              <a:t>Application and Code developers</a:t>
            </a:r>
          </a:p>
          <a:p>
            <a:pPr/>
            <a:r>
              <a:rPr u="sng">
                <a:solidFill>
                  <a:srgbClr val="0000FF"/>
                </a:solidFill>
                <a:uFill>
                  <a:solidFill>
                    <a:srgbClr val="0000FF"/>
                  </a:solidFill>
                </a:uFill>
                <a:hlinkClick r:id="rId3" invalidUrl="" action="" tgtFrame="" tooltip="" history="1" highlightClick="0" endSnd="0"/>
              </a:rPr>
              <a:t>eclipse.org/arrowhead</a:t>
            </a:r>
          </a:p>
          <a:p>
            <a:pPr/>
          </a:p>
          <a:p>
            <a:pPr/>
            <a:r>
              <a:t>Code developers</a:t>
            </a:r>
          </a:p>
          <a:p>
            <a:pPr/>
            <a:r>
              <a:rPr u="sng">
                <a:solidFill>
                  <a:srgbClr val="0000FF"/>
                </a:solidFill>
                <a:uFill>
                  <a:solidFill>
                    <a:srgbClr val="0000FF"/>
                  </a:solidFill>
                </a:uFill>
                <a:hlinkClick r:id="rId4" invalidUrl="" action="" tgtFrame="" tooltip="" history="1" highlightClick="0" endSnd="0"/>
              </a:rPr>
              <a:t>GitHub.com/eclipse-arrowhead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8" name="Long term"/>
          <p:cNvSpPr txBox="1"/>
          <p:nvPr>
            <p:ph type="title"/>
          </p:nvPr>
        </p:nvSpPr>
        <p:spPr>
          <a:prstGeom prst="rect">
            <a:avLst/>
          </a:prstGeom>
        </p:spPr>
        <p:txBody>
          <a:bodyPr/>
          <a:lstStyle/>
          <a:p>
            <a:pPr/>
            <a:r>
              <a:t>Long term</a:t>
            </a:r>
          </a:p>
        </p:txBody>
      </p:sp>
      <p:sp>
        <p:nvSpPr>
          <p:cNvPr id="1269" name="Semantics interoperability"/>
          <p:cNvSpPr txBox="1"/>
          <p:nvPr>
            <p:ph type="body" idx="1"/>
          </p:nvPr>
        </p:nvSpPr>
        <p:spPr>
          <a:prstGeom prst="rect">
            <a:avLst/>
          </a:prstGeom>
        </p:spPr>
        <p:txBody>
          <a:bodyPr/>
          <a:lstStyle/>
          <a:p>
            <a:pPr/>
            <a:r>
              <a:t>Semantics interoperability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Where"/>
          <p:cNvSpPr txBox="1"/>
          <p:nvPr>
            <p:ph type="title"/>
          </p:nvPr>
        </p:nvSpPr>
        <p:spPr>
          <a:prstGeom prst="rect">
            <a:avLst/>
          </a:prstGeom>
        </p:spPr>
        <p:txBody>
          <a:bodyPr/>
          <a:lstStyle/>
          <a:p>
            <a:pPr/>
            <a:r>
              <a:t>Where</a:t>
            </a:r>
          </a:p>
        </p:txBody>
      </p:sp>
      <p:sp>
        <p:nvSpPr>
          <p:cNvPr id="116" name="Double-click to edit"/>
          <p:cNvSpPr txBox="1"/>
          <p:nvPr>
            <p:ph type="body" idx="1"/>
          </p:nvPr>
        </p:nvSpPr>
        <p:spPr>
          <a:prstGeom prst="rect">
            <a:avLst/>
          </a:prstGeom>
        </p:spPr>
        <p:txBody>
          <a:bodyPr/>
          <a:lstStyle/>
          <a:p>
            <a:pPr/>
          </a:p>
        </p:txBody>
      </p:sp>
      <p:pic>
        <p:nvPicPr>
          <p:cNvPr id="117" name="Image" descr="Image"/>
          <p:cNvPicPr>
            <a:picLocks noChangeAspect="1"/>
          </p:cNvPicPr>
          <p:nvPr/>
        </p:nvPicPr>
        <p:blipFill>
          <a:blip r:embed="rId2">
            <a:extLst/>
          </a:blip>
          <a:stretch>
            <a:fillRect/>
          </a:stretch>
        </p:blipFill>
        <p:spPr>
          <a:xfrm>
            <a:off x="453620" y="89296"/>
            <a:ext cx="8415354" cy="5715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ouble-click to edit"/>
          <p:cNvSpPr txBox="1"/>
          <p:nvPr>
            <p:ph type="title"/>
          </p:nvPr>
        </p:nvSpPr>
        <p:spPr>
          <a:prstGeom prst="rect">
            <a:avLst/>
          </a:prstGeom>
        </p:spPr>
        <p:txBody>
          <a:bodyPr/>
          <a:lstStyle/>
          <a:p>
            <a:pPr/>
          </a:p>
        </p:txBody>
      </p:sp>
      <p:sp>
        <p:nvSpPr>
          <p:cNvPr id="120" name="Double-click to edit"/>
          <p:cNvSpPr txBox="1"/>
          <p:nvPr>
            <p:ph type="body" idx="1"/>
          </p:nvPr>
        </p:nvSpPr>
        <p:spPr>
          <a:prstGeom prst="rect">
            <a:avLst/>
          </a:prstGeom>
        </p:spPr>
        <p:txBody>
          <a:bodyPr/>
          <a:lstStyle/>
          <a:p>
            <a:pPr/>
          </a:p>
        </p:txBody>
      </p:sp>
      <p:pic>
        <p:nvPicPr>
          <p:cNvPr id="121" name="Image" descr="Image"/>
          <p:cNvPicPr>
            <a:picLocks noChangeAspect="1"/>
          </p:cNvPicPr>
          <p:nvPr/>
        </p:nvPicPr>
        <p:blipFill>
          <a:blip r:embed="rId2">
            <a:extLst/>
          </a:blip>
          <a:stretch>
            <a:fillRect/>
          </a:stretch>
        </p:blipFill>
        <p:spPr>
          <a:xfrm>
            <a:off x="596347" y="0"/>
            <a:ext cx="7951306" cy="57150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lide Number"/>
          <p:cNvSpPr txBox="1"/>
          <p:nvPr>
            <p:ph type="sldNum" sz="quarter" idx="2"/>
          </p:nvPr>
        </p:nvSpPr>
        <p:spPr>
          <a:xfrm>
            <a:off x="8716483" y="197928"/>
            <a:ext cx="225366" cy="227824"/>
          </a:xfrm>
          <a:prstGeom prst="rect">
            <a:avLst/>
          </a:prstGeom>
          <a:extLst>
            <a:ext uri="{C572A759-6A51-4108-AA02-DFA0A04FC94B}">
              <ma14:wrappingTextBoxFlag xmlns:ma14="http://schemas.microsoft.com/office/mac/drawingml/2011/main" val="1"/>
            </a:ext>
          </a:extLst>
        </p:spPr>
        <p:txBody>
          <a:bodyPr lIns="45718" tIns="45718" rIns="45718" bIns="45718"/>
          <a:lstStyle>
            <a:lvl1pPr>
              <a:defRPr sz="900">
                <a:latin typeface="Helvetica Neue Light"/>
                <a:ea typeface="Helvetica Neue Light"/>
                <a:cs typeface="Helvetica Neue Light"/>
                <a:sym typeface="Helvetica Neue Light"/>
              </a:defRPr>
            </a:lvl1pPr>
          </a:lstStyle>
          <a:p>
            <a:pPr/>
            <a:fld id="{86CB4B4D-7CA3-9044-876B-883B54F8677D}" type="slidenum"/>
          </a:p>
        </p:txBody>
      </p:sp>
      <p:sp>
        <p:nvSpPr>
          <p:cNvPr id="124" name="Released"/>
          <p:cNvSpPr/>
          <p:nvPr/>
        </p:nvSpPr>
        <p:spPr>
          <a:xfrm>
            <a:off x="7599871" y="1504796"/>
            <a:ext cx="927290" cy="433139"/>
          </a:xfrm>
          <a:prstGeom prst="rect">
            <a:avLst/>
          </a:prstGeom>
          <a:ln w="25400">
            <a:solidFill>
              <a:srgbClr val="00F900"/>
            </a:solidFill>
            <a:miter lim="400000"/>
          </a:ln>
          <a:extLst>
            <a:ext uri="{C572A759-6A51-4108-AA02-DFA0A04FC94B}">
              <ma14:wrappingTextBoxFlag xmlns:ma14="http://schemas.microsoft.com/office/mac/drawingml/2011/main" val="1"/>
            </a:ext>
          </a:extLst>
        </p:spPr>
        <p:txBody>
          <a:bodyPr lIns="29765" tIns="29765" rIns="29765" bIns="29765" anchor="ctr"/>
          <a:lstStyle>
            <a:lvl1pPr algn="ctr" defTabSz="342304">
              <a:defRPr sz="1100">
                <a:solidFill>
                  <a:srgbClr val="00F900"/>
                </a:solidFill>
                <a:latin typeface="Helvetica Neue Medium"/>
                <a:ea typeface="Helvetica Neue Medium"/>
                <a:cs typeface="Helvetica Neue Medium"/>
                <a:sym typeface="Helvetica Neue Medium"/>
              </a:defRPr>
            </a:lvl1pPr>
          </a:lstStyle>
          <a:p>
            <a:pPr/>
            <a:r>
              <a:t>Released</a:t>
            </a:r>
          </a:p>
        </p:txBody>
      </p:sp>
      <p:sp>
        <p:nvSpPr>
          <p:cNvPr id="125" name="Release candidates"/>
          <p:cNvSpPr/>
          <p:nvPr/>
        </p:nvSpPr>
        <p:spPr>
          <a:xfrm>
            <a:off x="7585942" y="2055381"/>
            <a:ext cx="927290" cy="433139"/>
          </a:xfrm>
          <a:prstGeom prst="rect">
            <a:avLst/>
          </a:prstGeom>
          <a:ln w="12700">
            <a:solidFill>
              <a:srgbClr val="0433FF"/>
            </a:solidFill>
            <a:miter lim="400000"/>
          </a:ln>
          <a:extLst>
            <a:ext uri="{C572A759-6A51-4108-AA02-DFA0A04FC94B}">
              <ma14:wrappingTextBoxFlag xmlns:ma14="http://schemas.microsoft.com/office/mac/drawingml/2011/main" val="1"/>
            </a:ext>
          </a:extLst>
        </p:spPr>
        <p:txBody>
          <a:bodyPr lIns="29765" tIns="29765" rIns="29765" bIns="29765" anchor="ctr"/>
          <a:lstStyle>
            <a:lvl1pPr algn="ctr" defTabSz="342304">
              <a:defRPr sz="1100">
                <a:solidFill>
                  <a:srgbClr val="0433FF"/>
                </a:solidFill>
                <a:latin typeface="Helvetica Neue"/>
                <a:ea typeface="Helvetica Neue"/>
                <a:cs typeface="Helvetica Neue"/>
                <a:sym typeface="Helvetica Neue"/>
              </a:defRPr>
            </a:lvl1pPr>
          </a:lstStyle>
          <a:p>
            <a:pPr/>
            <a:r>
              <a:t>Release candidates</a:t>
            </a:r>
          </a:p>
        </p:txBody>
      </p:sp>
      <p:sp>
        <p:nvSpPr>
          <p:cNvPr id="126" name="Prototypes"/>
          <p:cNvSpPr/>
          <p:nvPr/>
        </p:nvSpPr>
        <p:spPr>
          <a:xfrm>
            <a:off x="7579359" y="2590468"/>
            <a:ext cx="927290" cy="433139"/>
          </a:xfrm>
          <a:prstGeom prst="rect">
            <a:avLst/>
          </a:prstGeom>
          <a:ln w="12700">
            <a:solidFill>
              <a:srgbClr val="FF644E"/>
            </a:solidFill>
            <a:miter lim="400000"/>
          </a:ln>
          <a:extLst>
            <a:ext uri="{C572A759-6A51-4108-AA02-DFA0A04FC94B}">
              <ma14:wrappingTextBoxFlag xmlns:ma14="http://schemas.microsoft.com/office/mac/drawingml/2011/main" val="1"/>
            </a:ext>
          </a:extLst>
        </p:spPr>
        <p:txBody>
          <a:bodyPr lIns="29765" tIns="29765" rIns="29765" bIns="29765" anchor="ctr"/>
          <a:lstStyle>
            <a:lvl1pPr algn="ctr" defTabSz="342304">
              <a:defRPr sz="1100">
                <a:solidFill>
                  <a:srgbClr val="FF644E"/>
                </a:solidFill>
                <a:latin typeface="Helvetica Neue Medium"/>
                <a:ea typeface="Helvetica Neue Medium"/>
                <a:cs typeface="Helvetica Neue Medium"/>
                <a:sym typeface="Helvetica Neue Medium"/>
              </a:defRPr>
            </a:lvl1pPr>
          </a:lstStyle>
          <a:p>
            <a:pPr/>
            <a:r>
              <a:t>Prototypes</a:t>
            </a:r>
          </a:p>
        </p:txBody>
      </p:sp>
      <p:sp>
        <p:nvSpPr>
          <p:cNvPr id="127" name="Separately released"/>
          <p:cNvSpPr/>
          <p:nvPr/>
        </p:nvSpPr>
        <p:spPr>
          <a:xfrm>
            <a:off x="7591492" y="3125666"/>
            <a:ext cx="927290" cy="433139"/>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29765" tIns="29765" rIns="29765" bIns="29765" anchor="ctr"/>
          <a:lstStyle>
            <a:lvl1pPr algn="ctr" defTabSz="342304">
              <a:defRPr sz="1100">
                <a:solidFill>
                  <a:srgbClr val="919191"/>
                </a:solidFill>
                <a:latin typeface="Helvetica Neue Medium"/>
                <a:ea typeface="Helvetica Neue Medium"/>
                <a:cs typeface="Helvetica Neue Medium"/>
                <a:sym typeface="Helvetica Neue Medium"/>
              </a:defRPr>
            </a:lvl1pPr>
          </a:lstStyle>
          <a:p>
            <a:pPr/>
            <a:r>
              <a:t>Separately released</a:t>
            </a:r>
          </a:p>
        </p:txBody>
      </p:sp>
      <p:sp>
        <p:nvSpPr>
          <p:cNvPr id="128" name="Rectangle"/>
          <p:cNvSpPr/>
          <p:nvPr/>
        </p:nvSpPr>
        <p:spPr>
          <a:xfrm>
            <a:off x="2541928" y="5185015"/>
            <a:ext cx="2972074" cy="452438"/>
          </a:xfrm>
          <a:prstGeom prst="rect">
            <a:avLst/>
          </a:prstGeom>
          <a:ln w="25400">
            <a:solidFill>
              <a:srgbClr val="00F900"/>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grpSp>
        <p:nvGrpSpPr>
          <p:cNvPr id="148" name="Group"/>
          <p:cNvGrpSpPr/>
          <p:nvPr/>
        </p:nvGrpSpPr>
        <p:grpSpPr>
          <a:xfrm>
            <a:off x="2562998" y="4659939"/>
            <a:ext cx="683715" cy="442471"/>
            <a:chOff x="0" y="0"/>
            <a:chExt cx="683714" cy="442470"/>
          </a:xfrm>
        </p:grpSpPr>
        <p:sp>
          <p:nvSpPr>
            <p:cNvPr id="129" name="&lt;&lt;system&gt;&gt;…"/>
            <p:cNvSpPr/>
            <p:nvPr/>
          </p:nvSpPr>
          <p:spPr>
            <a:xfrm>
              <a:off x="0" y="0"/>
              <a:ext cx="683715" cy="306999"/>
            </a:xfrm>
            <a:prstGeom prst="roundRect">
              <a:avLst>
                <a:gd name="adj" fmla="val 10583"/>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8074">
                <a:defRPr sz="720">
                  <a:latin typeface="Helvetica Light"/>
                  <a:ea typeface="Helvetica Light"/>
                  <a:cs typeface="Helvetica Light"/>
                  <a:sym typeface="Helvetica Light"/>
                </a:defRPr>
              </a:pPr>
              <a:r>
                <a:t>&lt;&lt;system&gt;&gt;</a:t>
              </a:r>
            </a:p>
            <a:p>
              <a:pPr algn="ctr" defTabSz="308074">
                <a:defRPr sz="720">
                  <a:latin typeface="Helvetica Light"/>
                  <a:ea typeface="Helvetica Light"/>
                  <a:cs typeface="Helvetica Light"/>
                  <a:sym typeface="Helvetica Light"/>
                </a:defRPr>
              </a:pPr>
              <a:r>
                <a:t>SystemRegistry</a:t>
              </a:r>
            </a:p>
          </p:txBody>
        </p:sp>
        <p:grpSp>
          <p:nvGrpSpPr>
            <p:cNvPr id="147" name="Group"/>
            <p:cNvGrpSpPr/>
            <p:nvPr/>
          </p:nvGrpSpPr>
          <p:grpSpPr>
            <a:xfrm flipH="1" rot="16200000">
              <a:off x="330742" y="222239"/>
              <a:ext cx="134242" cy="306222"/>
              <a:chOff x="0" y="0"/>
              <a:chExt cx="134240" cy="306220"/>
            </a:xfrm>
          </p:grpSpPr>
          <p:grpSp>
            <p:nvGrpSpPr>
              <p:cNvPr id="134" name="Group"/>
              <p:cNvGrpSpPr/>
              <p:nvPr/>
            </p:nvGrpSpPr>
            <p:grpSpPr>
              <a:xfrm>
                <a:off x="0" y="245399"/>
                <a:ext cx="134241" cy="60822"/>
                <a:chOff x="0" y="0"/>
                <a:chExt cx="134240" cy="60820"/>
              </a:xfrm>
            </p:grpSpPr>
            <p:pic>
              <p:nvPicPr>
                <p:cNvPr id="130" name="image22.png" descr="image22.png"/>
                <p:cNvPicPr>
                  <a:picLocks noChangeAspect="1"/>
                </p:cNvPicPr>
                <p:nvPr/>
              </p:nvPicPr>
              <p:blipFill>
                <a:blip r:embed="rId2">
                  <a:extLst/>
                </a:blip>
                <a:stretch>
                  <a:fillRect/>
                </a:stretch>
              </p:blipFill>
              <p:spPr>
                <a:xfrm rot="5400000">
                  <a:off x="-7603" y="7602"/>
                  <a:ext cx="60821" cy="45616"/>
                </a:xfrm>
                <a:prstGeom prst="rect">
                  <a:avLst/>
                </a:prstGeom>
                <a:ln w="12700" cap="flat">
                  <a:noFill/>
                  <a:miter lim="400000"/>
                </a:ln>
                <a:effectLst/>
              </p:spPr>
            </p:pic>
            <p:grpSp>
              <p:nvGrpSpPr>
                <p:cNvPr id="133" name="Group"/>
                <p:cNvGrpSpPr/>
                <p:nvPr/>
              </p:nvGrpSpPr>
              <p:grpSpPr>
                <a:xfrm rot="16200000">
                  <a:off x="71141" y="-17578"/>
                  <a:ext cx="30225" cy="95977"/>
                  <a:chOff x="0" y="0"/>
                  <a:chExt cx="30223" cy="95975"/>
                </a:xfrm>
              </p:grpSpPr>
              <p:sp>
                <p:nvSpPr>
                  <p:cNvPr id="131" name="Line"/>
                  <p:cNvSpPr/>
                  <p:nvPr/>
                </p:nvSpPr>
                <p:spPr>
                  <a:xfrm flipH="1">
                    <a:off x="16319" y="0"/>
                    <a:ext cx="1" cy="6600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32" name="Circle"/>
                  <p:cNvSpPr/>
                  <p:nvPr/>
                </p:nvSpPr>
                <p:spPr>
                  <a:xfrm>
                    <a:off x="0" y="65571"/>
                    <a:ext cx="30224" cy="3040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35" name="Rounded Rectangle"/>
              <p:cNvSpPr/>
              <p:nvPr/>
            </p:nvSpPr>
            <p:spPr>
              <a:xfrm rot="16200000">
                <a:off x="-3940" y="141739"/>
                <a:ext cx="45806" cy="3187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38" name="Group"/>
              <p:cNvGrpSpPr/>
              <p:nvPr/>
            </p:nvGrpSpPr>
            <p:grpSpPr>
              <a:xfrm rot="5400000">
                <a:off x="60011" y="111071"/>
                <a:ext cx="35700" cy="93215"/>
                <a:chOff x="0" y="0"/>
                <a:chExt cx="35699" cy="93214"/>
              </a:xfrm>
            </p:grpSpPr>
            <p:sp>
              <p:nvSpPr>
                <p:cNvPr id="136" name="Line"/>
                <p:cNvSpPr/>
                <p:nvPr/>
              </p:nvSpPr>
              <p:spPr>
                <a:xfrm flipH="1" flipV="1">
                  <a:off x="17512" y="23303"/>
                  <a:ext cx="675" cy="6991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37" name="Line"/>
                <p:cNvSpPr/>
                <p:nvPr/>
              </p:nvSpPr>
              <p:spPr>
                <a:xfrm flipH="1" rot="10800000">
                  <a:off x="0" y="0"/>
                  <a:ext cx="35700" cy="2263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39" name="Rounded Rectangle"/>
              <p:cNvSpPr/>
              <p:nvPr/>
            </p:nvSpPr>
            <p:spPr>
              <a:xfrm rot="16200000">
                <a:off x="-3940" y="74351"/>
                <a:ext cx="45806" cy="3187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42" name="Group"/>
              <p:cNvGrpSpPr/>
              <p:nvPr/>
            </p:nvGrpSpPr>
            <p:grpSpPr>
              <a:xfrm rot="5400000">
                <a:off x="62794" y="43683"/>
                <a:ext cx="35700" cy="93215"/>
                <a:chOff x="0" y="0"/>
                <a:chExt cx="35699" cy="93214"/>
              </a:xfrm>
            </p:grpSpPr>
            <p:sp>
              <p:nvSpPr>
                <p:cNvPr id="140" name="Line"/>
                <p:cNvSpPr/>
                <p:nvPr/>
              </p:nvSpPr>
              <p:spPr>
                <a:xfrm flipH="1" flipV="1">
                  <a:off x="17512" y="23303"/>
                  <a:ext cx="675" cy="6991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41" name="Line"/>
                <p:cNvSpPr/>
                <p:nvPr/>
              </p:nvSpPr>
              <p:spPr>
                <a:xfrm flipH="1" rot="10800000">
                  <a:off x="0" y="0"/>
                  <a:ext cx="35700" cy="2263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43" name="Rounded Rectangle"/>
              <p:cNvSpPr/>
              <p:nvPr/>
            </p:nvSpPr>
            <p:spPr>
              <a:xfrm rot="16200000">
                <a:off x="-3940" y="6963"/>
                <a:ext cx="45806" cy="3187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46" name="Group"/>
              <p:cNvGrpSpPr/>
              <p:nvPr/>
            </p:nvGrpSpPr>
            <p:grpSpPr>
              <a:xfrm rot="5400000">
                <a:off x="64415" y="-23705"/>
                <a:ext cx="35700" cy="93215"/>
                <a:chOff x="0" y="0"/>
                <a:chExt cx="35699" cy="93214"/>
              </a:xfrm>
            </p:grpSpPr>
            <p:sp>
              <p:nvSpPr>
                <p:cNvPr id="144" name="Line"/>
                <p:cNvSpPr/>
                <p:nvPr/>
              </p:nvSpPr>
              <p:spPr>
                <a:xfrm flipH="1" flipV="1">
                  <a:off x="17512" y="23303"/>
                  <a:ext cx="675" cy="6991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45" name="Line"/>
                <p:cNvSpPr/>
                <p:nvPr/>
              </p:nvSpPr>
              <p:spPr>
                <a:xfrm flipH="1" rot="10800000">
                  <a:off x="0" y="0"/>
                  <a:ext cx="35700" cy="2263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68" name="Group"/>
          <p:cNvGrpSpPr/>
          <p:nvPr/>
        </p:nvGrpSpPr>
        <p:grpSpPr>
          <a:xfrm>
            <a:off x="3346912" y="4657762"/>
            <a:ext cx="673834" cy="446825"/>
            <a:chOff x="0" y="0"/>
            <a:chExt cx="673833" cy="446824"/>
          </a:xfrm>
        </p:grpSpPr>
        <p:sp>
          <p:nvSpPr>
            <p:cNvPr id="149" name="&lt;&lt;system&gt;&gt;…"/>
            <p:cNvSpPr/>
            <p:nvPr/>
          </p:nvSpPr>
          <p:spPr>
            <a:xfrm>
              <a:off x="0" y="0"/>
              <a:ext cx="673834" cy="30498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11497">
                <a:defRPr sz="728">
                  <a:latin typeface="Helvetica Light"/>
                  <a:ea typeface="Helvetica Light"/>
                  <a:cs typeface="Helvetica Light"/>
                  <a:sym typeface="Helvetica Light"/>
                </a:defRPr>
              </a:pPr>
              <a:r>
                <a:t>&lt;&lt;system&gt;&gt;</a:t>
              </a:r>
            </a:p>
            <a:p>
              <a:pPr algn="ctr" defTabSz="311497">
                <a:defRPr sz="728">
                  <a:latin typeface="Helvetica Light"/>
                  <a:ea typeface="Helvetica Light"/>
                  <a:cs typeface="Helvetica Light"/>
                  <a:sym typeface="Helvetica Light"/>
                </a:defRPr>
              </a:pPr>
              <a:r>
                <a:t>DeviceRegistry</a:t>
              </a:r>
            </a:p>
          </p:txBody>
        </p:sp>
        <p:grpSp>
          <p:nvGrpSpPr>
            <p:cNvPr id="167" name="Group"/>
            <p:cNvGrpSpPr/>
            <p:nvPr/>
          </p:nvGrpSpPr>
          <p:grpSpPr>
            <a:xfrm flipH="1" rot="16200000">
              <a:off x="197753" y="202040"/>
              <a:ext cx="143757" cy="345813"/>
              <a:chOff x="0" y="0"/>
              <a:chExt cx="143756" cy="345811"/>
            </a:xfrm>
          </p:grpSpPr>
          <p:grpSp>
            <p:nvGrpSpPr>
              <p:cNvPr id="154" name="Group"/>
              <p:cNvGrpSpPr/>
              <p:nvPr/>
            </p:nvGrpSpPr>
            <p:grpSpPr>
              <a:xfrm>
                <a:off x="-1" y="280679"/>
                <a:ext cx="143758" cy="65133"/>
                <a:chOff x="0" y="0"/>
                <a:chExt cx="143756" cy="65131"/>
              </a:xfrm>
            </p:grpSpPr>
            <p:pic>
              <p:nvPicPr>
                <p:cNvPr id="150" name="image22.png" descr="image22.png"/>
                <p:cNvPicPr>
                  <a:picLocks noChangeAspect="1"/>
                </p:cNvPicPr>
                <p:nvPr/>
              </p:nvPicPr>
              <p:blipFill>
                <a:blip r:embed="rId2">
                  <a:extLst/>
                </a:blip>
                <a:stretch>
                  <a:fillRect/>
                </a:stretch>
              </p:blipFill>
              <p:spPr>
                <a:xfrm rot="5400000">
                  <a:off x="-8142" y="8141"/>
                  <a:ext cx="65133" cy="48850"/>
                </a:xfrm>
                <a:prstGeom prst="rect">
                  <a:avLst/>
                </a:prstGeom>
                <a:ln w="12700" cap="flat">
                  <a:noFill/>
                  <a:miter lim="400000"/>
                </a:ln>
                <a:effectLst/>
              </p:spPr>
            </p:pic>
            <p:grpSp>
              <p:nvGrpSpPr>
                <p:cNvPr id="153" name="Group"/>
                <p:cNvGrpSpPr/>
                <p:nvPr/>
              </p:nvGrpSpPr>
              <p:grpSpPr>
                <a:xfrm rot="16200000">
                  <a:off x="76183" y="-18824"/>
                  <a:ext cx="32367" cy="102780"/>
                  <a:chOff x="0" y="0"/>
                  <a:chExt cx="32366" cy="102778"/>
                </a:xfrm>
              </p:grpSpPr>
              <p:sp>
                <p:nvSpPr>
                  <p:cNvPr id="151" name="Line"/>
                  <p:cNvSpPr/>
                  <p:nvPr/>
                </p:nvSpPr>
                <p:spPr>
                  <a:xfrm flipH="1">
                    <a:off x="17476" y="0"/>
                    <a:ext cx="1" cy="7067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52" name="Circle"/>
                  <p:cNvSpPr/>
                  <p:nvPr/>
                </p:nvSpPr>
                <p:spPr>
                  <a:xfrm>
                    <a:off x="0" y="70219"/>
                    <a:ext cx="32367" cy="3256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55" name="Rounded Rectangle"/>
              <p:cNvSpPr/>
              <p:nvPr/>
            </p:nvSpPr>
            <p:spPr>
              <a:xfrm rot="16200000">
                <a:off x="-4220" y="151785"/>
                <a:ext cx="49053" cy="3413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58" name="Group"/>
              <p:cNvGrpSpPr/>
              <p:nvPr/>
            </p:nvGrpSpPr>
            <p:grpSpPr>
              <a:xfrm rot="5400000">
                <a:off x="64264" y="118943"/>
                <a:ext cx="38231" cy="99823"/>
                <a:chOff x="0" y="0"/>
                <a:chExt cx="38229" cy="99821"/>
              </a:xfrm>
            </p:grpSpPr>
            <p:sp>
              <p:nvSpPr>
                <p:cNvPr id="156"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57"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59" name="Rounded Rectangle"/>
              <p:cNvSpPr/>
              <p:nvPr/>
            </p:nvSpPr>
            <p:spPr>
              <a:xfrm rot="16200000">
                <a:off x="-4220" y="79621"/>
                <a:ext cx="49053" cy="3413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62" name="Group"/>
              <p:cNvGrpSpPr/>
              <p:nvPr/>
            </p:nvGrpSpPr>
            <p:grpSpPr>
              <a:xfrm rot="5400000">
                <a:off x="67245" y="46779"/>
                <a:ext cx="38231" cy="99822"/>
                <a:chOff x="0" y="0"/>
                <a:chExt cx="38229" cy="99821"/>
              </a:xfrm>
            </p:grpSpPr>
            <p:sp>
              <p:nvSpPr>
                <p:cNvPr id="160"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61"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63" name="Rounded Rectangle"/>
              <p:cNvSpPr/>
              <p:nvPr/>
            </p:nvSpPr>
            <p:spPr>
              <a:xfrm rot="16200000">
                <a:off x="-4220" y="7457"/>
                <a:ext cx="49053" cy="3413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66" name="Group"/>
              <p:cNvGrpSpPr/>
              <p:nvPr/>
            </p:nvGrpSpPr>
            <p:grpSpPr>
              <a:xfrm rot="5400000">
                <a:off x="68981" y="-25385"/>
                <a:ext cx="38230" cy="99822"/>
                <a:chOff x="0" y="0"/>
                <a:chExt cx="38229" cy="99821"/>
              </a:xfrm>
            </p:grpSpPr>
            <p:sp>
              <p:nvSpPr>
                <p:cNvPr id="164"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65"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212" name="Group"/>
          <p:cNvGrpSpPr/>
          <p:nvPr/>
        </p:nvGrpSpPr>
        <p:grpSpPr>
          <a:xfrm>
            <a:off x="2555573" y="3257649"/>
            <a:ext cx="682980" cy="404480"/>
            <a:chOff x="0" y="0"/>
            <a:chExt cx="682979" cy="404478"/>
          </a:xfrm>
        </p:grpSpPr>
        <p:sp>
          <p:nvSpPr>
            <p:cNvPr id="169" name="&lt;&lt;system&gt;&gt;…"/>
            <p:cNvSpPr/>
            <p:nvPr/>
          </p:nvSpPr>
          <p:spPr>
            <a:xfrm>
              <a:off x="0" y="0"/>
              <a:ext cx="682980" cy="291205"/>
            </a:xfrm>
            <a:prstGeom prst="roundRect">
              <a:avLst>
                <a:gd name="adj" fmla="val 855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EventHandler</a:t>
              </a:r>
            </a:p>
          </p:txBody>
        </p:sp>
        <p:grpSp>
          <p:nvGrpSpPr>
            <p:cNvPr id="211" name="Group"/>
            <p:cNvGrpSpPr/>
            <p:nvPr/>
          </p:nvGrpSpPr>
          <p:grpSpPr>
            <a:xfrm flipH="1">
              <a:off x="6685" y="286172"/>
              <a:ext cx="656495" cy="118307"/>
              <a:chOff x="0" y="0"/>
              <a:chExt cx="656494" cy="118305"/>
            </a:xfrm>
          </p:grpSpPr>
          <p:grpSp>
            <p:nvGrpSpPr>
              <p:cNvPr id="174" name="Group"/>
              <p:cNvGrpSpPr/>
              <p:nvPr/>
            </p:nvGrpSpPr>
            <p:grpSpPr>
              <a:xfrm rot="5400000">
                <a:off x="353238" y="33086"/>
                <a:ext cx="117057" cy="53036"/>
                <a:chOff x="0" y="0"/>
                <a:chExt cx="117056" cy="53034"/>
              </a:xfrm>
            </p:grpSpPr>
            <p:pic>
              <p:nvPicPr>
                <p:cNvPr id="170" name="image22.png" descr="image22.png"/>
                <p:cNvPicPr>
                  <a:picLocks noChangeAspect="1"/>
                </p:cNvPicPr>
                <p:nvPr/>
              </p:nvPicPr>
              <p:blipFill>
                <a:blip r:embed="rId2">
                  <a:extLst/>
                </a:blip>
                <a:stretch>
                  <a:fillRect/>
                </a:stretch>
              </p:blipFill>
              <p:spPr>
                <a:xfrm rot="5400000">
                  <a:off x="-6630" y="6629"/>
                  <a:ext cx="53036" cy="39777"/>
                </a:xfrm>
                <a:prstGeom prst="rect">
                  <a:avLst/>
                </a:prstGeom>
                <a:ln w="12700" cap="flat">
                  <a:noFill/>
                  <a:miter lim="400000"/>
                </a:ln>
                <a:effectLst/>
              </p:spPr>
            </p:pic>
            <p:grpSp>
              <p:nvGrpSpPr>
                <p:cNvPr id="173" name="Group"/>
                <p:cNvGrpSpPr/>
                <p:nvPr/>
              </p:nvGrpSpPr>
              <p:grpSpPr>
                <a:xfrm rot="16200000">
                  <a:off x="62034" y="-15328"/>
                  <a:ext cx="26355" cy="83691"/>
                  <a:chOff x="0" y="0"/>
                  <a:chExt cx="26354" cy="83689"/>
                </a:xfrm>
              </p:grpSpPr>
              <p:sp>
                <p:nvSpPr>
                  <p:cNvPr id="171" name="Line"/>
                  <p:cNvSpPr/>
                  <p:nvPr/>
                </p:nvSpPr>
                <p:spPr>
                  <a:xfrm flipH="1">
                    <a:off x="14230" y="0"/>
                    <a:ext cx="1" cy="5755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72" name="Circle"/>
                  <p:cNvSpPr/>
                  <p:nvPr/>
                </p:nvSpPr>
                <p:spPr>
                  <a:xfrm>
                    <a:off x="0" y="57177"/>
                    <a:ext cx="26355" cy="26513"/>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75" name="Rounded Rectangle"/>
              <p:cNvSpPr/>
              <p:nvPr/>
            </p:nvSpPr>
            <p:spPr>
              <a:xfrm>
                <a:off x="499030" y="8567"/>
                <a:ext cx="39942" cy="27798"/>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78" name="Group"/>
              <p:cNvGrpSpPr/>
              <p:nvPr/>
            </p:nvGrpSpPr>
            <p:grpSpPr>
              <a:xfrm rot="10800000">
                <a:off x="503436" y="33183"/>
                <a:ext cx="31130" cy="81282"/>
                <a:chOff x="0" y="0"/>
                <a:chExt cx="31129" cy="81281"/>
              </a:xfrm>
            </p:grpSpPr>
            <p:sp>
              <p:nvSpPr>
                <p:cNvPr id="176" name="Line"/>
                <p:cNvSpPr/>
                <p:nvPr/>
              </p:nvSpPr>
              <p:spPr>
                <a:xfrm flipH="1" flipV="1">
                  <a:off x="15271" y="20320"/>
                  <a:ext cx="588" cy="609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77" name="Line"/>
                <p:cNvSpPr/>
                <p:nvPr/>
              </p:nvSpPr>
              <p:spPr>
                <a:xfrm flipH="1" rot="10800000">
                  <a:off x="0" y="-1"/>
                  <a:ext cx="31130" cy="197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79" name="Rounded Rectangle"/>
              <p:cNvSpPr/>
              <p:nvPr/>
            </p:nvSpPr>
            <p:spPr>
              <a:xfrm>
                <a:off x="557791" y="8567"/>
                <a:ext cx="39942" cy="27798"/>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82" name="Group"/>
              <p:cNvGrpSpPr/>
              <p:nvPr/>
            </p:nvGrpSpPr>
            <p:grpSpPr>
              <a:xfrm rot="10800000">
                <a:off x="562197" y="35610"/>
                <a:ext cx="31130" cy="81283"/>
                <a:chOff x="0" y="0"/>
                <a:chExt cx="31129" cy="81281"/>
              </a:xfrm>
            </p:grpSpPr>
            <p:sp>
              <p:nvSpPr>
                <p:cNvPr id="180" name="Line"/>
                <p:cNvSpPr/>
                <p:nvPr/>
              </p:nvSpPr>
              <p:spPr>
                <a:xfrm flipH="1" flipV="1">
                  <a:off x="15271" y="20320"/>
                  <a:ext cx="588" cy="609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81" name="Line"/>
                <p:cNvSpPr/>
                <p:nvPr/>
              </p:nvSpPr>
              <p:spPr>
                <a:xfrm flipH="1" rot="10800000">
                  <a:off x="0" y="-1"/>
                  <a:ext cx="31130" cy="197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83" name="Rounded Rectangle"/>
              <p:cNvSpPr/>
              <p:nvPr/>
            </p:nvSpPr>
            <p:spPr>
              <a:xfrm>
                <a:off x="616552" y="8567"/>
                <a:ext cx="39943" cy="2779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86" name="Group"/>
              <p:cNvGrpSpPr/>
              <p:nvPr/>
            </p:nvGrpSpPr>
            <p:grpSpPr>
              <a:xfrm rot="10800000">
                <a:off x="620958" y="37023"/>
                <a:ext cx="31131" cy="81283"/>
                <a:chOff x="0" y="0"/>
                <a:chExt cx="31129" cy="81281"/>
              </a:xfrm>
            </p:grpSpPr>
            <p:sp>
              <p:nvSpPr>
                <p:cNvPr id="184" name="Line"/>
                <p:cNvSpPr/>
                <p:nvPr/>
              </p:nvSpPr>
              <p:spPr>
                <a:xfrm flipH="1" flipV="1">
                  <a:off x="15271" y="20320"/>
                  <a:ext cx="588" cy="609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85" name="Line"/>
                <p:cNvSpPr/>
                <p:nvPr/>
              </p:nvSpPr>
              <p:spPr>
                <a:xfrm flipH="1" rot="10800000">
                  <a:off x="0" y="-1"/>
                  <a:ext cx="31130" cy="197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191" name="Group"/>
              <p:cNvGrpSpPr/>
              <p:nvPr/>
            </p:nvGrpSpPr>
            <p:grpSpPr>
              <a:xfrm rot="5400000">
                <a:off x="276276" y="32010"/>
                <a:ext cx="117057" cy="53036"/>
                <a:chOff x="0" y="0"/>
                <a:chExt cx="117056" cy="53034"/>
              </a:xfrm>
            </p:grpSpPr>
            <p:pic>
              <p:nvPicPr>
                <p:cNvPr id="187" name="image22.png" descr="image22.png"/>
                <p:cNvPicPr>
                  <a:picLocks noChangeAspect="1"/>
                </p:cNvPicPr>
                <p:nvPr/>
              </p:nvPicPr>
              <p:blipFill>
                <a:blip r:embed="rId2">
                  <a:extLst/>
                </a:blip>
                <a:stretch>
                  <a:fillRect/>
                </a:stretch>
              </p:blipFill>
              <p:spPr>
                <a:xfrm rot="5400000">
                  <a:off x="-6630" y="6629"/>
                  <a:ext cx="53036" cy="39777"/>
                </a:xfrm>
                <a:prstGeom prst="rect">
                  <a:avLst/>
                </a:prstGeom>
                <a:ln w="12700" cap="flat">
                  <a:noFill/>
                  <a:miter lim="400000"/>
                </a:ln>
                <a:effectLst/>
              </p:spPr>
            </p:pic>
            <p:grpSp>
              <p:nvGrpSpPr>
                <p:cNvPr id="190" name="Group"/>
                <p:cNvGrpSpPr/>
                <p:nvPr/>
              </p:nvGrpSpPr>
              <p:grpSpPr>
                <a:xfrm rot="16200000">
                  <a:off x="62034" y="-15328"/>
                  <a:ext cx="26355" cy="83691"/>
                  <a:chOff x="0" y="0"/>
                  <a:chExt cx="26354" cy="83689"/>
                </a:xfrm>
              </p:grpSpPr>
              <p:sp>
                <p:nvSpPr>
                  <p:cNvPr id="188" name="Line"/>
                  <p:cNvSpPr/>
                  <p:nvPr/>
                </p:nvSpPr>
                <p:spPr>
                  <a:xfrm flipH="1">
                    <a:off x="14230" y="0"/>
                    <a:ext cx="1" cy="5755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89" name="Circle"/>
                  <p:cNvSpPr/>
                  <p:nvPr/>
                </p:nvSpPr>
                <p:spPr>
                  <a:xfrm>
                    <a:off x="0" y="57177"/>
                    <a:ext cx="26355" cy="26513"/>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nvGrpSpPr>
              <p:cNvPr id="196" name="Group"/>
              <p:cNvGrpSpPr/>
              <p:nvPr/>
            </p:nvGrpSpPr>
            <p:grpSpPr>
              <a:xfrm rot="5400000">
                <a:off x="199648" y="32010"/>
                <a:ext cx="117057" cy="53036"/>
                <a:chOff x="0" y="0"/>
                <a:chExt cx="117056" cy="53034"/>
              </a:xfrm>
            </p:grpSpPr>
            <p:pic>
              <p:nvPicPr>
                <p:cNvPr id="192" name="image22.png" descr="image22.png"/>
                <p:cNvPicPr>
                  <a:picLocks noChangeAspect="1"/>
                </p:cNvPicPr>
                <p:nvPr/>
              </p:nvPicPr>
              <p:blipFill>
                <a:blip r:embed="rId2">
                  <a:extLst/>
                </a:blip>
                <a:stretch>
                  <a:fillRect/>
                </a:stretch>
              </p:blipFill>
              <p:spPr>
                <a:xfrm rot="5400000">
                  <a:off x="-6630" y="6629"/>
                  <a:ext cx="53036" cy="39777"/>
                </a:xfrm>
                <a:prstGeom prst="rect">
                  <a:avLst/>
                </a:prstGeom>
                <a:ln w="12700" cap="flat">
                  <a:noFill/>
                  <a:miter lim="400000"/>
                </a:ln>
                <a:effectLst/>
              </p:spPr>
            </p:pic>
            <p:grpSp>
              <p:nvGrpSpPr>
                <p:cNvPr id="195" name="Group"/>
                <p:cNvGrpSpPr/>
                <p:nvPr/>
              </p:nvGrpSpPr>
              <p:grpSpPr>
                <a:xfrm rot="16200000">
                  <a:off x="62034" y="-15328"/>
                  <a:ext cx="26355" cy="83691"/>
                  <a:chOff x="0" y="0"/>
                  <a:chExt cx="26354" cy="83689"/>
                </a:xfrm>
              </p:grpSpPr>
              <p:sp>
                <p:nvSpPr>
                  <p:cNvPr id="193" name="Line"/>
                  <p:cNvSpPr/>
                  <p:nvPr/>
                </p:nvSpPr>
                <p:spPr>
                  <a:xfrm flipH="1">
                    <a:off x="14230" y="0"/>
                    <a:ext cx="1" cy="5755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94" name="Circle"/>
                  <p:cNvSpPr/>
                  <p:nvPr/>
                </p:nvSpPr>
                <p:spPr>
                  <a:xfrm>
                    <a:off x="0" y="57177"/>
                    <a:ext cx="26355" cy="26513"/>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pic>
            <p:nvPicPr>
              <p:cNvPr id="197" name="image22.png" descr="image22.png"/>
              <p:cNvPicPr>
                <a:picLocks noChangeAspect="1"/>
              </p:cNvPicPr>
              <p:nvPr/>
            </p:nvPicPr>
            <p:blipFill>
              <a:blip r:embed="rId2">
                <a:extLst/>
              </a:blip>
              <a:stretch>
                <a:fillRect/>
              </a:stretch>
            </p:blipFill>
            <p:spPr>
              <a:xfrm rot="10800000">
                <a:off x="154143" y="0"/>
                <a:ext cx="53036" cy="39776"/>
              </a:xfrm>
              <a:prstGeom prst="rect">
                <a:avLst/>
              </a:prstGeom>
              <a:ln w="12700" cap="flat">
                <a:noFill/>
                <a:miter lim="400000"/>
              </a:ln>
              <a:effectLst/>
            </p:spPr>
          </p:pic>
          <p:grpSp>
            <p:nvGrpSpPr>
              <p:cNvPr id="202" name="Group"/>
              <p:cNvGrpSpPr/>
              <p:nvPr/>
            </p:nvGrpSpPr>
            <p:grpSpPr>
              <a:xfrm rot="5400000">
                <a:off x="47541" y="29822"/>
                <a:ext cx="112681" cy="53036"/>
                <a:chOff x="0" y="0"/>
                <a:chExt cx="112680" cy="53034"/>
              </a:xfrm>
            </p:grpSpPr>
            <p:pic>
              <p:nvPicPr>
                <p:cNvPr id="198" name="image22.png" descr="image22.png"/>
                <p:cNvPicPr>
                  <a:picLocks noChangeAspect="1"/>
                </p:cNvPicPr>
                <p:nvPr/>
              </p:nvPicPr>
              <p:blipFill>
                <a:blip r:embed="rId2">
                  <a:extLst/>
                </a:blip>
                <a:stretch>
                  <a:fillRect/>
                </a:stretch>
              </p:blipFill>
              <p:spPr>
                <a:xfrm rot="5400000">
                  <a:off x="-6630" y="6629"/>
                  <a:ext cx="53036" cy="39777"/>
                </a:xfrm>
                <a:prstGeom prst="rect">
                  <a:avLst/>
                </a:prstGeom>
                <a:ln w="12700" cap="flat">
                  <a:noFill/>
                  <a:miter lim="400000"/>
                </a:ln>
                <a:effectLst/>
              </p:spPr>
            </p:pic>
            <p:grpSp>
              <p:nvGrpSpPr>
                <p:cNvPr id="201" name="Group"/>
                <p:cNvGrpSpPr/>
                <p:nvPr/>
              </p:nvGrpSpPr>
              <p:grpSpPr>
                <a:xfrm rot="5400000">
                  <a:off x="56474" y="-14124"/>
                  <a:ext cx="31131" cy="81283"/>
                  <a:chOff x="0" y="0"/>
                  <a:chExt cx="31129" cy="81281"/>
                </a:xfrm>
              </p:grpSpPr>
              <p:sp>
                <p:nvSpPr>
                  <p:cNvPr id="199" name="Line"/>
                  <p:cNvSpPr/>
                  <p:nvPr/>
                </p:nvSpPr>
                <p:spPr>
                  <a:xfrm flipH="1" flipV="1">
                    <a:off x="15271" y="20320"/>
                    <a:ext cx="588" cy="609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00" name="Line"/>
                  <p:cNvSpPr/>
                  <p:nvPr/>
                </p:nvSpPr>
                <p:spPr>
                  <a:xfrm flipH="1" rot="10800000">
                    <a:off x="0" y="-1"/>
                    <a:ext cx="31130" cy="197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nvGrpSpPr>
              <p:cNvPr id="205" name="Group"/>
              <p:cNvGrpSpPr/>
              <p:nvPr/>
            </p:nvGrpSpPr>
            <p:grpSpPr>
              <a:xfrm rot="10800000">
                <a:off x="165096" y="31459"/>
                <a:ext cx="31130" cy="81282"/>
                <a:chOff x="0" y="0"/>
                <a:chExt cx="31129" cy="81281"/>
              </a:xfrm>
            </p:grpSpPr>
            <p:sp>
              <p:nvSpPr>
                <p:cNvPr id="203" name="Line"/>
                <p:cNvSpPr/>
                <p:nvPr/>
              </p:nvSpPr>
              <p:spPr>
                <a:xfrm flipH="1" flipV="1">
                  <a:off x="15271" y="20320"/>
                  <a:ext cx="588" cy="609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04" name="Line"/>
                <p:cNvSpPr/>
                <p:nvPr/>
              </p:nvSpPr>
              <p:spPr>
                <a:xfrm flipH="1" rot="10800000">
                  <a:off x="0" y="-1"/>
                  <a:ext cx="31130" cy="197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210" name="Group"/>
              <p:cNvGrpSpPr/>
              <p:nvPr/>
            </p:nvGrpSpPr>
            <p:grpSpPr>
              <a:xfrm rot="5400000">
                <a:off x="-29823" y="33086"/>
                <a:ext cx="112681" cy="53036"/>
                <a:chOff x="0" y="0"/>
                <a:chExt cx="112680" cy="53034"/>
              </a:xfrm>
            </p:grpSpPr>
            <p:pic>
              <p:nvPicPr>
                <p:cNvPr id="206" name="image22.png" descr="image22.png"/>
                <p:cNvPicPr>
                  <a:picLocks noChangeAspect="1"/>
                </p:cNvPicPr>
                <p:nvPr/>
              </p:nvPicPr>
              <p:blipFill>
                <a:blip r:embed="rId2">
                  <a:extLst/>
                </a:blip>
                <a:stretch>
                  <a:fillRect/>
                </a:stretch>
              </p:blipFill>
              <p:spPr>
                <a:xfrm rot="5400000">
                  <a:off x="-6630" y="6629"/>
                  <a:ext cx="53036" cy="39777"/>
                </a:xfrm>
                <a:prstGeom prst="rect">
                  <a:avLst/>
                </a:prstGeom>
                <a:ln w="12700" cap="flat">
                  <a:noFill/>
                  <a:miter lim="400000"/>
                </a:ln>
                <a:effectLst/>
              </p:spPr>
            </p:pic>
            <p:grpSp>
              <p:nvGrpSpPr>
                <p:cNvPr id="209" name="Group"/>
                <p:cNvGrpSpPr/>
                <p:nvPr/>
              </p:nvGrpSpPr>
              <p:grpSpPr>
                <a:xfrm rot="5400000">
                  <a:off x="56474" y="-14124"/>
                  <a:ext cx="31131" cy="81283"/>
                  <a:chOff x="0" y="0"/>
                  <a:chExt cx="31129" cy="81281"/>
                </a:xfrm>
              </p:grpSpPr>
              <p:sp>
                <p:nvSpPr>
                  <p:cNvPr id="207" name="Line"/>
                  <p:cNvSpPr/>
                  <p:nvPr/>
                </p:nvSpPr>
                <p:spPr>
                  <a:xfrm flipH="1" flipV="1">
                    <a:off x="15271" y="20320"/>
                    <a:ext cx="588" cy="609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08" name="Line"/>
                  <p:cNvSpPr/>
                  <p:nvPr/>
                </p:nvSpPr>
                <p:spPr>
                  <a:xfrm flipH="1" rot="10800000">
                    <a:off x="0" y="-1"/>
                    <a:ext cx="31130" cy="197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grpSp>
        <p:nvGrpSpPr>
          <p:cNvPr id="246" name="Group"/>
          <p:cNvGrpSpPr/>
          <p:nvPr/>
        </p:nvGrpSpPr>
        <p:grpSpPr>
          <a:xfrm>
            <a:off x="3315072" y="3263272"/>
            <a:ext cx="604032" cy="393234"/>
            <a:chOff x="0" y="0"/>
            <a:chExt cx="604031" cy="393233"/>
          </a:xfrm>
        </p:grpSpPr>
        <p:sp>
          <p:nvSpPr>
            <p:cNvPr id="213" name="&lt;&lt;system&gt;&gt;…"/>
            <p:cNvSpPr/>
            <p:nvPr/>
          </p:nvSpPr>
          <p:spPr>
            <a:xfrm>
              <a:off x="0" y="0"/>
              <a:ext cx="604032" cy="285416"/>
            </a:xfrm>
            <a:prstGeom prst="roundRect">
              <a:avLst>
                <a:gd name="adj" fmla="val 9876"/>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DataManger</a:t>
              </a:r>
            </a:p>
          </p:txBody>
        </p:sp>
        <p:grpSp>
          <p:nvGrpSpPr>
            <p:cNvPr id="245" name="Group"/>
            <p:cNvGrpSpPr/>
            <p:nvPr/>
          </p:nvGrpSpPr>
          <p:grpSpPr>
            <a:xfrm flipH="1" rot="16200000">
              <a:off x="280872" y="89999"/>
              <a:ext cx="114810" cy="491660"/>
              <a:chOff x="0" y="0"/>
              <a:chExt cx="114809" cy="491659"/>
            </a:xfrm>
          </p:grpSpPr>
          <p:sp>
            <p:nvSpPr>
              <p:cNvPr id="214" name="Rounded Rectangle"/>
              <p:cNvSpPr/>
              <p:nvPr/>
            </p:nvSpPr>
            <p:spPr>
              <a:xfrm rot="16200000">
                <a:off x="2421" y="119942"/>
                <a:ext cx="38762" cy="26977"/>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17" name="Group"/>
              <p:cNvGrpSpPr/>
              <p:nvPr/>
            </p:nvGrpSpPr>
            <p:grpSpPr>
              <a:xfrm rot="5400000">
                <a:off x="56538" y="93990"/>
                <a:ext cx="30210" cy="78881"/>
                <a:chOff x="0" y="0"/>
                <a:chExt cx="30209" cy="78879"/>
              </a:xfrm>
            </p:grpSpPr>
            <p:sp>
              <p:nvSpPr>
                <p:cNvPr id="215" name="Line"/>
                <p:cNvSpPr/>
                <p:nvPr/>
              </p:nvSpPr>
              <p:spPr>
                <a:xfrm flipH="1" flipV="1">
                  <a:off x="14819" y="19720"/>
                  <a:ext cx="571" cy="5916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16" name="Line"/>
                <p:cNvSpPr/>
                <p:nvPr/>
              </p:nvSpPr>
              <p:spPr>
                <a:xfrm flipH="1" rot="10800000">
                  <a:off x="0" y="-1"/>
                  <a:ext cx="30210" cy="1915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18" name="Rounded Rectangle"/>
              <p:cNvSpPr/>
              <p:nvPr/>
            </p:nvSpPr>
            <p:spPr>
              <a:xfrm rot="16200000">
                <a:off x="2421" y="62917"/>
                <a:ext cx="38762" cy="26977"/>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21" name="Group"/>
              <p:cNvGrpSpPr/>
              <p:nvPr/>
            </p:nvGrpSpPr>
            <p:grpSpPr>
              <a:xfrm rot="5400000">
                <a:off x="58893" y="36965"/>
                <a:ext cx="30211" cy="78881"/>
                <a:chOff x="0" y="0"/>
                <a:chExt cx="30209" cy="78879"/>
              </a:xfrm>
            </p:grpSpPr>
            <p:sp>
              <p:nvSpPr>
                <p:cNvPr id="219" name="Line"/>
                <p:cNvSpPr/>
                <p:nvPr/>
              </p:nvSpPr>
              <p:spPr>
                <a:xfrm flipH="1" flipV="1">
                  <a:off x="14819" y="19720"/>
                  <a:ext cx="571" cy="5916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20" name="Line"/>
                <p:cNvSpPr/>
                <p:nvPr/>
              </p:nvSpPr>
              <p:spPr>
                <a:xfrm flipH="1" rot="10800000">
                  <a:off x="0" y="-1"/>
                  <a:ext cx="30210" cy="1915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22" name="Rounded Rectangle"/>
              <p:cNvSpPr/>
              <p:nvPr/>
            </p:nvSpPr>
            <p:spPr>
              <a:xfrm rot="16200000">
                <a:off x="2421" y="5892"/>
                <a:ext cx="38762" cy="26977"/>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25" name="Group"/>
              <p:cNvGrpSpPr/>
              <p:nvPr/>
            </p:nvGrpSpPr>
            <p:grpSpPr>
              <a:xfrm rot="5400000">
                <a:off x="60265" y="-20060"/>
                <a:ext cx="30210" cy="78881"/>
                <a:chOff x="0" y="0"/>
                <a:chExt cx="30209" cy="78879"/>
              </a:xfrm>
            </p:grpSpPr>
            <p:sp>
              <p:nvSpPr>
                <p:cNvPr id="223" name="Line"/>
                <p:cNvSpPr/>
                <p:nvPr/>
              </p:nvSpPr>
              <p:spPr>
                <a:xfrm flipH="1" flipV="1">
                  <a:off x="14819" y="19720"/>
                  <a:ext cx="571" cy="5916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24" name="Line"/>
                <p:cNvSpPr/>
                <p:nvPr/>
              </p:nvSpPr>
              <p:spPr>
                <a:xfrm flipH="1" rot="10800000">
                  <a:off x="0" y="-1"/>
                  <a:ext cx="30210" cy="1915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230" name="Group"/>
              <p:cNvGrpSpPr/>
              <p:nvPr/>
            </p:nvGrpSpPr>
            <p:grpSpPr>
              <a:xfrm>
                <a:off x="-1" y="215377"/>
                <a:ext cx="113599" cy="51468"/>
                <a:chOff x="0" y="0"/>
                <a:chExt cx="113597" cy="51467"/>
              </a:xfrm>
            </p:grpSpPr>
            <p:pic>
              <p:nvPicPr>
                <p:cNvPr id="226" name="image22.png" descr="image22.png"/>
                <p:cNvPicPr>
                  <a:picLocks noChangeAspect="1"/>
                </p:cNvPicPr>
                <p:nvPr/>
              </p:nvPicPr>
              <p:blipFill>
                <a:blip r:embed="rId2">
                  <a:extLst/>
                </a:blip>
                <a:stretch>
                  <a:fillRect/>
                </a:stretch>
              </p:blipFill>
              <p:spPr>
                <a:xfrm rot="5400000">
                  <a:off x="-6434" y="6433"/>
                  <a:ext cx="51469" cy="38602"/>
                </a:xfrm>
                <a:prstGeom prst="rect">
                  <a:avLst/>
                </a:prstGeom>
                <a:ln w="12700" cap="flat">
                  <a:noFill/>
                  <a:miter lim="400000"/>
                </a:ln>
                <a:effectLst/>
              </p:spPr>
            </p:pic>
            <p:grpSp>
              <p:nvGrpSpPr>
                <p:cNvPr id="229" name="Group"/>
                <p:cNvGrpSpPr/>
                <p:nvPr/>
              </p:nvGrpSpPr>
              <p:grpSpPr>
                <a:xfrm rot="16200000">
                  <a:off x="60201" y="-14875"/>
                  <a:ext cx="25577" cy="81218"/>
                  <a:chOff x="0" y="0"/>
                  <a:chExt cx="25576" cy="81216"/>
                </a:xfrm>
              </p:grpSpPr>
              <p:sp>
                <p:nvSpPr>
                  <p:cNvPr id="227" name="Line"/>
                  <p:cNvSpPr/>
                  <p:nvPr/>
                </p:nvSpPr>
                <p:spPr>
                  <a:xfrm flipH="1">
                    <a:off x="13809" y="0"/>
                    <a:ext cx="1" cy="5585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228" name="Circle"/>
                  <p:cNvSpPr/>
                  <p:nvPr/>
                </p:nvSpPr>
                <p:spPr>
                  <a:xfrm>
                    <a:off x="0" y="55487"/>
                    <a:ext cx="25577" cy="2573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pic>
            <p:nvPicPr>
              <p:cNvPr id="231" name="image22.png" descr="image22.png"/>
              <p:cNvPicPr>
                <a:picLocks noChangeAspect="1"/>
              </p:cNvPicPr>
              <p:nvPr/>
            </p:nvPicPr>
            <p:blipFill>
              <a:blip r:embed="rId2">
                <a:extLst/>
              </a:blip>
              <a:stretch>
                <a:fillRect/>
              </a:stretch>
            </p:blipFill>
            <p:spPr>
              <a:xfrm rot="5400000">
                <a:off x="-6434" y="297036"/>
                <a:ext cx="51469" cy="38601"/>
              </a:xfrm>
              <a:prstGeom prst="rect">
                <a:avLst/>
              </a:prstGeom>
              <a:ln w="12700" cap="flat">
                <a:noFill/>
                <a:miter lim="400000"/>
              </a:ln>
              <a:effectLst/>
            </p:spPr>
          </p:pic>
          <p:grpSp>
            <p:nvGrpSpPr>
              <p:cNvPr id="234" name="Group"/>
              <p:cNvGrpSpPr/>
              <p:nvPr/>
            </p:nvGrpSpPr>
            <p:grpSpPr>
              <a:xfrm rot="5400000">
                <a:off x="54864" y="276896"/>
                <a:ext cx="30211" cy="78881"/>
                <a:chOff x="0" y="0"/>
                <a:chExt cx="30209" cy="78879"/>
              </a:xfrm>
            </p:grpSpPr>
            <p:sp>
              <p:nvSpPr>
                <p:cNvPr id="232" name="Line"/>
                <p:cNvSpPr/>
                <p:nvPr/>
              </p:nvSpPr>
              <p:spPr>
                <a:xfrm flipH="1" flipV="1">
                  <a:off x="14819" y="19720"/>
                  <a:ext cx="571" cy="5916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33" name="Line"/>
                <p:cNvSpPr/>
                <p:nvPr/>
              </p:nvSpPr>
              <p:spPr>
                <a:xfrm flipH="1" rot="10800000">
                  <a:off x="0" y="-1"/>
                  <a:ext cx="30210" cy="1915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239" name="Group"/>
              <p:cNvGrpSpPr/>
              <p:nvPr/>
            </p:nvGrpSpPr>
            <p:grpSpPr>
              <a:xfrm>
                <a:off x="-1" y="365113"/>
                <a:ext cx="113599" cy="51469"/>
                <a:chOff x="0" y="0"/>
                <a:chExt cx="113597" cy="51467"/>
              </a:xfrm>
            </p:grpSpPr>
            <p:pic>
              <p:nvPicPr>
                <p:cNvPr id="235" name="image22.png" descr="image22.png"/>
                <p:cNvPicPr>
                  <a:picLocks noChangeAspect="1"/>
                </p:cNvPicPr>
                <p:nvPr/>
              </p:nvPicPr>
              <p:blipFill>
                <a:blip r:embed="rId2">
                  <a:extLst/>
                </a:blip>
                <a:stretch>
                  <a:fillRect/>
                </a:stretch>
              </p:blipFill>
              <p:spPr>
                <a:xfrm rot="5400000">
                  <a:off x="-6434" y="6433"/>
                  <a:ext cx="51469" cy="38602"/>
                </a:xfrm>
                <a:prstGeom prst="rect">
                  <a:avLst/>
                </a:prstGeom>
                <a:ln w="12700" cap="flat">
                  <a:noFill/>
                  <a:miter lim="400000"/>
                </a:ln>
                <a:effectLst/>
              </p:spPr>
            </p:pic>
            <p:grpSp>
              <p:nvGrpSpPr>
                <p:cNvPr id="238" name="Group"/>
                <p:cNvGrpSpPr/>
                <p:nvPr/>
              </p:nvGrpSpPr>
              <p:grpSpPr>
                <a:xfrm rot="16200000">
                  <a:off x="60201" y="-14875"/>
                  <a:ext cx="25577" cy="81218"/>
                  <a:chOff x="0" y="0"/>
                  <a:chExt cx="25576" cy="81216"/>
                </a:xfrm>
              </p:grpSpPr>
              <p:sp>
                <p:nvSpPr>
                  <p:cNvPr id="236" name="Line"/>
                  <p:cNvSpPr/>
                  <p:nvPr/>
                </p:nvSpPr>
                <p:spPr>
                  <a:xfrm flipH="1">
                    <a:off x="13809" y="0"/>
                    <a:ext cx="1" cy="5585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237" name="Circle"/>
                  <p:cNvSpPr/>
                  <p:nvPr/>
                </p:nvSpPr>
                <p:spPr>
                  <a:xfrm>
                    <a:off x="0" y="55487"/>
                    <a:ext cx="25577" cy="2573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nvGrpSpPr>
              <p:cNvPr id="244" name="Group"/>
              <p:cNvGrpSpPr/>
              <p:nvPr/>
            </p:nvGrpSpPr>
            <p:grpSpPr>
              <a:xfrm>
                <a:off x="-1" y="440191"/>
                <a:ext cx="113599" cy="51469"/>
                <a:chOff x="0" y="0"/>
                <a:chExt cx="113597" cy="51467"/>
              </a:xfrm>
            </p:grpSpPr>
            <p:pic>
              <p:nvPicPr>
                <p:cNvPr id="240" name="image22.png" descr="image22.png"/>
                <p:cNvPicPr>
                  <a:picLocks noChangeAspect="1"/>
                </p:cNvPicPr>
                <p:nvPr/>
              </p:nvPicPr>
              <p:blipFill>
                <a:blip r:embed="rId2">
                  <a:extLst/>
                </a:blip>
                <a:stretch>
                  <a:fillRect/>
                </a:stretch>
              </p:blipFill>
              <p:spPr>
                <a:xfrm rot="5400000">
                  <a:off x="-6434" y="6433"/>
                  <a:ext cx="51469" cy="38602"/>
                </a:xfrm>
                <a:prstGeom prst="rect">
                  <a:avLst/>
                </a:prstGeom>
                <a:ln w="12700" cap="flat">
                  <a:noFill/>
                  <a:miter lim="400000"/>
                </a:ln>
                <a:effectLst/>
              </p:spPr>
            </p:pic>
            <p:grpSp>
              <p:nvGrpSpPr>
                <p:cNvPr id="243" name="Group"/>
                <p:cNvGrpSpPr/>
                <p:nvPr/>
              </p:nvGrpSpPr>
              <p:grpSpPr>
                <a:xfrm rot="16200000">
                  <a:off x="60201" y="-14875"/>
                  <a:ext cx="25577" cy="81218"/>
                  <a:chOff x="0" y="0"/>
                  <a:chExt cx="25576" cy="81216"/>
                </a:xfrm>
              </p:grpSpPr>
              <p:sp>
                <p:nvSpPr>
                  <p:cNvPr id="241" name="Line"/>
                  <p:cNvSpPr/>
                  <p:nvPr/>
                </p:nvSpPr>
                <p:spPr>
                  <a:xfrm flipH="1">
                    <a:off x="13809" y="0"/>
                    <a:ext cx="1" cy="5585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242" name="Circle"/>
                  <p:cNvSpPr/>
                  <p:nvPr/>
                </p:nvSpPr>
                <p:spPr>
                  <a:xfrm>
                    <a:off x="0" y="55487"/>
                    <a:ext cx="25577" cy="2573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266" name="Group"/>
          <p:cNvGrpSpPr/>
          <p:nvPr/>
        </p:nvGrpSpPr>
        <p:grpSpPr>
          <a:xfrm>
            <a:off x="4679249" y="2787117"/>
            <a:ext cx="618261" cy="403991"/>
            <a:chOff x="0" y="0"/>
            <a:chExt cx="618259" cy="403990"/>
          </a:xfrm>
        </p:grpSpPr>
        <p:sp>
          <p:nvSpPr>
            <p:cNvPr id="247" name="&lt;&lt;system&gt;&gt;…"/>
            <p:cNvSpPr/>
            <p:nvPr/>
          </p:nvSpPr>
          <p:spPr>
            <a:xfrm>
              <a:off x="0" y="0"/>
              <a:ext cx="618260" cy="275751"/>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QoS</a:t>
              </a:r>
            </a:p>
          </p:txBody>
        </p:sp>
        <p:grpSp>
          <p:nvGrpSpPr>
            <p:cNvPr id="265" name="Group"/>
            <p:cNvGrpSpPr/>
            <p:nvPr/>
          </p:nvGrpSpPr>
          <p:grpSpPr>
            <a:xfrm flipH="1" rot="16200000">
              <a:off x="236477" y="182672"/>
              <a:ext cx="129976" cy="312661"/>
              <a:chOff x="0" y="0"/>
              <a:chExt cx="129974" cy="312660"/>
            </a:xfrm>
          </p:grpSpPr>
          <p:grpSp>
            <p:nvGrpSpPr>
              <p:cNvPr id="252" name="Group"/>
              <p:cNvGrpSpPr/>
              <p:nvPr/>
            </p:nvGrpSpPr>
            <p:grpSpPr>
              <a:xfrm>
                <a:off x="-1" y="253772"/>
                <a:ext cx="129976" cy="58889"/>
                <a:chOff x="0" y="0"/>
                <a:chExt cx="129974" cy="58887"/>
              </a:xfrm>
            </p:grpSpPr>
            <p:pic>
              <p:nvPicPr>
                <p:cNvPr id="248" name="image22.png" descr="image22.png"/>
                <p:cNvPicPr>
                  <a:picLocks noChangeAspect="1"/>
                </p:cNvPicPr>
                <p:nvPr/>
              </p:nvPicPr>
              <p:blipFill>
                <a:blip r:embed="rId2">
                  <a:extLst/>
                </a:blip>
                <a:stretch>
                  <a:fillRect/>
                </a:stretch>
              </p:blipFill>
              <p:spPr>
                <a:xfrm rot="5400000">
                  <a:off x="-7362" y="7361"/>
                  <a:ext cx="58889" cy="44166"/>
                </a:xfrm>
                <a:prstGeom prst="rect">
                  <a:avLst/>
                </a:prstGeom>
                <a:ln w="12700" cap="flat">
                  <a:noFill/>
                  <a:miter lim="400000"/>
                </a:ln>
                <a:effectLst/>
              </p:spPr>
            </p:pic>
            <p:grpSp>
              <p:nvGrpSpPr>
                <p:cNvPr id="251" name="Group"/>
                <p:cNvGrpSpPr/>
                <p:nvPr/>
              </p:nvGrpSpPr>
              <p:grpSpPr>
                <a:xfrm rot="16200000">
                  <a:off x="68880" y="-17019"/>
                  <a:ext cx="29264" cy="92926"/>
                  <a:chOff x="0" y="0"/>
                  <a:chExt cx="29263" cy="92925"/>
                </a:xfrm>
              </p:grpSpPr>
              <p:sp>
                <p:nvSpPr>
                  <p:cNvPr id="249" name="Line"/>
                  <p:cNvSpPr/>
                  <p:nvPr/>
                </p:nvSpPr>
                <p:spPr>
                  <a:xfrm flipH="1">
                    <a:off x="15800" y="0"/>
                    <a:ext cx="1" cy="6390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250" name="Circle"/>
                  <p:cNvSpPr/>
                  <p:nvPr/>
                </p:nvSpPr>
                <p:spPr>
                  <a:xfrm>
                    <a:off x="0" y="63487"/>
                    <a:ext cx="29264" cy="29439"/>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253" name="Rounded Rectangle"/>
              <p:cNvSpPr/>
              <p:nvPr/>
            </p:nvSpPr>
            <p:spPr>
              <a:xfrm rot="16200000">
                <a:off x="-3815" y="137234"/>
                <a:ext cx="44350" cy="3086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56" name="Group"/>
              <p:cNvGrpSpPr/>
              <p:nvPr/>
            </p:nvGrpSpPr>
            <p:grpSpPr>
              <a:xfrm rot="5400000">
                <a:off x="58104" y="107541"/>
                <a:ext cx="34565" cy="90253"/>
                <a:chOff x="0" y="0"/>
                <a:chExt cx="34564" cy="90251"/>
              </a:xfrm>
            </p:grpSpPr>
            <p:sp>
              <p:nvSpPr>
                <p:cNvPr id="254" name="Line"/>
                <p:cNvSpPr/>
                <p:nvPr/>
              </p:nvSpPr>
              <p:spPr>
                <a:xfrm flipH="1" flipV="1">
                  <a:off x="16956" y="22563"/>
                  <a:ext cx="653" cy="6768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55" name="Line"/>
                <p:cNvSpPr/>
                <p:nvPr/>
              </p:nvSpPr>
              <p:spPr>
                <a:xfrm flipH="1" rot="10800000">
                  <a:off x="0" y="-1"/>
                  <a:ext cx="34565" cy="219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57" name="Rounded Rectangle"/>
              <p:cNvSpPr/>
              <p:nvPr/>
            </p:nvSpPr>
            <p:spPr>
              <a:xfrm rot="16200000">
                <a:off x="-3815" y="71988"/>
                <a:ext cx="44350" cy="3086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60" name="Group"/>
              <p:cNvGrpSpPr/>
              <p:nvPr/>
            </p:nvGrpSpPr>
            <p:grpSpPr>
              <a:xfrm rot="5400000">
                <a:off x="60799" y="42295"/>
                <a:ext cx="34565" cy="90252"/>
                <a:chOff x="0" y="0"/>
                <a:chExt cx="34564" cy="90251"/>
              </a:xfrm>
            </p:grpSpPr>
            <p:sp>
              <p:nvSpPr>
                <p:cNvPr id="258" name="Line"/>
                <p:cNvSpPr/>
                <p:nvPr/>
              </p:nvSpPr>
              <p:spPr>
                <a:xfrm flipH="1" flipV="1">
                  <a:off x="16956" y="22563"/>
                  <a:ext cx="653" cy="6768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59" name="Line"/>
                <p:cNvSpPr/>
                <p:nvPr/>
              </p:nvSpPr>
              <p:spPr>
                <a:xfrm flipH="1" rot="10800000">
                  <a:off x="0" y="-1"/>
                  <a:ext cx="34565" cy="219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61" name="Rounded Rectangle"/>
              <p:cNvSpPr/>
              <p:nvPr/>
            </p:nvSpPr>
            <p:spPr>
              <a:xfrm rot="16200000">
                <a:off x="-3815" y="6742"/>
                <a:ext cx="44350" cy="30866"/>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64" name="Group"/>
              <p:cNvGrpSpPr/>
              <p:nvPr/>
            </p:nvGrpSpPr>
            <p:grpSpPr>
              <a:xfrm rot="5400000">
                <a:off x="62368" y="-22952"/>
                <a:ext cx="34566" cy="90253"/>
                <a:chOff x="0" y="0"/>
                <a:chExt cx="34564" cy="90251"/>
              </a:xfrm>
            </p:grpSpPr>
            <p:sp>
              <p:nvSpPr>
                <p:cNvPr id="262" name="Line"/>
                <p:cNvSpPr/>
                <p:nvPr/>
              </p:nvSpPr>
              <p:spPr>
                <a:xfrm flipH="1" flipV="1">
                  <a:off x="16956" y="22563"/>
                  <a:ext cx="653" cy="6768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63" name="Line"/>
                <p:cNvSpPr/>
                <p:nvPr/>
              </p:nvSpPr>
              <p:spPr>
                <a:xfrm flipH="1" rot="10800000">
                  <a:off x="0" y="-1"/>
                  <a:ext cx="34565" cy="219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286" name="Group"/>
          <p:cNvGrpSpPr/>
          <p:nvPr/>
        </p:nvGrpSpPr>
        <p:grpSpPr>
          <a:xfrm>
            <a:off x="2521897" y="4225717"/>
            <a:ext cx="614532" cy="418245"/>
            <a:chOff x="0" y="0"/>
            <a:chExt cx="614531" cy="418244"/>
          </a:xfrm>
        </p:grpSpPr>
        <p:sp>
          <p:nvSpPr>
            <p:cNvPr id="267" name="&lt;&lt;system&gt;&gt;…"/>
            <p:cNvSpPr/>
            <p:nvPr/>
          </p:nvSpPr>
          <p:spPr>
            <a:xfrm>
              <a:off x="0" y="0"/>
              <a:ext cx="614532" cy="28548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Translation</a:t>
              </a:r>
            </a:p>
          </p:txBody>
        </p:sp>
        <p:grpSp>
          <p:nvGrpSpPr>
            <p:cNvPr id="285" name="Group"/>
            <p:cNvGrpSpPr/>
            <p:nvPr/>
          </p:nvGrpSpPr>
          <p:grpSpPr>
            <a:xfrm flipH="1" rot="16200000">
              <a:off x="280929" y="189117"/>
              <a:ext cx="134562" cy="323694"/>
              <a:chOff x="0" y="0"/>
              <a:chExt cx="134560" cy="323692"/>
            </a:xfrm>
          </p:grpSpPr>
          <p:grpSp>
            <p:nvGrpSpPr>
              <p:cNvPr id="272" name="Group"/>
              <p:cNvGrpSpPr/>
              <p:nvPr/>
            </p:nvGrpSpPr>
            <p:grpSpPr>
              <a:xfrm>
                <a:off x="0" y="262726"/>
                <a:ext cx="134561" cy="60967"/>
                <a:chOff x="0" y="0"/>
                <a:chExt cx="134560" cy="60965"/>
              </a:xfrm>
            </p:grpSpPr>
            <p:pic>
              <p:nvPicPr>
                <p:cNvPr id="268" name="image22.png" descr="image22.png"/>
                <p:cNvPicPr>
                  <a:picLocks noChangeAspect="1"/>
                </p:cNvPicPr>
                <p:nvPr/>
              </p:nvPicPr>
              <p:blipFill>
                <a:blip r:embed="rId2">
                  <a:extLst/>
                </a:blip>
                <a:stretch>
                  <a:fillRect/>
                </a:stretch>
              </p:blipFill>
              <p:spPr>
                <a:xfrm rot="5400000">
                  <a:off x="-7621" y="7620"/>
                  <a:ext cx="60966" cy="45725"/>
                </a:xfrm>
                <a:prstGeom prst="rect">
                  <a:avLst/>
                </a:prstGeom>
                <a:ln w="12700" cap="flat">
                  <a:noFill/>
                  <a:miter lim="400000"/>
                </a:ln>
                <a:effectLst/>
              </p:spPr>
            </p:pic>
            <p:grpSp>
              <p:nvGrpSpPr>
                <p:cNvPr id="271" name="Group"/>
                <p:cNvGrpSpPr/>
                <p:nvPr/>
              </p:nvGrpSpPr>
              <p:grpSpPr>
                <a:xfrm rot="16200000">
                  <a:off x="71310" y="-17620"/>
                  <a:ext cx="30297" cy="96206"/>
                  <a:chOff x="0" y="0"/>
                  <a:chExt cx="30296" cy="96204"/>
                </a:xfrm>
              </p:grpSpPr>
              <p:sp>
                <p:nvSpPr>
                  <p:cNvPr id="269" name="Line"/>
                  <p:cNvSpPr/>
                  <p:nvPr/>
                </p:nvSpPr>
                <p:spPr>
                  <a:xfrm flipH="1">
                    <a:off x="16358" y="0"/>
                    <a:ext cx="1" cy="6615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270" name="Circle"/>
                  <p:cNvSpPr/>
                  <p:nvPr/>
                </p:nvSpPr>
                <p:spPr>
                  <a:xfrm>
                    <a:off x="0" y="65727"/>
                    <a:ext cx="30297" cy="3047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273" name="Rounded Rectangle"/>
              <p:cNvSpPr/>
              <p:nvPr/>
            </p:nvSpPr>
            <p:spPr>
              <a:xfrm rot="16200000">
                <a:off x="-3950" y="142077"/>
                <a:ext cx="45915" cy="3195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76" name="Group"/>
              <p:cNvGrpSpPr/>
              <p:nvPr/>
            </p:nvGrpSpPr>
            <p:grpSpPr>
              <a:xfrm rot="5400000">
                <a:off x="60154" y="111335"/>
                <a:ext cx="35785" cy="93438"/>
                <a:chOff x="0" y="0"/>
                <a:chExt cx="35784" cy="93436"/>
              </a:xfrm>
            </p:grpSpPr>
            <p:sp>
              <p:nvSpPr>
                <p:cNvPr id="274"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75" name="Line"/>
                <p:cNvSpPr/>
                <p:nvPr/>
              </p:nvSpPr>
              <p:spPr>
                <a:xfrm flipH="1" rot="10800000">
                  <a:off x="0" y="0"/>
                  <a:ext cx="35785" cy="2269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77" name="Rounded Rectangle"/>
              <p:cNvSpPr/>
              <p:nvPr/>
            </p:nvSpPr>
            <p:spPr>
              <a:xfrm rot="16200000">
                <a:off x="-3950" y="74528"/>
                <a:ext cx="45915" cy="3195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80" name="Group"/>
              <p:cNvGrpSpPr/>
              <p:nvPr/>
            </p:nvGrpSpPr>
            <p:grpSpPr>
              <a:xfrm rot="5400000">
                <a:off x="62944" y="43787"/>
                <a:ext cx="35785" cy="93437"/>
                <a:chOff x="0" y="0"/>
                <a:chExt cx="35784" cy="93436"/>
              </a:xfrm>
            </p:grpSpPr>
            <p:sp>
              <p:nvSpPr>
                <p:cNvPr id="278"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79" name="Line"/>
                <p:cNvSpPr/>
                <p:nvPr/>
              </p:nvSpPr>
              <p:spPr>
                <a:xfrm flipH="1" rot="10800000">
                  <a:off x="0" y="0"/>
                  <a:ext cx="35785" cy="2269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81" name="Rounded Rectangle"/>
              <p:cNvSpPr/>
              <p:nvPr/>
            </p:nvSpPr>
            <p:spPr>
              <a:xfrm rot="16200000">
                <a:off x="-3950" y="6980"/>
                <a:ext cx="45915" cy="3195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84" name="Group"/>
              <p:cNvGrpSpPr/>
              <p:nvPr/>
            </p:nvGrpSpPr>
            <p:grpSpPr>
              <a:xfrm rot="5400000">
                <a:off x="64568" y="-23762"/>
                <a:ext cx="35786" cy="93438"/>
                <a:chOff x="0" y="0"/>
                <a:chExt cx="35784" cy="93436"/>
              </a:xfrm>
            </p:grpSpPr>
            <p:sp>
              <p:nvSpPr>
                <p:cNvPr id="282"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83" name="Line"/>
                <p:cNvSpPr/>
                <p:nvPr/>
              </p:nvSpPr>
              <p:spPr>
                <a:xfrm flipH="1" rot="10800000">
                  <a:off x="0" y="0"/>
                  <a:ext cx="35785" cy="2269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306" name="Group"/>
          <p:cNvGrpSpPr/>
          <p:nvPr/>
        </p:nvGrpSpPr>
        <p:grpSpPr>
          <a:xfrm>
            <a:off x="2533555" y="3738665"/>
            <a:ext cx="632798" cy="446826"/>
            <a:chOff x="0" y="0"/>
            <a:chExt cx="632796" cy="446824"/>
          </a:xfrm>
        </p:grpSpPr>
        <p:sp>
          <p:nvSpPr>
            <p:cNvPr id="287" name="&lt;&lt;system&gt;&gt;…"/>
            <p:cNvSpPr/>
            <p:nvPr/>
          </p:nvSpPr>
          <p:spPr>
            <a:xfrm>
              <a:off x="0" y="0"/>
              <a:ext cx="632797" cy="30498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8881">
                <a:defRPr sz="792">
                  <a:latin typeface="Helvetica Light"/>
                  <a:ea typeface="Helvetica Light"/>
                  <a:cs typeface="Helvetica Light"/>
                  <a:sym typeface="Helvetica Light"/>
                </a:defRPr>
              </a:pPr>
              <a:r>
                <a:t>&lt;&lt;system&gt;&gt;</a:t>
              </a:r>
            </a:p>
            <a:p>
              <a:pPr algn="ctr" defTabSz="338881">
                <a:defRPr sz="792">
                  <a:latin typeface="Helvetica Light"/>
                  <a:ea typeface="Helvetica Light"/>
                  <a:cs typeface="Helvetica Light"/>
                  <a:sym typeface="Helvetica Light"/>
                </a:defRPr>
              </a:pPr>
              <a:r>
                <a:t>Gatekeeper</a:t>
              </a:r>
            </a:p>
          </p:txBody>
        </p:sp>
        <p:grpSp>
          <p:nvGrpSpPr>
            <p:cNvPr id="305" name="Group"/>
            <p:cNvGrpSpPr/>
            <p:nvPr/>
          </p:nvGrpSpPr>
          <p:grpSpPr>
            <a:xfrm flipH="1" rot="16200000">
              <a:off x="276398" y="202040"/>
              <a:ext cx="143757" cy="345813"/>
              <a:chOff x="0" y="0"/>
              <a:chExt cx="143756" cy="345811"/>
            </a:xfrm>
          </p:grpSpPr>
          <p:grpSp>
            <p:nvGrpSpPr>
              <p:cNvPr id="292" name="Group"/>
              <p:cNvGrpSpPr/>
              <p:nvPr/>
            </p:nvGrpSpPr>
            <p:grpSpPr>
              <a:xfrm>
                <a:off x="-1" y="280679"/>
                <a:ext cx="143758" cy="65133"/>
                <a:chOff x="0" y="0"/>
                <a:chExt cx="143756" cy="65131"/>
              </a:xfrm>
            </p:grpSpPr>
            <p:pic>
              <p:nvPicPr>
                <p:cNvPr id="288" name="image22.png" descr="image22.png"/>
                <p:cNvPicPr>
                  <a:picLocks noChangeAspect="1"/>
                </p:cNvPicPr>
                <p:nvPr/>
              </p:nvPicPr>
              <p:blipFill>
                <a:blip r:embed="rId2">
                  <a:extLst/>
                </a:blip>
                <a:stretch>
                  <a:fillRect/>
                </a:stretch>
              </p:blipFill>
              <p:spPr>
                <a:xfrm rot="5400000">
                  <a:off x="-8142" y="8141"/>
                  <a:ext cx="65133" cy="48850"/>
                </a:xfrm>
                <a:prstGeom prst="rect">
                  <a:avLst/>
                </a:prstGeom>
                <a:ln w="12700" cap="flat">
                  <a:noFill/>
                  <a:miter lim="400000"/>
                </a:ln>
                <a:effectLst/>
              </p:spPr>
            </p:pic>
            <p:grpSp>
              <p:nvGrpSpPr>
                <p:cNvPr id="291" name="Group"/>
                <p:cNvGrpSpPr/>
                <p:nvPr/>
              </p:nvGrpSpPr>
              <p:grpSpPr>
                <a:xfrm rot="16200000">
                  <a:off x="76183" y="-18824"/>
                  <a:ext cx="32368" cy="102780"/>
                  <a:chOff x="0" y="0"/>
                  <a:chExt cx="32366" cy="102778"/>
                </a:xfrm>
              </p:grpSpPr>
              <p:sp>
                <p:nvSpPr>
                  <p:cNvPr id="289" name="Line"/>
                  <p:cNvSpPr/>
                  <p:nvPr/>
                </p:nvSpPr>
                <p:spPr>
                  <a:xfrm flipH="1">
                    <a:off x="17476" y="0"/>
                    <a:ext cx="1" cy="7067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290" name="Circle"/>
                  <p:cNvSpPr/>
                  <p:nvPr/>
                </p:nvSpPr>
                <p:spPr>
                  <a:xfrm>
                    <a:off x="0" y="70219"/>
                    <a:ext cx="32367" cy="3256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293" name="Rounded Rectangle"/>
              <p:cNvSpPr/>
              <p:nvPr/>
            </p:nvSpPr>
            <p:spPr>
              <a:xfrm rot="16200000">
                <a:off x="-4220" y="151785"/>
                <a:ext cx="49053" cy="3413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296" name="Group"/>
              <p:cNvGrpSpPr/>
              <p:nvPr/>
            </p:nvGrpSpPr>
            <p:grpSpPr>
              <a:xfrm rot="5400000">
                <a:off x="64264" y="118944"/>
                <a:ext cx="38231" cy="99822"/>
                <a:chOff x="0" y="0"/>
                <a:chExt cx="38229" cy="99821"/>
              </a:xfrm>
            </p:grpSpPr>
            <p:sp>
              <p:nvSpPr>
                <p:cNvPr id="294"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95"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297" name="Rounded Rectangle"/>
              <p:cNvSpPr/>
              <p:nvPr/>
            </p:nvSpPr>
            <p:spPr>
              <a:xfrm rot="16200000">
                <a:off x="-4220" y="79621"/>
                <a:ext cx="49053" cy="3413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00" name="Group"/>
              <p:cNvGrpSpPr/>
              <p:nvPr/>
            </p:nvGrpSpPr>
            <p:grpSpPr>
              <a:xfrm rot="5400000">
                <a:off x="67245" y="46779"/>
                <a:ext cx="38231" cy="99822"/>
                <a:chOff x="0" y="0"/>
                <a:chExt cx="38229" cy="99821"/>
              </a:xfrm>
            </p:grpSpPr>
            <p:sp>
              <p:nvSpPr>
                <p:cNvPr id="298"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299"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01" name="Rounded Rectangle"/>
              <p:cNvSpPr/>
              <p:nvPr/>
            </p:nvSpPr>
            <p:spPr>
              <a:xfrm rot="16200000">
                <a:off x="-4220" y="7457"/>
                <a:ext cx="49053" cy="3413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04" name="Group"/>
              <p:cNvGrpSpPr/>
              <p:nvPr/>
            </p:nvGrpSpPr>
            <p:grpSpPr>
              <a:xfrm rot="5400000">
                <a:off x="68981" y="-25385"/>
                <a:ext cx="38230" cy="99822"/>
                <a:chOff x="0" y="0"/>
                <a:chExt cx="38229" cy="99821"/>
              </a:xfrm>
            </p:grpSpPr>
            <p:sp>
              <p:nvSpPr>
                <p:cNvPr id="302"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03"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326" name="Group"/>
          <p:cNvGrpSpPr/>
          <p:nvPr/>
        </p:nvGrpSpPr>
        <p:grpSpPr>
          <a:xfrm>
            <a:off x="3262381" y="3734320"/>
            <a:ext cx="659634" cy="429945"/>
            <a:chOff x="0" y="0"/>
            <a:chExt cx="659633" cy="429943"/>
          </a:xfrm>
        </p:grpSpPr>
        <p:sp>
          <p:nvSpPr>
            <p:cNvPr id="307" name="&lt;&lt;system&gt;&gt;…"/>
            <p:cNvSpPr/>
            <p:nvPr/>
          </p:nvSpPr>
          <p:spPr>
            <a:xfrm>
              <a:off x="0" y="0"/>
              <a:ext cx="659634" cy="303366"/>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42304">
                <a:defRPr sz="800">
                  <a:latin typeface="Helvetica Light"/>
                  <a:ea typeface="Helvetica Light"/>
                  <a:cs typeface="Helvetica Light"/>
                  <a:sym typeface="Helvetica Light"/>
                </a:defRPr>
              </a:pPr>
              <a:r>
                <a:t>&lt;&lt;system&gt;&gt;</a:t>
              </a:r>
            </a:p>
            <a:p>
              <a:pPr algn="ctr" defTabSz="342304">
                <a:defRPr sz="800">
                  <a:latin typeface="Helvetica Light"/>
                  <a:ea typeface="Helvetica Light"/>
                  <a:cs typeface="Helvetica Light"/>
                  <a:sym typeface="Helvetica Light"/>
                </a:defRPr>
              </a:pPr>
              <a:r>
                <a:t>Gateway</a:t>
              </a:r>
            </a:p>
          </p:txBody>
        </p:sp>
        <p:grpSp>
          <p:nvGrpSpPr>
            <p:cNvPr id="325" name="Group"/>
            <p:cNvGrpSpPr/>
            <p:nvPr/>
          </p:nvGrpSpPr>
          <p:grpSpPr>
            <a:xfrm flipH="1" rot="16200000">
              <a:off x="104849" y="186461"/>
              <a:ext cx="142992" cy="343973"/>
              <a:chOff x="0" y="0"/>
              <a:chExt cx="142991" cy="343972"/>
            </a:xfrm>
          </p:grpSpPr>
          <p:grpSp>
            <p:nvGrpSpPr>
              <p:cNvPr id="312" name="Group"/>
              <p:cNvGrpSpPr/>
              <p:nvPr/>
            </p:nvGrpSpPr>
            <p:grpSpPr>
              <a:xfrm>
                <a:off x="0" y="279186"/>
                <a:ext cx="142992" cy="64787"/>
                <a:chOff x="0" y="0"/>
                <a:chExt cx="142991" cy="64785"/>
              </a:xfrm>
            </p:grpSpPr>
            <p:pic>
              <p:nvPicPr>
                <p:cNvPr id="308" name="image22.png" descr="image22.png"/>
                <p:cNvPicPr>
                  <a:picLocks noChangeAspect="1"/>
                </p:cNvPicPr>
                <p:nvPr/>
              </p:nvPicPr>
              <p:blipFill>
                <a:blip r:embed="rId2">
                  <a:extLst/>
                </a:blip>
                <a:stretch>
                  <a:fillRect/>
                </a:stretch>
              </p:blipFill>
              <p:spPr>
                <a:xfrm rot="5400000">
                  <a:off x="-8099" y="8098"/>
                  <a:ext cx="64787" cy="48590"/>
                </a:xfrm>
                <a:prstGeom prst="rect">
                  <a:avLst/>
                </a:prstGeom>
                <a:ln w="12700" cap="flat">
                  <a:noFill/>
                  <a:miter lim="400000"/>
                </a:ln>
                <a:effectLst/>
              </p:spPr>
            </p:pic>
            <p:grpSp>
              <p:nvGrpSpPr>
                <p:cNvPr id="311" name="Group"/>
                <p:cNvGrpSpPr/>
                <p:nvPr/>
              </p:nvGrpSpPr>
              <p:grpSpPr>
                <a:xfrm rot="16200000">
                  <a:off x="75778" y="-18724"/>
                  <a:ext cx="32195" cy="102233"/>
                  <a:chOff x="0" y="0"/>
                  <a:chExt cx="32194" cy="102231"/>
                </a:xfrm>
              </p:grpSpPr>
              <p:sp>
                <p:nvSpPr>
                  <p:cNvPr id="309" name="Line"/>
                  <p:cNvSpPr/>
                  <p:nvPr/>
                </p:nvSpPr>
                <p:spPr>
                  <a:xfrm flipH="1">
                    <a:off x="17383" y="0"/>
                    <a:ext cx="1" cy="7030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10" name="Circle"/>
                  <p:cNvSpPr/>
                  <p:nvPr/>
                </p:nvSpPr>
                <p:spPr>
                  <a:xfrm>
                    <a:off x="0" y="69845"/>
                    <a:ext cx="32195" cy="32387"/>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313" name="Rounded Rectangle"/>
              <p:cNvSpPr/>
              <p:nvPr/>
            </p:nvSpPr>
            <p:spPr>
              <a:xfrm rot="16200000">
                <a:off x="-4197" y="150978"/>
                <a:ext cx="48791" cy="33957"/>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16" name="Group"/>
              <p:cNvGrpSpPr/>
              <p:nvPr/>
            </p:nvGrpSpPr>
            <p:grpSpPr>
              <a:xfrm rot="5400000">
                <a:off x="63922" y="118311"/>
                <a:ext cx="38028" cy="99291"/>
                <a:chOff x="0" y="0"/>
                <a:chExt cx="38026" cy="99290"/>
              </a:xfrm>
            </p:grpSpPr>
            <p:sp>
              <p:nvSpPr>
                <p:cNvPr id="314" name="Line"/>
                <p:cNvSpPr/>
                <p:nvPr/>
              </p:nvSpPr>
              <p:spPr>
                <a:xfrm flipH="1" flipV="1">
                  <a:off x="18654" y="24822"/>
                  <a:ext cx="718" cy="7446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15" name="Line"/>
                <p:cNvSpPr/>
                <p:nvPr/>
              </p:nvSpPr>
              <p:spPr>
                <a:xfrm flipH="1" rot="10800000">
                  <a:off x="0" y="-1"/>
                  <a:ext cx="38027" cy="2411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17" name="Rounded Rectangle"/>
              <p:cNvSpPr/>
              <p:nvPr/>
            </p:nvSpPr>
            <p:spPr>
              <a:xfrm rot="16200000">
                <a:off x="-4197" y="79197"/>
                <a:ext cx="48791" cy="33957"/>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20" name="Group"/>
              <p:cNvGrpSpPr/>
              <p:nvPr/>
            </p:nvGrpSpPr>
            <p:grpSpPr>
              <a:xfrm rot="5400000">
                <a:off x="66888" y="46530"/>
                <a:ext cx="38027" cy="99291"/>
                <a:chOff x="0" y="0"/>
                <a:chExt cx="38026" cy="99290"/>
              </a:xfrm>
            </p:grpSpPr>
            <p:sp>
              <p:nvSpPr>
                <p:cNvPr id="318" name="Line"/>
                <p:cNvSpPr/>
                <p:nvPr/>
              </p:nvSpPr>
              <p:spPr>
                <a:xfrm flipH="1" flipV="1">
                  <a:off x="18654" y="24822"/>
                  <a:ext cx="718" cy="7446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19" name="Line"/>
                <p:cNvSpPr/>
                <p:nvPr/>
              </p:nvSpPr>
              <p:spPr>
                <a:xfrm flipH="1" rot="10800000">
                  <a:off x="0" y="-1"/>
                  <a:ext cx="38027" cy="2411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21" name="Rounded Rectangle"/>
              <p:cNvSpPr/>
              <p:nvPr/>
            </p:nvSpPr>
            <p:spPr>
              <a:xfrm rot="16200000">
                <a:off x="-4197" y="7417"/>
                <a:ext cx="48791" cy="33957"/>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24" name="Group"/>
              <p:cNvGrpSpPr/>
              <p:nvPr/>
            </p:nvGrpSpPr>
            <p:grpSpPr>
              <a:xfrm rot="5400000">
                <a:off x="68614" y="-25250"/>
                <a:ext cx="38027" cy="99291"/>
                <a:chOff x="0" y="0"/>
                <a:chExt cx="38026" cy="99290"/>
              </a:xfrm>
            </p:grpSpPr>
            <p:sp>
              <p:nvSpPr>
                <p:cNvPr id="322" name="Line"/>
                <p:cNvSpPr/>
                <p:nvPr/>
              </p:nvSpPr>
              <p:spPr>
                <a:xfrm flipH="1" flipV="1">
                  <a:off x="18654" y="24822"/>
                  <a:ext cx="718" cy="7446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23" name="Line"/>
                <p:cNvSpPr/>
                <p:nvPr/>
              </p:nvSpPr>
              <p:spPr>
                <a:xfrm flipH="1" rot="10800000">
                  <a:off x="0" y="-1"/>
                  <a:ext cx="38027" cy="2411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351" name="Group"/>
          <p:cNvGrpSpPr/>
          <p:nvPr/>
        </p:nvGrpSpPr>
        <p:grpSpPr>
          <a:xfrm>
            <a:off x="3351911" y="2754638"/>
            <a:ext cx="595555" cy="429944"/>
            <a:chOff x="0" y="0"/>
            <a:chExt cx="595553" cy="429943"/>
          </a:xfrm>
        </p:grpSpPr>
        <p:sp>
          <p:nvSpPr>
            <p:cNvPr id="327" name="&lt;&lt;system&gt;&gt;…"/>
            <p:cNvSpPr/>
            <p:nvPr/>
          </p:nvSpPr>
          <p:spPr>
            <a:xfrm>
              <a:off x="0" y="0"/>
              <a:ext cx="595554" cy="308120"/>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11497">
                <a:defRPr sz="728">
                  <a:latin typeface="Helvetica Light"/>
                  <a:ea typeface="Helvetica Light"/>
                  <a:cs typeface="Helvetica Light"/>
                  <a:sym typeface="Helvetica Light"/>
                </a:defRPr>
              </a:pPr>
              <a:r>
                <a:t>&lt;&lt;system&gt;&gt;</a:t>
              </a:r>
            </a:p>
            <a:p>
              <a:pPr algn="ctr" defTabSz="311497">
                <a:defRPr sz="728">
                  <a:latin typeface="Helvetica Light"/>
                  <a:ea typeface="Helvetica Light"/>
                  <a:cs typeface="Helvetica Light"/>
                  <a:sym typeface="Helvetica Light"/>
                </a:defRPr>
              </a:pPr>
              <a:r>
                <a:t>Configuration</a:t>
              </a:r>
            </a:p>
          </p:txBody>
        </p:sp>
        <p:grpSp>
          <p:nvGrpSpPr>
            <p:cNvPr id="350" name="Group"/>
            <p:cNvGrpSpPr/>
            <p:nvPr/>
          </p:nvGrpSpPr>
          <p:grpSpPr>
            <a:xfrm flipH="1" rot="10800000">
              <a:off x="122087" y="305894"/>
              <a:ext cx="407210" cy="124050"/>
              <a:chOff x="0" y="0"/>
              <a:chExt cx="407209" cy="124048"/>
            </a:xfrm>
          </p:grpSpPr>
          <p:grpSp>
            <p:nvGrpSpPr>
              <p:cNvPr id="332" name="Group"/>
              <p:cNvGrpSpPr/>
              <p:nvPr/>
            </p:nvGrpSpPr>
            <p:grpSpPr>
              <a:xfrm rot="16200000">
                <a:off x="318042" y="34881"/>
                <a:ext cx="122730" cy="55606"/>
                <a:chOff x="0" y="0"/>
                <a:chExt cx="122729" cy="55605"/>
              </a:xfrm>
            </p:grpSpPr>
            <p:pic>
              <p:nvPicPr>
                <p:cNvPr id="328" name="image22.png" descr="image22.png"/>
                <p:cNvPicPr>
                  <a:picLocks noChangeAspect="1"/>
                </p:cNvPicPr>
                <p:nvPr/>
              </p:nvPicPr>
              <p:blipFill>
                <a:blip r:embed="rId2">
                  <a:extLst/>
                </a:blip>
                <a:stretch>
                  <a:fillRect/>
                </a:stretch>
              </p:blipFill>
              <p:spPr>
                <a:xfrm rot="5400000">
                  <a:off x="-6951" y="6950"/>
                  <a:ext cx="55606" cy="41705"/>
                </a:xfrm>
                <a:prstGeom prst="rect">
                  <a:avLst/>
                </a:prstGeom>
                <a:ln w="12700" cap="flat">
                  <a:noFill/>
                  <a:miter lim="400000"/>
                </a:ln>
                <a:effectLst/>
              </p:spPr>
            </p:pic>
            <p:grpSp>
              <p:nvGrpSpPr>
                <p:cNvPr id="331" name="Group"/>
                <p:cNvGrpSpPr/>
                <p:nvPr/>
              </p:nvGrpSpPr>
              <p:grpSpPr>
                <a:xfrm rot="16200000">
                  <a:off x="65040" y="-16071"/>
                  <a:ext cx="27633" cy="87747"/>
                  <a:chOff x="0" y="0"/>
                  <a:chExt cx="27632" cy="87745"/>
                </a:xfrm>
              </p:grpSpPr>
              <p:sp>
                <p:nvSpPr>
                  <p:cNvPr id="329" name="Line"/>
                  <p:cNvSpPr/>
                  <p:nvPr/>
                </p:nvSpPr>
                <p:spPr>
                  <a:xfrm flipH="1">
                    <a:off x="14919" y="0"/>
                    <a:ext cx="1" cy="6034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30" name="Circle"/>
                  <p:cNvSpPr/>
                  <p:nvPr/>
                </p:nvSpPr>
                <p:spPr>
                  <a:xfrm>
                    <a:off x="0" y="59948"/>
                    <a:ext cx="27633" cy="2779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333" name="Rounded Rectangle"/>
              <p:cNvSpPr/>
              <p:nvPr/>
            </p:nvSpPr>
            <p:spPr>
              <a:xfrm rot="10800000">
                <a:off x="123218" y="92140"/>
                <a:ext cx="41878" cy="2914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36" name="Group"/>
              <p:cNvGrpSpPr/>
              <p:nvPr/>
            </p:nvGrpSpPr>
            <p:grpSpPr>
              <a:xfrm>
                <a:off x="127837" y="10254"/>
                <a:ext cx="32639" cy="85222"/>
                <a:chOff x="0" y="0"/>
                <a:chExt cx="32637" cy="85220"/>
              </a:xfrm>
            </p:grpSpPr>
            <p:sp>
              <p:nvSpPr>
                <p:cNvPr id="334" name="Line"/>
                <p:cNvSpPr/>
                <p:nvPr/>
              </p:nvSpPr>
              <p:spPr>
                <a:xfrm flipH="1" flipV="1">
                  <a:off x="16011" y="21305"/>
                  <a:ext cx="616" cy="6391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35" name="Line"/>
                <p:cNvSpPr/>
                <p:nvPr/>
              </p:nvSpPr>
              <p:spPr>
                <a:xfrm flipH="1" rot="10800000">
                  <a:off x="0" y="0"/>
                  <a:ext cx="32638" cy="2069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37" name="Rounded Rectangle"/>
              <p:cNvSpPr/>
              <p:nvPr/>
            </p:nvSpPr>
            <p:spPr>
              <a:xfrm rot="10800000">
                <a:off x="61609" y="92140"/>
                <a:ext cx="41878" cy="291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40" name="Group"/>
              <p:cNvGrpSpPr/>
              <p:nvPr/>
            </p:nvGrpSpPr>
            <p:grpSpPr>
              <a:xfrm>
                <a:off x="66228" y="7709"/>
                <a:ext cx="32639" cy="85222"/>
                <a:chOff x="0" y="0"/>
                <a:chExt cx="32637" cy="85220"/>
              </a:xfrm>
            </p:grpSpPr>
            <p:sp>
              <p:nvSpPr>
                <p:cNvPr id="338" name="Line"/>
                <p:cNvSpPr/>
                <p:nvPr/>
              </p:nvSpPr>
              <p:spPr>
                <a:xfrm flipH="1" flipV="1">
                  <a:off x="16011" y="21305"/>
                  <a:ext cx="616" cy="6391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39" name="Line"/>
                <p:cNvSpPr/>
                <p:nvPr/>
              </p:nvSpPr>
              <p:spPr>
                <a:xfrm flipH="1" rot="10800000">
                  <a:off x="0" y="0"/>
                  <a:ext cx="32638" cy="2069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41" name="Rounded Rectangle"/>
              <p:cNvSpPr/>
              <p:nvPr/>
            </p:nvSpPr>
            <p:spPr>
              <a:xfrm rot="10800000">
                <a:off x="0" y="92140"/>
                <a:ext cx="41878" cy="2914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44" name="Group"/>
              <p:cNvGrpSpPr/>
              <p:nvPr/>
            </p:nvGrpSpPr>
            <p:grpSpPr>
              <a:xfrm>
                <a:off x="4619" y="6228"/>
                <a:ext cx="32639" cy="85221"/>
                <a:chOff x="0" y="0"/>
                <a:chExt cx="32637" cy="85220"/>
              </a:xfrm>
            </p:grpSpPr>
            <p:sp>
              <p:nvSpPr>
                <p:cNvPr id="342" name="Line"/>
                <p:cNvSpPr/>
                <p:nvPr/>
              </p:nvSpPr>
              <p:spPr>
                <a:xfrm flipH="1" flipV="1">
                  <a:off x="16011" y="21305"/>
                  <a:ext cx="616" cy="6391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43" name="Line"/>
                <p:cNvSpPr/>
                <p:nvPr/>
              </p:nvSpPr>
              <p:spPr>
                <a:xfrm flipH="1" rot="10800000">
                  <a:off x="0" y="0"/>
                  <a:ext cx="32638" cy="2069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349" name="Group"/>
              <p:cNvGrpSpPr/>
              <p:nvPr/>
            </p:nvGrpSpPr>
            <p:grpSpPr>
              <a:xfrm rot="16200000">
                <a:off x="243524" y="33562"/>
                <a:ext cx="122730" cy="55606"/>
                <a:chOff x="0" y="0"/>
                <a:chExt cx="122729" cy="55605"/>
              </a:xfrm>
            </p:grpSpPr>
            <p:pic>
              <p:nvPicPr>
                <p:cNvPr id="345" name="image22.png" descr="image22.png"/>
                <p:cNvPicPr>
                  <a:picLocks noChangeAspect="1"/>
                </p:cNvPicPr>
                <p:nvPr/>
              </p:nvPicPr>
              <p:blipFill>
                <a:blip r:embed="rId2">
                  <a:extLst/>
                </a:blip>
                <a:stretch>
                  <a:fillRect/>
                </a:stretch>
              </p:blipFill>
              <p:spPr>
                <a:xfrm rot="5400000">
                  <a:off x="-6951" y="6950"/>
                  <a:ext cx="55606" cy="41705"/>
                </a:xfrm>
                <a:prstGeom prst="rect">
                  <a:avLst/>
                </a:prstGeom>
                <a:ln w="12700" cap="flat">
                  <a:noFill/>
                  <a:miter lim="400000"/>
                </a:ln>
                <a:effectLst/>
              </p:spPr>
            </p:pic>
            <p:grpSp>
              <p:nvGrpSpPr>
                <p:cNvPr id="348" name="Group"/>
                <p:cNvGrpSpPr/>
                <p:nvPr/>
              </p:nvGrpSpPr>
              <p:grpSpPr>
                <a:xfrm rot="16200000">
                  <a:off x="65040" y="-16071"/>
                  <a:ext cx="27633" cy="87747"/>
                  <a:chOff x="0" y="0"/>
                  <a:chExt cx="27632" cy="87745"/>
                </a:xfrm>
              </p:grpSpPr>
              <p:sp>
                <p:nvSpPr>
                  <p:cNvPr id="346" name="Line"/>
                  <p:cNvSpPr/>
                  <p:nvPr/>
                </p:nvSpPr>
                <p:spPr>
                  <a:xfrm flipH="1">
                    <a:off x="14919" y="0"/>
                    <a:ext cx="1" cy="6034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47" name="Circle"/>
                  <p:cNvSpPr/>
                  <p:nvPr/>
                </p:nvSpPr>
                <p:spPr>
                  <a:xfrm>
                    <a:off x="0" y="59948"/>
                    <a:ext cx="27633" cy="2779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381" name="Group"/>
          <p:cNvGrpSpPr/>
          <p:nvPr/>
        </p:nvGrpSpPr>
        <p:grpSpPr>
          <a:xfrm>
            <a:off x="2535525" y="2754512"/>
            <a:ext cx="776231" cy="451502"/>
            <a:chOff x="0" y="0"/>
            <a:chExt cx="776229" cy="451501"/>
          </a:xfrm>
        </p:grpSpPr>
        <p:sp>
          <p:nvSpPr>
            <p:cNvPr id="352" name="&lt;&lt;system&gt;&gt;…"/>
            <p:cNvSpPr/>
            <p:nvPr/>
          </p:nvSpPr>
          <p:spPr>
            <a:xfrm>
              <a:off x="0" y="0"/>
              <a:ext cx="776230" cy="307421"/>
            </a:xfrm>
            <a:prstGeom prst="roundRect">
              <a:avLst>
                <a:gd name="adj" fmla="val 961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5458">
                <a:defRPr sz="784">
                  <a:latin typeface="Helvetica Light"/>
                  <a:ea typeface="Helvetica Light"/>
                  <a:cs typeface="Helvetica Light"/>
                  <a:sym typeface="Helvetica Light"/>
                </a:defRPr>
              </a:pPr>
              <a:r>
                <a:t>&lt;&lt;system&gt;&gt;</a:t>
              </a:r>
            </a:p>
            <a:p>
              <a:pPr algn="ctr" defTabSz="335458">
                <a:defRPr sz="784">
                  <a:latin typeface="Helvetica Light"/>
                  <a:ea typeface="Helvetica Light"/>
                  <a:cs typeface="Helvetica Light"/>
                  <a:sym typeface="Helvetica Light"/>
                </a:defRPr>
              </a:pPr>
              <a:r>
                <a:t>PlantDescription</a:t>
              </a:r>
            </a:p>
          </p:txBody>
        </p:sp>
        <p:grpSp>
          <p:nvGrpSpPr>
            <p:cNvPr id="380" name="Group"/>
            <p:cNvGrpSpPr/>
            <p:nvPr/>
          </p:nvGrpSpPr>
          <p:grpSpPr>
            <a:xfrm flipH="1" rot="16200000">
              <a:off x="412969" y="133508"/>
              <a:ext cx="147879" cy="488109"/>
              <a:chOff x="0" y="0"/>
              <a:chExt cx="147878" cy="488107"/>
            </a:xfrm>
          </p:grpSpPr>
          <p:grpSp>
            <p:nvGrpSpPr>
              <p:cNvPr id="357" name="Group"/>
              <p:cNvGrpSpPr/>
              <p:nvPr/>
            </p:nvGrpSpPr>
            <p:grpSpPr>
              <a:xfrm>
                <a:off x="-1" y="245798"/>
                <a:ext cx="147880" cy="67000"/>
                <a:chOff x="0" y="0"/>
                <a:chExt cx="147878" cy="66999"/>
              </a:xfrm>
            </p:grpSpPr>
            <p:pic>
              <p:nvPicPr>
                <p:cNvPr id="353" name="image22.png" descr="image22.png"/>
                <p:cNvPicPr>
                  <a:picLocks noChangeAspect="1"/>
                </p:cNvPicPr>
                <p:nvPr/>
              </p:nvPicPr>
              <p:blipFill>
                <a:blip r:embed="rId2">
                  <a:extLst/>
                </a:blip>
                <a:stretch>
                  <a:fillRect/>
                </a:stretch>
              </p:blipFill>
              <p:spPr>
                <a:xfrm rot="5400000">
                  <a:off x="-8376" y="8375"/>
                  <a:ext cx="67001" cy="50250"/>
                </a:xfrm>
                <a:prstGeom prst="rect">
                  <a:avLst/>
                </a:prstGeom>
                <a:ln w="12700" cap="flat">
                  <a:noFill/>
                  <a:miter lim="400000"/>
                </a:ln>
                <a:effectLst/>
              </p:spPr>
            </p:pic>
            <p:grpSp>
              <p:nvGrpSpPr>
                <p:cNvPr id="356" name="Group"/>
                <p:cNvGrpSpPr/>
                <p:nvPr/>
              </p:nvGrpSpPr>
              <p:grpSpPr>
                <a:xfrm rot="16200000">
                  <a:off x="78368" y="-19364"/>
                  <a:ext cx="33295" cy="105727"/>
                  <a:chOff x="0" y="0"/>
                  <a:chExt cx="33294" cy="105725"/>
                </a:xfrm>
              </p:grpSpPr>
              <p:sp>
                <p:nvSpPr>
                  <p:cNvPr id="354" name="Line"/>
                  <p:cNvSpPr/>
                  <p:nvPr/>
                </p:nvSpPr>
                <p:spPr>
                  <a:xfrm flipH="1">
                    <a:off x="17977" y="0"/>
                    <a:ext cx="1" cy="7270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55" name="Circle"/>
                  <p:cNvSpPr/>
                  <p:nvPr/>
                </p:nvSpPr>
                <p:spPr>
                  <a:xfrm>
                    <a:off x="0" y="72232"/>
                    <a:ext cx="33295" cy="33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358" name="Rounded Rectangle"/>
              <p:cNvSpPr/>
              <p:nvPr/>
            </p:nvSpPr>
            <p:spPr>
              <a:xfrm rot="16200000">
                <a:off x="-4341" y="156138"/>
                <a:ext cx="50460" cy="35118"/>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61" name="Group"/>
              <p:cNvGrpSpPr/>
              <p:nvPr/>
            </p:nvGrpSpPr>
            <p:grpSpPr>
              <a:xfrm rot="5400000">
                <a:off x="66107" y="122354"/>
                <a:ext cx="39327" cy="102685"/>
                <a:chOff x="0" y="0"/>
                <a:chExt cx="39325" cy="102683"/>
              </a:xfrm>
            </p:grpSpPr>
            <p:sp>
              <p:nvSpPr>
                <p:cNvPr id="359" name="Line"/>
                <p:cNvSpPr/>
                <p:nvPr/>
              </p:nvSpPr>
              <p:spPr>
                <a:xfrm flipH="1" flipV="1">
                  <a:off x="19292" y="25671"/>
                  <a:ext cx="742" cy="7701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60" name="Line"/>
                <p:cNvSpPr/>
                <p:nvPr/>
              </p:nvSpPr>
              <p:spPr>
                <a:xfrm flipH="1" rot="10800000">
                  <a:off x="0" y="0"/>
                  <a:ext cx="39326" cy="249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62" name="Rounded Rectangle"/>
              <p:cNvSpPr/>
              <p:nvPr/>
            </p:nvSpPr>
            <p:spPr>
              <a:xfrm rot="16200000">
                <a:off x="-4341" y="81904"/>
                <a:ext cx="50460" cy="35118"/>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65" name="Group"/>
              <p:cNvGrpSpPr/>
              <p:nvPr/>
            </p:nvGrpSpPr>
            <p:grpSpPr>
              <a:xfrm rot="5400000">
                <a:off x="69174" y="48121"/>
                <a:ext cx="39327" cy="102684"/>
                <a:chOff x="0" y="0"/>
                <a:chExt cx="39325" cy="102683"/>
              </a:xfrm>
            </p:grpSpPr>
            <p:sp>
              <p:nvSpPr>
                <p:cNvPr id="363" name="Line"/>
                <p:cNvSpPr/>
                <p:nvPr/>
              </p:nvSpPr>
              <p:spPr>
                <a:xfrm flipH="1" flipV="1">
                  <a:off x="19292" y="25671"/>
                  <a:ext cx="742" cy="7701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64" name="Line"/>
                <p:cNvSpPr/>
                <p:nvPr/>
              </p:nvSpPr>
              <p:spPr>
                <a:xfrm flipH="1" rot="10800000">
                  <a:off x="0" y="0"/>
                  <a:ext cx="39326" cy="249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66" name="Rounded Rectangle"/>
              <p:cNvSpPr/>
              <p:nvPr/>
            </p:nvSpPr>
            <p:spPr>
              <a:xfrm rot="16200000">
                <a:off x="-4341" y="7670"/>
                <a:ext cx="50460" cy="3511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69" name="Group"/>
              <p:cNvGrpSpPr/>
              <p:nvPr/>
            </p:nvGrpSpPr>
            <p:grpSpPr>
              <a:xfrm rot="5400000">
                <a:off x="70959" y="-26113"/>
                <a:ext cx="39327" cy="102685"/>
                <a:chOff x="0" y="0"/>
                <a:chExt cx="39325" cy="102683"/>
              </a:xfrm>
            </p:grpSpPr>
            <p:sp>
              <p:nvSpPr>
                <p:cNvPr id="367" name="Line"/>
                <p:cNvSpPr/>
                <p:nvPr/>
              </p:nvSpPr>
              <p:spPr>
                <a:xfrm flipH="1" flipV="1">
                  <a:off x="19292" y="25671"/>
                  <a:ext cx="742" cy="7701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68" name="Line"/>
                <p:cNvSpPr/>
                <p:nvPr/>
              </p:nvSpPr>
              <p:spPr>
                <a:xfrm flipH="1" rot="10800000">
                  <a:off x="0" y="0"/>
                  <a:ext cx="39326" cy="249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374" name="Group"/>
              <p:cNvGrpSpPr/>
              <p:nvPr/>
            </p:nvGrpSpPr>
            <p:grpSpPr>
              <a:xfrm>
                <a:off x="-1" y="333514"/>
                <a:ext cx="147880" cy="67001"/>
                <a:chOff x="0" y="0"/>
                <a:chExt cx="147878" cy="66999"/>
              </a:xfrm>
            </p:grpSpPr>
            <p:pic>
              <p:nvPicPr>
                <p:cNvPr id="370" name="image22.png" descr="image22.png"/>
                <p:cNvPicPr>
                  <a:picLocks noChangeAspect="1"/>
                </p:cNvPicPr>
                <p:nvPr/>
              </p:nvPicPr>
              <p:blipFill>
                <a:blip r:embed="rId2">
                  <a:extLst/>
                </a:blip>
                <a:stretch>
                  <a:fillRect/>
                </a:stretch>
              </p:blipFill>
              <p:spPr>
                <a:xfrm rot="5400000">
                  <a:off x="-8376" y="8375"/>
                  <a:ext cx="67001" cy="50250"/>
                </a:xfrm>
                <a:prstGeom prst="rect">
                  <a:avLst/>
                </a:prstGeom>
                <a:ln w="12700" cap="flat">
                  <a:noFill/>
                  <a:miter lim="400000"/>
                </a:ln>
                <a:effectLst/>
              </p:spPr>
            </p:pic>
            <p:grpSp>
              <p:nvGrpSpPr>
                <p:cNvPr id="373" name="Group"/>
                <p:cNvGrpSpPr/>
                <p:nvPr/>
              </p:nvGrpSpPr>
              <p:grpSpPr>
                <a:xfrm rot="16200000">
                  <a:off x="78368" y="-19364"/>
                  <a:ext cx="33295" cy="105727"/>
                  <a:chOff x="0" y="0"/>
                  <a:chExt cx="33294" cy="105725"/>
                </a:xfrm>
              </p:grpSpPr>
              <p:sp>
                <p:nvSpPr>
                  <p:cNvPr id="371" name="Line"/>
                  <p:cNvSpPr/>
                  <p:nvPr/>
                </p:nvSpPr>
                <p:spPr>
                  <a:xfrm flipH="1">
                    <a:off x="17977" y="0"/>
                    <a:ext cx="1" cy="7270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72" name="Circle"/>
                  <p:cNvSpPr/>
                  <p:nvPr/>
                </p:nvSpPr>
                <p:spPr>
                  <a:xfrm>
                    <a:off x="0" y="72232"/>
                    <a:ext cx="33295" cy="33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nvGrpSpPr>
              <p:cNvPr id="379" name="Group"/>
              <p:cNvGrpSpPr/>
              <p:nvPr/>
            </p:nvGrpSpPr>
            <p:grpSpPr>
              <a:xfrm>
                <a:off x="-1" y="421108"/>
                <a:ext cx="147880" cy="67000"/>
                <a:chOff x="0" y="0"/>
                <a:chExt cx="147878" cy="66999"/>
              </a:xfrm>
            </p:grpSpPr>
            <p:pic>
              <p:nvPicPr>
                <p:cNvPr id="375" name="image22.png" descr="image22.png"/>
                <p:cNvPicPr>
                  <a:picLocks noChangeAspect="1"/>
                </p:cNvPicPr>
                <p:nvPr/>
              </p:nvPicPr>
              <p:blipFill>
                <a:blip r:embed="rId2">
                  <a:extLst/>
                </a:blip>
                <a:stretch>
                  <a:fillRect/>
                </a:stretch>
              </p:blipFill>
              <p:spPr>
                <a:xfrm rot="5400000">
                  <a:off x="-8376" y="8375"/>
                  <a:ext cx="67001" cy="50250"/>
                </a:xfrm>
                <a:prstGeom prst="rect">
                  <a:avLst/>
                </a:prstGeom>
                <a:ln w="12700" cap="flat">
                  <a:noFill/>
                  <a:miter lim="400000"/>
                </a:ln>
                <a:effectLst/>
              </p:spPr>
            </p:pic>
            <p:grpSp>
              <p:nvGrpSpPr>
                <p:cNvPr id="378" name="Group"/>
                <p:cNvGrpSpPr/>
                <p:nvPr/>
              </p:nvGrpSpPr>
              <p:grpSpPr>
                <a:xfrm rot="16200000">
                  <a:off x="78368" y="-19364"/>
                  <a:ext cx="33295" cy="105727"/>
                  <a:chOff x="0" y="0"/>
                  <a:chExt cx="33294" cy="105725"/>
                </a:xfrm>
              </p:grpSpPr>
              <p:sp>
                <p:nvSpPr>
                  <p:cNvPr id="376" name="Line"/>
                  <p:cNvSpPr/>
                  <p:nvPr/>
                </p:nvSpPr>
                <p:spPr>
                  <a:xfrm flipH="1">
                    <a:off x="17977" y="0"/>
                    <a:ext cx="1" cy="7270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77" name="Circle"/>
                  <p:cNvSpPr/>
                  <p:nvPr/>
                </p:nvSpPr>
                <p:spPr>
                  <a:xfrm>
                    <a:off x="0" y="72232"/>
                    <a:ext cx="33295" cy="33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406" name="Group"/>
          <p:cNvGrpSpPr/>
          <p:nvPr/>
        </p:nvGrpSpPr>
        <p:grpSpPr>
          <a:xfrm>
            <a:off x="3321384" y="1840294"/>
            <a:ext cx="853066" cy="423362"/>
            <a:chOff x="0" y="0"/>
            <a:chExt cx="853065" cy="423361"/>
          </a:xfrm>
        </p:grpSpPr>
        <p:sp>
          <p:nvSpPr>
            <p:cNvPr id="382" name="&lt;&lt;system&gt;&gt;…"/>
            <p:cNvSpPr/>
            <p:nvPr/>
          </p:nvSpPr>
          <p:spPr>
            <a:xfrm>
              <a:off x="0" y="0"/>
              <a:ext cx="853066" cy="303403"/>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8881">
                <a:defRPr sz="792">
                  <a:latin typeface="Helvetica Light"/>
                  <a:ea typeface="Helvetica Light"/>
                  <a:cs typeface="Helvetica Light"/>
                  <a:sym typeface="Helvetica Light"/>
                </a:defRPr>
              </a:pPr>
              <a:r>
                <a:t>&lt;&lt;system&gt;&gt;</a:t>
              </a:r>
            </a:p>
            <a:p>
              <a:pPr algn="ctr" defTabSz="338881">
                <a:defRPr sz="792">
                  <a:latin typeface="Helvetica Light"/>
                  <a:ea typeface="Helvetica Light"/>
                  <a:cs typeface="Helvetica Light"/>
                  <a:sym typeface="Helvetica Light"/>
                </a:defRPr>
              </a:pPr>
              <a:r>
                <a:t>WorkflowManager</a:t>
              </a:r>
            </a:p>
          </p:txBody>
        </p:sp>
        <p:grpSp>
          <p:nvGrpSpPr>
            <p:cNvPr id="405" name="Group"/>
            <p:cNvGrpSpPr/>
            <p:nvPr/>
          </p:nvGrpSpPr>
          <p:grpSpPr>
            <a:xfrm flipH="1" rot="10800000">
              <a:off x="65242" y="301211"/>
              <a:ext cx="400977" cy="122151"/>
              <a:chOff x="0" y="0"/>
              <a:chExt cx="400975" cy="122149"/>
            </a:xfrm>
          </p:grpSpPr>
          <p:grpSp>
            <p:nvGrpSpPr>
              <p:cNvPr id="387" name="Group"/>
              <p:cNvGrpSpPr/>
              <p:nvPr/>
            </p:nvGrpSpPr>
            <p:grpSpPr>
              <a:xfrm rot="16200000">
                <a:off x="313173" y="34347"/>
                <a:ext cx="120851" cy="54755"/>
                <a:chOff x="0" y="0"/>
                <a:chExt cx="120850" cy="54753"/>
              </a:xfrm>
            </p:grpSpPr>
            <p:pic>
              <p:nvPicPr>
                <p:cNvPr id="383" name="image22.png" descr="image22.png"/>
                <p:cNvPicPr>
                  <a:picLocks noChangeAspect="1"/>
                </p:cNvPicPr>
                <p:nvPr/>
              </p:nvPicPr>
              <p:blipFill>
                <a:blip r:embed="rId2">
                  <a:extLst/>
                </a:blip>
                <a:stretch>
                  <a:fillRect/>
                </a:stretch>
              </p:blipFill>
              <p:spPr>
                <a:xfrm rot="5400000">
                  <a:off x="-6845" y="6844"/>
                  <a:ext cx="54755" cy="41066"/>
                </a:xfrm>
                <a:prstGeom prst="rect">
                  <a:avLst/>
                </a:prstGeom>
                <a:ln w="12700" cap="flat">
                  <a:noFill/>
                  <a:miter lim="400000"/>
                </a:ln>
                <a:effectLst/>
              </p:spPr>
            </p:pic>
            <p:grpSp>
              <p:nvGrpSpPr>
                <p:cNvPr id="386" name="Group"/>
                <p:cNvGrpSpPr/>
                <p:nvPr/>
              </p:nvGrpSpPr>
              <p:grpSpPr>
                <a:xfrm rot="16200000">
                  <a:off x="64044" y="-15825"/>
                  <a:ext cx="27210" cy="86403"/>
                  <a:chOff x="0" y="0"/>
                  <a:chExt cx="27209" cy="86401"/>
                </a:xfrm>
              </p:grpSpPr>
              <p:sp>
                <p:nvSpPr>
                  <p:cNvPr id="384" name="Line"/>
                  <p:cNvSpPr/>
                  <p:nvPr/>
                </p:nvSpPr>
                <p:spPr>
                  <a:xfrm flipH="1">
                    <a:off x="14691" y="0"/>
                    <a:ext cx="1" cy="5941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385" name="Circle"/>
                  <p:cNvSpPr/>
                  <p:nvPr/>
                </p:nvSpPr>
                <p:spPr>
                  <a:xfrm>
                    <a:off x="0" y="59030"/>
                    <a:ext cx="27210" cy="27372"/>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388" name="Rounded Rectangle"/>
              <p:cNvSpPr/>
              <p:nvPr/>
            </p:nvSpPr>
            <p:spPr>
              <a:xfrm rot="10800000">
                <a:off x="121331" y="90729"/>
                <a:ext cx="41237" cy="2869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91" name="Group"/>
              <p:cNvGrpSpPr/>
              <p:nvPr/>
            </p:nvGrpSpPr>
            <p:grpSpPr>
              <a:xfrm>
                <a:off x="125880" y="10097"/>
                <a:ext cx="32139" cy="83917"/>
                <a:chOff x="0" y="0"/>
                <a:chExt cx="32138" cy="83915"/>
              </a:xfrm>
            </p:grpSpPr>
            <p:sp>
              <p:nvSpPr>
                <p:cNvPr id="389" name="Line"/>
                <p:cNvSpPr/>
                <p:nvPr/>
              </p:nvSpPr>
              <p:spPr>
                <a:xfrm flipH="1" flipV="1">
                  <a:off x="15766" y="20979"/>
                  <a:ext cx="607" cy="6293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90" name="Line"/>
                <p:cNvSpPr/>
                <p:nvPr/>
              </p:nvSpPr>
              <p:spPr>
                <a:xfrm flipH="1" rot="10800000">
                  <a:off x="0" y="-1"/>
                  <a:ext cx="32139" cy="2038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92" name="Rounded Rectangle"/>
              <p:cNvSpPr/>
              <p:nvPr/>
            </p:nvSpPr>
            <p:spPr>
              <a:xfrm rot="10800000">
                <a:off x="60665" y="90729"/>
                <a:ext cx="41237" cy="2869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95" name="Group"/>
              <p:cNvGrpSpPr/>
              <p:nvPr/>
            </p:nvGrpSpPr>
            <p:grpSpPr>
              <a:xfrm>
                <a:off x="65214" y="7591"/>
                <a:ext cx="32139" cy="83917"/>
                <a:chOff x="0" y="0"/>
                <a:chExt cx="32138" cy="83915"/>
              </a:xfrm>
            </p:grpSpPr>
            <p:sp>
              <p:nvSpPr>
                <p:cNvPr id="393" name="Line"/>
                <p:cNvSpPr/>
                <p:nvPr/>
              </p:nvSpPr>
              <p:spPr>
                <a:xfrm flipH="1" flipV="1">
                  <a:off x="15766" y="20979"/>
                  <a:ext cx="607" cy="6293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94" name="Line"/>
                <p:cNvSpPr/>
                <p:nvPr/>
              </p:nvSpPr>
              <p:spPr>
                <a:xfrm flipH="1" rot="10800000">
                  <a:off x="0" y="-1"/>
                  <a:ext cx="32139" cy="2038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396" name="Rounded Rectangle"/>
              <p:cNvSpPr/>
              <p:nvPr/>
            </p:nvSpPr>
            <p:spPr>
              <a:xfrm rot="10800000">
                <a:off x="0" y="90729"/>
                <a:ext cx="41236" cy="2869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399" name="Group"/>
              <p:cNvGrpSpPr/>
              <p:nvPr/>
            </p:nvGrpSpPr>
            <p:grpSpPr>
              <a:xfrm>
                <a:off x="4548" y="6132"/>
                <a:ext cx="32139" cy="83917"/>
                <a:chOff x="0" y="0"/>
                <a:chExt cx="32138" cy="83915"/>
              </a:xfrm>
            </p:grpSpPr>
            <p:sp>
              <p:nvSpPr>
                <p:cNvPr id="397" name="Line"/>
                <p:cNvSpPr/>
                <p:nvPr/>
              </p:nvSpPr>
              <p:spPr>
                <a:xfrm flipH="1" flipV="1">
                  <a:off x="15766" y="20979"/>
                  <a:ext cx="607" cy="6293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398" name="Line"/>
                <p:cNvSpPr/>
                <p:nvPr/>
              </p:nvSpPr>
              <p:spPr>
                <a:xfrm flipH="1" rot="10800000">
                  <a:off x="0" y="-1"/>
                  <a:ext cx="32139" cy="2038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404" name="Group"/>
              <p:cNvGrpSpPr/>
              <p:nvPr/>
            </p:nvGrpSpPr>
            <p:grpSpPr>
              <a:xfrm rot="16200000">
                <a:off x="239796" y="33048"/>
                <a:ext cx="120851" cy="54755"/>
                <a:chOff x="0" y="0"/>
                <a:chExt cx="120850" cy="54753"/>
              </a:xfrm>
            </p:grpSpPr>
            <p:pic>
              <p:nvPicPr>
                <p:cNvPr id="400" name="image22.png" descr="image22.png"/>
                <p:cNvPicPr>
                  <a:picLocks noChangeAspect="1"/>
                </p:cNvPicPr>
                <p:nvPr/>
              </p:nvPicPr>
              <p:blipFill>
                <a:blip r:embed="rId2">
                  <a:extLst/>
                </a:blip>
                <a:stretch>
                  <a:fillRect/>
                </a:stretch>
              </p:blipFill>
              <p:spPr>
                <a:xfrm rot="5400000">
                  <a:off x="-6845" y="6844"/>
                  <a:ext cx="54755" cy="41066"/>
                </a:xfrm>
                <a:prstGeom prst="rect">
                  <a:avLst/>
                </a:prstGeom>
                <a:ln w="12700" cap="flat">
                  <a:noFill/>
                  <a:miter lim="400000"/>
                </a:ln>
                <a:effectLst/>
              </p:spPr>
            </p:pic>
            <p:grpSp>
              <p:nvGrpSpPr>
                <p:cNvPr id="403" name="Group"/>
                <p:cNvGrpSpPr/>
                <p:nvPr/>
              </p:nvGrpSpPr>
              <p:grpSpPr>
                <a:xfrm rot="16200000">
                  <a:off x="64044" y="-15825"/>
                  <a:ext cx="27210" cy="86403"/>
                  <a:chOff x="0" y="0"/>
                  <a:chExt cx="27209" cy="86401"/>
                </a:xfrm>
              </p:grpSpPr>
              <p:sp>
                <p:nvSpPr>
                  <p:cNvPr id="401" name="Line"/>
                  <p:cNvSpPr/>
                  <p:nvPr/>
                </p:nvSpPr>
                <p:spPr>
                  <a:xfrm flipH="1">
                    <a:off x="14691" y="0"/>
                    <a:ext cx="1" cy="5941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02" name="Circle"/>
                  <p:cNvSpPr/>
                  <p:nvPr/>
                </p:nvSpPr>
                <p:spPr>
                  <a:xfrm>
                    <a:off x="0" y="59030"/>
                    <a:ext cx="27210" cy="27372"/>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431" name="Group"/>
          <p:cNvGrpSpPr/>
          <p:nvPr/>
        </p:nvGrpSpPr>
        <p:grpSpPr>
          <a:xfrm>
            <a:off x="4233196" y="1836657"/>
            <a:ext cx="773576" cy="418246"/>
            <a:chOff x="0" y="0"/>
            <a:chExt cx="773575" cy="418244"/>
          </a:xfrm>
        </p:grpSpPr>
        <p:sp>
          <p:nvSpPr>
            <p:cNvPr id="407" name="&lt;&lt;system&gt;&gt;…"/>
            <p:cNvSpPr/>
            <p:nvPr/>
          </p:nvSpPr>
          <p:spPr>
            <a:xfrm>
              <a:off x="0" y="0"/>
              <a:ext cx="773576" cy="299736"/>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8074">
                <a:defRPr sz="720">
                  <a:latin typeface="Helvetica Light"/>
                  <a:ea typeface="Helvetica Light"/>
                  <a:cs typeface="Helvetica Light"/>
                  <a:sym typeface="Helvetica Light"/>
                </a:defRPr>
              </a:pPr>
              <a:r>
                <a:t>&lt;&lt;system&gt;&gt;</a:t>
              </a:r>
            </a:p>
            <a:p>
              <a:pPr algn="ctr" defTabSz="308074">
                <a:defRPr sz="720">
                  <a:latin typeface="Helvetica Light"/>
                  <a:ea typeface="Helvetica Light"/>
                  <a:cs typeface="Helvetica Light"/>
                  <a:sym typeface="Helvetica Light"/>
                </a:defRPr>
              </a:pPr>
              <a:r>
                <a:t>WorkflowExecutor</a:t>
              </a:r>
            </a:p>
          </p:txBody>
        </p:sp>
        <p:grpSp>
          <p:nvGrpSpPr>
            <p:cNvPr id="430" name="Group"/>
            <p:cNvGrpSpPr/>
            <p:nvPr/>
          </p:nvGrpSpPr>
          <p:grpSpPr>
            <a:xfrm flipH="1" rot="10800000">
              <a:off x="64454" y="297571"/>
              <a:ext cx="396130" cy="120674"/>
              <a:chOff x="0" y="0"/>
              <a:chExt cx="396129" cy="120673"/>
            </a:xfrm>
          </p:grpSpPr>
          <p:grpSp>
            <p:nvGrpSpPr>
              <p:cNvPr id="412" name="Group"/>
              <p:cNvGrpSpPr/>
              <p:nvPr/>
            </p:nvGrpSpPr>
            <p:grpSpPr>
              <a:xfrm rot="16200000">
                <a:off x="309388" y="33932"/>
                <a:ext cx="119390" cy="54093"/>
                <a:chOff x="0" y="0"/>
                <a:chExt cx="119389" cy="54092"/>
              </a:xfrm>
            </p:grpSpPr>
            <p:pic>
              <p:nvPicPr>
                <p:cNvPr id="408" name="image22.png" descr="image22.png"/>
                <p:cNvPicPr>
                  <a:picLocks noChangeAspect="1"/>
                </p:cNvPicPr>
                <p:nvPr/>
              </p:nvPicPr>
              <p:blipFill>
                <a:blip r:embed="rId2">
                  <a:extLst/>
                </a:blip>
                <a:stretch>
                  <a:fillRect/>
                </a:stretch>
              </p:blipFill>
              <p:spPr>
                <a:xfrm rot="5400000">
                  <a:off x="-6762" y="6761"/>
                  <a:ext cx="54093" cy="40570"/>
                </a:xfrm>
                <a:prstGeom prst="rect">
                  <a:avLst/>
                </a:prstGeom>
                <a:ln w="12700" cap="flat">
                  <a:noFill/>
                  <a:miter lim="400000"/>
                </a:ln>
                <a:effectLst/>
              </p:spPr>
            </p:pic>
            <p:grpSp>
              <p:nvGrpSpPr>
                <p:cNvPr id="411" name="Group"/>
                <p:cNvGrpSpPr/>
                <p:nvPr/>
              </p:nvGrpSpPr>
              <p:grpSpPr>
                <a:xfrm rot="16200000">
                  <a:off x="63270" y="-15633"/>
                  <a:ext cx="26881" cy="85358"/>
                  <a:chOff x="0" y="0"/>
                  <a:chExt cx="26880" cy="85357"/>
                </a:xfrm>
              </p:grpSpPr>
              <p:sp>
                <p:nvSpPr>
                  <p:cNvPr id="409" name="Line"/>
                  <p:cNvSpPr/>
                  <p:nvPr/>
                </p:nvSpPr>
                <p:spPr>
                  <a:xfrm flipH="1">
                    <a:off x="14513" y="0"/>
                    <a:ext cx="1" cy="5869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10" name="Circle"/>
                  <p:cNvSpPr/>
                  <p:nvPr/>
                </p:nvSpPr>
                <p:spPr>
                  <a:xfrm>
                    <a:off x="0" y="58317"/>
                    <a:ext cx="26881" cy="27041"/>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413" name="Rounded Rectangle"/>
              <p:cNvSpPr/>
              <p:nvPr/>
            </p:nvSpPr>
            <p:spPr>
              <a:xfrm rot="10800000">
                <a:off x="119865" y="89632"/>
                <a:ext cx="40738" cy="2835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16" name="Group"/>
              <p:cNvGrpSpPr/>
              <p:nvPr/>
            </p:nvGrpSpPr>
            <p:grpSpPr>
              <a:xfrm>
                <a:off x="124359" y="9975"/>
                <a:ext cx="31750" cy="82903"/>
                <a:chOff x="0" y="0"/>
                <a:chExt cx="31749" cy="82901"/>
              </a:xfrm>
            </p:grpSpPr>
            <p:sp>
              <p:nvSpPr>
                <p:cNvPr id="414" name="Line"/>
                <p:cNvSpPr/>
                <p:nvPr/>
              </p:nvSpPr>
              <p:spPr>
                <a:xfrm flipH="1" flipV="1">
                  <a:off x="15575" y="20725"/>
                  <a:ext cx="600" cy="6217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15" name="Line"/>
                <p:cNvSpPr/>
                <p:nvPr/>
              </p:nvSpPr>
              <p:spPr>
                <a:xfrm flipH="1" rot="10800000">
                  <a:off x="0" y="-1"/>
                  <a:ext cx="31750" cy="201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17" name="Rounded Rectangle"/>
              <p:cNvSpPr/>
              <p:nvPr/>
            </p:nvSpPr>
            <p:spPr>
              <a:xfrm rot="10800000">
                <a:off x="59932" y="89632"/>
                <a:ext cx="40739" cy="28353"/>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20" name="Group"/>
              <p:cNvGrpSpPr/>
              <p:nvPr/>
            </p:nvGrpSpPr>
            <p:grpSpPr>
              <a:xfrm>
                <a:off x="64426" y="7499"/>
                <a:ext cx="31751" cy="82903"/>
                <a:chOff x="0" y="0"/>
                <a:chExt cx="31749" cy="82901"/>
              </a:xfrm>
            </p:grpSpPr>
            <p:sp>
              <p:nvSpPr>
                <p:cNvPr id="418" name="Line"/>
                <p:cNvSpPr/>
                <p:nvPr/>
              </p:nvSpPr>
              <p:spPr>
                <a:xfrm flipH="1" flipV="1">
                  <a:off x="15575" y="20725"/>
                  <a:ext cx="600" cy="6217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19" name="Line"/>
                <p:cNvSpPr/>
                <p:nvPr/>
              </p:nvSpPr>
              <p:spPr>
                <a:xfrm flipH="1" rot="10800000">
                  <a:off x="0" y="-1"/>
                  <a:ext cx="31750" cy="201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21" name="Rounded Rectangle"/>
              <p:cNvSpPr/>
              <p:nvPr/>
            </p:nvSpPr>
            <p:spPr>
              <a:xfrm rot="10800000">
                <a:off x="0" y="89632"/>
                <a:ext cx="40738" cy="2835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24" name="Group"/>
              <p:cNvGrpSpPr/>
              <p:nvPr/>
            </p:nvGrpSpPr>
            <p:grpSpPr>
              <a:xfrm>
                <a:off x="4493" y="6058"/>
                <a:ext cx="31751" cy="82903"/>
                <a:chOff x="0" y="0"/>
                <a:chExt cx="31749" cy="82901"/>
              </a:xfrm>
            </p:grpSpPr>
            <p:sp>
              <p:nvSpPr>
                <p:cNvPr id="422" name="Line"/>
                <p:cNvSpPr/>
                <p:nvPr/>
              </p:nvSpPr>
              <p:spPr>
                <a:xfrm flipH="1" flipV="1">
                  <a:off x="15575" y="20725"/>
                  <a:ext cx="600" cy="6217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23" name="Line"/>
                <p:cNvSpPr/>
                <p:nvPr/>
              </p:nvSpPr>
              <p:spPr>
                <a:xfrm flipH="1" rot="10800000">
                  <a:off x="0" y="-1"/>
                  <a:ext cx="31750" cy="201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429" name="Group"/>
              <p:cNvGrpSpPr/>
              <p:nvPr/>
            </p:nvGrpSpPr>
            <p:grpSpPr>
              <a:xfrm rot="16200000">
                <a:off x="236897" y="32648"/>
                <a:ext cx="119391" cy="54093"/>
                <a:chOff x="0" y="0"/>
                <a:chExt cx="119389" cy="54092"/>
              </a:xfrm>
            </p:grpSpPr>
            <p:pic>
              <p:nvPicPr>
                <p:cNvPr id="425" name="image22.png" descr="image22.png"/>
                <p:cNvPicPr>
                  <a:picLocks noChangeAspect="1"/>
                </p:cNvPicPr>
                <p:nvPr/>
              </p:nvPicPr>
              <p:blipFill>
                <a:blip r:embed="rId2">
                  <a:extLst/>
                </a:blip>
                <a:stretch>
                  <a:fillRect/>
                </a:stretch>
              </p:blipFill>
              <p:spPr>
                <a:xfrm rot="5400000">
                  <a:off x="-6762" y="6761"/>
                  <a:ext cx="54093" cy="40570"/>
                </a:xfrm>
                <a:prstGeom prst="rect">
                  <a:avLst/>
                </a:prstGeom>
                <a:ln w="12700" cap="flat">
                  <a:noFill/>
                  <a:miter lim="400000"/>
                </a:ln>
                <a:effectLst/>
              </p:spPr>
            </p:pic>
            <p:grpSp>
              <p:nvGrpSpPr>
                <p:cNvPr id="428" name="Group"/>
                <p:cNvGrpSpPr/>
                <p:nvPr/>
              </p:nvGrpSpPr>
              <p:grpSpPr>
                <a:xfrm rot="16200000">
                  <a:off x="63270" y="-15633"/>
                  <a:ext cx="26881" cy="85358"/>
                  <a:chOff x="0" y="0"/>
                  <a:chExt cx="26880" cy="85357"/>
                </a:xfrm>
              </p:grpSpPr>
              <p:sp>
                <p:nvSpPr>
                  <p:cNvPr id="426" name="Line"/>
                  <p:cNvSpPr/>
                  <p:nvPr/>
                </p:nvSpPr>
                <p:spPr>
                  <a:xfrm flipH="1">
                    <a:off x="14513" y="0"/>
                    <a:ext cx="1" cy="5869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27" name="Circle"/>
                  <p:cNvSpPr/>
                  <p:nvPr/>
                </p:nvSpPr>
                <p:spPr>
                  <a:xfrm>
                    <a:off x="0" y="58317"/>
                    <a:ext cx="26881" cy="27041"/>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456" name="Group"/>
          <p:cNvGrpSpPr/>
          <p:nvPr/>
        </p:nvGrpSpPr>
        <p:grpSpPr>
          <a:xfrm>
            <a:off x="2545427" y="929617"/>
            <a:ext cx="832595" cy="429944"/>
            <a:chOff x="0" y="0"/>
            <a:chExt cx="832594" cy="429943"/>
          </a:xfrm>
        </p:grpSpPr>
        <p:sp>
          <p:nvSpPr>
            <p:cNvPr id="432" name="&lt;&lt;system&gt;&gt;…"/>
            <p:cNvSpPr/>
            <p:nvPr/>
          </p:nvSpPr>
          <p:spPr>
            <a:xfrm>
              <a:off x="0" y="0"/>
              <a:ext cx="832595" cy="308120"/>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42304">
                <a:defRPr sz="800">
                  <a:latin typeface="Helvetica Light"/>
                  <a:ea typeface="Helvetica Light"/>
                  <a:cs typeface="Helvetica Light"/>
                  <a:sym typeface="Helvetica Light"/>
                </a:defRPr>
              </a:pPr>
              <a:r>
                <a:t>&lt;&lt;system&gt;&gt;</a:t>
              </a:r>
            </a:p>
            <a:p>
              <a:pPr algn="ctr" defTabSz="342304">
                <a:defRPr sz="800">
                  <a:latin typeface="Helvetica Light"/>
                  <a:ea typeface="Helvetica Light"/>
                  <a:cs typeface="Helvetica Light"/>
                  <a:sym typeface="Helvetica Light"/>
                </a:defRPr>
              </a:pPr>
              <a:r>
                <a:t>ManagementTool</a:t>
              </a:r>
            </a:p>
          </p:txBody>
        </p:sp>
        <p:grpSp>
          <p:nvGrpSpPr>
            <p:cNvPr id="455" name="Group"/>
            <p:cNvGrpSpPr/>
            <p:nvPr/>
          </p:nvGrpSpPr>
          <p:grpSpPr>
            <a:xfrm flipH="1" rot="10800000">
              <a:off x="66257" y="305894"/>
              <a:ext cx="407210" cy="124050"/>
              <a:chOff x="0" y="0"/>
              <a:chExt cx="407209" cy="124048"/>
            </a:xfrm>
          </p:grpSpPr>
          <p:grpSp>
            <p:nvGrpSpPr>
              <p:cNvPr id="437" name="Group"/>
              <p:cNvGrpSpPr/>
              <p:nvPr/>
            </p:nvGrpSpPr>
            <p:grpSpPr>
              <a:xfrm rot="16200000">
                <a:off x="318042" y="34881"/>
                <a:ext cx="122730" cy="55606"/>
                <a:chOff x="0" y="0"/>
                <a:chExt cx="122729" cy="55605"/>
              </a:xfrm>
            </p:grpSpPr>
            <p:pic>
              <p:nvPicPr>
                <p:cNvPr id="433" name="image22.png" descr="image22.png"/>
                <p:cNvPicPr>
                  <a:picLocks noChangeAspect="1"/>
                </p:cNvPicPr>
                <p:nvPr/>
              </p:nvPicPr>
              <p:blipFill>
                <a:blip r:embed="rId2">
                  <a:extLst/>
                </a:blip>
                <a:stretch>
                  <a:fillRect/>
                </a:stretch>
              </p:blipFill>
              <p:spPr>
                <a:xfrm rot="5400000">
                  <a:off x="-6951" y="6950"/>
                  <a:ext cx="55606" cy="41705"/>
                </a:xfrm>
                <a:prstGeom prst="rect">
                  <a:avLst/>
                </a:prstGeom>
                <a:ln w="12700" cap="flat">
                  <a:noFill/>
                  <a:miter lim="400000"/>
                </a:ln>
                <a:effectLst/>
              </p:spPr>
            </p:pic>
            <p:grpSp>
              <p:nvGrpSpPr>
                <p:cNvPr id="436" name="Group"/>
                <p:cNvGrpSpPr/>
                <p:nvPr/>
              </p:nvGrpSpPr>
              <p:grpSpPr>
                <a:xfrm rot="16200000">
                  <a:off x="65040" y="-16071"/>
                  <a:ext cx="27633" cy="87747"/>
                  <a:chOff x="0" y="0"/>
                  <a:chExt cx="27632" cy="87745"/>
                </a:xfrm>
              </p:grpSpPr>
              <p:sp>
                <p:nvSpPr>
                  <p:cNvPr id="434" name="Line"/>
                  <p:cNvSpPr/>
                  <p:nvPr/>
                </p:nvSpPr>
                <p:spPr>
                  <a:xfrm flipH="1">
                    <a:off x="14919" y="0"/>
                    <a:ext cx="1" cy="6034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35" name="Circle"/>
                  <p:cNvSpPr/>
                  <p:nvPr/>
                </p:nvSpPr>
                <p:spPr>
                  <a:xfrm>
                    <a:off x="0" y="59948"/>
                    <a:ext cx="27633" cy="2779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438" name="Rounded Rectangle"/>
              <p:cNvSpPr/>
              <p:nvPr/>
            </p:nvSpPr>
            <p:spPr>
              <a:xfrm rot="10800000">
                <a:off x="123218" y="92140"/>
                <a:ext cx="41878" cy="2914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41" name="Group"/>
              <p:cNvGrpSpPr/>
              <p:nvPr/>
            </p:nvGrpSpPr>
            <p:grpSpPr>
              <a:xfrm>
                <a:off x="127837" y="10254"/>
                <a:ext cx="32639" cy="85222"/>
                <a:chOff x="0" y="0"/>
                <a:chExt cx="32637" cy="85220"/>
              </a:xfrm>
            </p:grpSpPr>
            <p:sp>
              <p:nvSpPr>
                <p:cNvPr id="439" name="Line"/>
                <p:cNvSpPr/>
                <p:nvPr/>
              </p:nvSpPr>
              <p:spPr>
                <a:xfrm flipH="1" flipV="1">
                  <a:off x="16011" y="21305"/>
                  <a:ext cx="616" cy="6391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40" name="Line"/>
                <p:cNvSpPr/>
                <p:nvPr/>
              </p:nvSpPr>
              <p:spPr>
                <a:xfrm flipH="1" rot="10800000">
                  <a:off x="0" y="-1"/>
                  <a:ext cx="32638" cy="2069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42" name="Rounded Rectangle"/>
              <p:cNvSpPr/>
              <p:nvPr/>
            </p:nvSpPr>
            <p:spPr>
              <a:xfrm rot="10800000">
                <a:off x="61609" y="92140"/>
                <a:ext cx="41878" cy="291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45" name="Group"/>
              <p:cNvGrpSpPr/>
              <p:nvPr/>
            </p:nvGrpSpPr>
            <p:grpSpPr>
              <a:xfrm>
                <a:off x="66228" y="7709"/>
                <a:ext cx="32639" cy="85222"/>
                <a:chOff x="0" y="0"/>
                <a:chExt cx="32637" cy="85220"/>
              </a:xfrm>
            </p:grpSpPr>
            <p:sp>
              <p:nvSpPr>
                <p:cNvPr id="443" name="Line"/>
                <p:cNvSpPr/>
                <p:nvPr/>
              </p:nvSpPr>
              <p:spPr>
                <a:xfrm flipH="1" flipV="1">
                  <a:off x="16011" y="21305"/>
                  <a:ext cx="616" cy="6391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44" name="Line"/>
                <p:cNvSpPr/>
                <p:nvPr/>
              </p:nvSpPr>
              <p:spPr>
                <a:xfrm flipH="1" rot="10800000">
                  <a:off x="0" y="-1"/>
                  <a:ext cx="32638" cy="2069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46" name="Rounded Rectangle"/>
              <p:cNvSpPr/>
              <p:nvPr/>
            </p:nvSpPr>
            <p:spPr>
              <a:xfrm rot="10800000">
                <a:off x="0" y="92140"/>
                <a:ext cx="41878" cy="2914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49" name="Group"/>
              <p:cNvGrpSpPr/>
              <p:nvPr/>
            </p:nvGrpSpPr>
            <p:grpSpPr>
              <a:xfrm>
                <a:off x="4619" y="6228"/>
                <a:ext cx="32639" cy="85221"/>
                <a:chOff x="0" y="0"/>
                <a:chExt cx="32637" cy="85220"/>
              </a:xfrm>
            </p:grpSpPr>
            <p:sp>
              <p:nvSpPr>
                <p:cNvPr id="447" name="Line"/>
                <p:cNvSpPr/>
                <p:nvPr/>
              </p:nvSpPr>
              <p:spPr>
                <a:xfrm flipH="1" flipV="1">
                  <a:off x="16011" y="21305"/>
                  <a:ext cx="616" cy="6391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48" name="Line"/>
                <p:cNvSpPr/>
                <p:nvPr/>
              </p:nvSpPr>
              <p:spPr>
                <a:xfrm flipH="1" rot="10800000">
                  <a:off x="0" y="-1"/>
                  <a:ext cx="32638" cy="2069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454" name="Group"/>
              <p:cNvGrpSpPr/>
              <p:nvPr/>
            </p:nvGrpSpPr>
            <p:grpSpPr>
              <a:xfrm rot="16200000">
                <a:off x="243524" y="33562"/>
                <a:ext cx="122730" cy="55606"/>
                <a:chOff x="0" y="0"/>
                <a:chExt cx="122729" cy="55605"/>
              </a:xfrm>
            </p:grpSpPr>
            <p:pic>
              <p:nvPicPr>
                <p:cNvPr id="450" name="image22.png" descr="image22.png"/>
                <p:cNvPicPr>
                  <a:picLocks noChangeAspect="1"/>
                </p:cNvPicPr>
                <p:nvPr/>
              </p:nvPicPr>
              <p:blipFill>
                <a:blip r:embed="rId2">
                  <a:extLst/>
                </a:blip>
                <a:stretch>
                  <a:fillRect/>
                </a:stretch>
              </p:blipFill>
              <p:spPr>
                <a:xfrm rot="5400000">
                  <a:off x="-6951" y="6950"/>
                  <a:ext cx="55606" cy="41705"/>
                </a:xfrm>
                <a:prstGeom prst="rect">
                  <a:avLst/>
                </a:prstGeom>
                <a:ln w="12700" cap="flat">
                  <a:noFill/>
                  <a:miter lim="400000"/>
                </a:ln>
                <a:effectLst/>
              </p:spPr>
            </p:pic>
            <p:grpSp>
              <p:nvGrpSpPr>
                <p:cNvPr id="453" name="Group"/>
                <p:cNvGrpSpPr/>
                <p:nvPr/>
              </p:nvGrpSpPr>
              <p:grpSpPr>
                <a:xfrm rot="16200000">
                  <a:off x="65040" y="-16071"/>
                  <a:ext cx="27633" cy="87747"/>
                  <a:chOff x="0" y="0"/>
                  <a:chExt cx="27632" cy="87745"/>
                </a:xfrm>
              </p:grpSpPr>
              <p:sp>
                <p:nvSpPr>
                  <p:cNvPr id="451" name="Line"/>
                  <p:cNvSpPr/>
                  <p:nvPr/>
                </p:nvSpPr>
                <p:spPr>
                  <a:xfrm flipH="1">
                    <a:off x="14919" y="0"/>
                    <a:ext cx="1" cy="6034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52" name="Circle"/>
                  <p:cNvSpPr/>
                  <p:nvPr/>
                </p:nvSpPr>
                <p:spPr>
                  <a:xfrm>
                    <a:off x="0" y="59948"/>
                    <a:ext cx="27633" cy="2779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481" name="Group"/>
          <p:cNvGrpSpPr/>
          <p:nvPr/>
        </p:nvGrpSpPr>
        <p:grpSpPr>
          <a:xfrm>
            <a:off x="4261093" y="102657"/>
            <a:ext cx="660641" cy="418245"/>
            <a:chOff x="0" y="0"/>
            <a:chExt cx="660639" cy="418244"/>
          </a:xfrm>
        </p:grpSpPr>
        <p:sp>
          <p:nvSpPr>
            <p:cNvPr id="457" name="&lt;&lt;system&gt;&gt;…"/>
            <p:cNvSpPr/>
            <p:nvPr/>
          </p:nvSpPr>
          <p:spPr>
            <a:xfrm>
              <a:off x="0" y="0"/>
              <a:ext cx="660640" cy="299736"/>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42304">
                <a:defRPr sz="800">
                  <a:latin typeface="Helvetica Light"/>
                  <a:ea typeface="Helvetica Light"/>
                  <a:cs typeface="Helvetica Light"/>
                  <a:sym typeface="Helvetica Light"/>
                </a:defRPr>
              </a:pPr>
              <a:r>
                <a:t>&lt;&lt;system&gt;&gt;</a:t>
              </a:r>
            </a:p>
            <a:p>
              <a:pPr algn="ctr" defTabSz="342304">
                <a:defRPr sz="800">
                  <a:latin typeface="Helvetica Light"/>
                  <a:ea typeface="Helvetica Light"/>
                  <a:cs typeface="Helvetica Light"/>
                  <a:sym typeface="Helvetica Light"/>
                </a:defRPr>
              </a:pPr>
              <a:r>
                <a:t>TestTool</a:t>
              </a:r>
            </a:p>
          </p:txBody>
        </p:sp>
        <p:grpSp>
          <p:nvGrpSpPr>
            <p:cNvPr id="480" name="Group"/>
            <p:cNvGrpSpPr/>
            <p:nvPr/>
          </p:nvGrpSpPr>
          <p:grpSpPr>
            <a:xfrm flipH="1" rot="10800000">
              <a:off x="200056" y="297570"/>
              <a:ext cx="396130" cy="120675"/>
              <a:chOff x="0" y="0"/>
              <a:chExt cx="396129" cy="120673"/>
            </a:xfrm>
          </p:grpSpPr>
          <p:grpSp>
            <p:nvGrpSpPr>
              <p:cNvPr id="462" name="Group"/>
              <p:cNvGrpSpPr/>
              <p:nvPr/>
            </p:nvGrpSpPr>
            <p:grpSpPr>
              <a:xfrm rot="16200000">
                <a:off x="309388" y="33932"/>
                <a:ext cx="119390" cy="54093"/>
                <a:chOff x="0" y="0"/>
                <a:chExt cx="119389" cy="54092"/>
              </a:xfrm>
            </p:grpSpPr>
            <p:pic>
              <p:nvPicPr>
                <p:cNvPr id="458" name="image22.png" descr="image22.png"/>
                <p:cNvPicPr>
                  <a:picLocks noChangeAspect="1"/>
                </p:cNvPicPr>
                <p:nvPr/>
              </p:nvPicPr>
              <p:blipFill>
                <a:blip r:embed="rId2">
                  <a:extLst/>
                </a:blip>
                <a:stretch>
                  <a:fillRect/>
                </a:stretch>
              </p:blipFill>
              <p:spPr>
                <a:xfrm rot="5400000">
                  <a:off x="-6762" y="6761"/>
                  <a:ext cx="54093" cy="40570"/>
                </a:xfrm>
                <a:prstGeom prst="rect">
                  <a:avLst/>
                </a:prstGeom>
                <a:ln w="12700" cap="flat">
                  <a:noFill/>
                  <a:miter lim="400000"/>
                </a:ln>
                <a:effectLst/>
              </p:spPr>
            </p:pic>
            <p:grpSp>
              <p:nvGrpSpPr>
                <p:cNvPr id="461" name="Group"/>
                <p:cNvGrpSpPr/>
                <p:nvPr/>
              </p:nvGrpSpPr>
              <p:grpSpPr>
                <a:xfrm rot="16200000">
                  <a:off x="63270" y="-15633"/>
                  <a:ext cx="26881" cy="85358"/>
                  <a:chOff x="0" y="0"/>
                  <a:chExt cx="26880" cy="85357"/>
                </a:xfrm>
              </p:grpSpPr>
              <p:sp>
                <p:nvSpPr>
                  <p:cNvPr id="459" name="Line"/>
                  <p:cNvSpPr/>
                  <p:nvPr/>
                </p:nvSpPr>
                <p:spPr>
                  <a:xfrm flipH="1">
                    <a:off x="14513" y="0"/>
                    <a:ext cx="1" cy="5869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60" name="Circle"/>
                  <p:cNvSpPr/>
                  <p:nvPr/>
                </p:nvSpPr>
                <p:spPr>
                  <a:xfrm>
                    <a:off x="0" y="58317"/>
                    <a:ext cx="26881" cy="27041"/>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463" name="Rounded Rectangle"/>
              <p:cNvSpPr/>
              <p:nvPr/>
            </p:nvSpPr>
            <p:spPr>
              <a:xfrm rot="10800000">
                <a:off x="119865" y="89632"/>
                <a:ext cx="40738" cy="2835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66" name="Group"/>
              <p:cNvGrpSpPr/>
              <p:nvPr/>
            </p:nvGrpSpPr>
            <p:grpSpPr>
              <a:xfrm>
                <a:off x="124359" y="9975"/>
                <a:ext cx="31750" cy="82903"/>
                <a:chOff x="0" y="0"/>
                <a:chExt cx="31749" cy="82901"/>
              </a:xfrm>
            </p:grpSpPr>
            <p:sp>
              <p:nvSpPr>
                <p:cNvPr id="464" name="Line"/>
                <p:cNvSpPr/>
                <p:nvPr/>
              </p:nvSpPr>
              <p:spPr>
                <a:xfrm flipH="1" flipV="1">
                  <a:off x="15575" y="20725"/>
                  <a:ext cx="600" cy="6217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65" name="Line"/>
                <p:cNvSpPr/>
                <p:nvPr/>
              </p:nvSpPr>
              <p:spPr>
                <a:xfrm flipH="1" rot="10800000">
                  <a:off x="0" y="-1"/>
                  <a:ext cx="31750" cy="201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67" name="Rounded Rectangle"/>
              <p:cNvSpPr/>
              <p:nvPr/>
            </p:nvSpPr>
            <p:spPr>
              <a:xfrm rot="10800000">
                <a:off x="59932" y="89632"/>
                <a:ext cx="40739" cy="28353"/>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70" name="Group"/>
              <p:cNvGrpSpPr/>
              <p:nvPr/>
            </p:nvGrpSpPr>
            <p:grpSpPr>
              <a:xfrm>
                <a:off x="64426" y="7499"/>
                <a:ext cx="31751" cy="82903"/>
                <a:chOff x="0" y="0"/>
                <a:chExt cx="31749" cy="82901"/>
              </a:xfrm>
            </p:grpSpPr>
            <p:sp>
              <p:nvSpPr>
                <p:cNvPr id="468" name="Line"/>
                <p:cNvSpPr/>
                <p:nvPr/>
              </p:nvSpPr>
              <p:spPr>
                <a:xfrm flipH="1" flipV="1">
                  <a:off x="15575" y="20725"/>
                  <a:ext cx="600" cy="6217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69" name="Line"/>
                <p:cNvSpPr/>
                <p:nvPr/>
              </p:nvSpPr>
              <p:spPr>
                <a:xfrm flipH="1" rot="10800000">
                  <a:off x="0" y="-1"/>
                  <a:ext cx="31750" cy="201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71" name="Rounded Rectangle"/>
              <p:cNvSpPr/>
              <p:nvPr/>
            </p:nvSpPr>
            <p:spPr>
              <a:xfrm rot="10800000">
                <a:off x="0" y="89632"/>
                <a:ext cx="40738" cy="2835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74" name="Group"/>
              <p:cNvGrpSpPr/>
              <p:nvPr/>
            </p:nvGrpSpPr>
            <p:grpSpPr>
              <a:xfrm>
                <a:off x="4493" y="6058"/>
                <a:ext cx="31751" cy="82903"/>
                <a:chOff x="0" y="0"/>
                <a:chExt cx="31749" cy="82901"/>
              </a:xfrm>
            </p:grpSpPr>
            <p:sp>
              <p:nvSpPr>
                <p:cNvPr id="472" name="Line"/>
                <p:cNvSpPr/>
                <p:nvPr/>
              </p:nvSpPr>
              <p:spPr>
                <a:xfrm flipH="1" flipV="1">
                  <a:off x="15575" y="20725"/>
                  <a:ext cx="600" cy="6217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73" name="Line"/>
                <p:cNvSpPr/>
                <p:nvPr/>
              </p:nvSpPr>
              <p:spPr>
                <a:xfrm flipH="1" rot="10800000">
                  <a:off x="0" y="-1"/>
                  <a:ext cx="31750" cy="201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479" name="Group"/>
              <p:cNvGrpSpPr/>
              <p:nvPr/>
            </p:nvGrpSpPr>
            <p:grpSpPr>
              <a:xfrm rot="16200000">
                <a:off x="236897" y="32648"/>
                <a:ext cx="119391" cy="54093"/>
                <a:chOff x="0" y="0"/>
                <a:chExt cx="119389" cy="54092"/>
              </a:xfrm>
            </p:grpSpPr>
            <p:pic>
              <p:nvPicPr>
                <p:cNvPr id="475" name="image22.png" descr="image22.png"/>
                <p:cNvPicPr>
                  <a:picLocks noChangeAspect="1"/>
                </p:cNvPicPr>
                <p:nvPr/>
              </p:nvPicPr>
              <p:blipFill>
                <a:blip r:embed="rId2">
                  <a:extLst/>
                </a:blip>
                <a:stretch>
                  <a:fillRect/>
                </a:stretch>
              </p:blipFill>
              <p:spPr>
                <a:xfrm rot="5400000">
                  <a:off x="-6762" y="6761"/>
                  <a:ext cx="54093" cy="40570"/>
                </a:xfrm>
                <a:prstGeom prst="rect">
                  <a:avLst/>
                </a:prstGeom>
                <a:ln w="12700" cap="flat">
                  <a:noFill/>
                  <a:miter lim="400000"/>
                </a:ln>
                <a:effectLst/>
              </p:spPr>
            </p:pic>
            <p:grpSp>
              <p:nvGrpSpPr>
                <p:cNvPr id="478" name="Group"/>
                <p:cNvGrpSpPr/>
                <p:nvPr/>
              </p:nvGrpSpPr>
              <p:grpSpPr>
                <a:xfrm rot="16200000">
                  <a:off x="63270" y="-15633"/>
                  <a:ext cx="26881" cy="85358"/>
                  <a:chOff x="0" y="0"/>
                  <a:chExt cx="26880" cy="85357"/>
                </a:xfrm>
              </p:grpSpPr>
              <p:sp>
                <p:nvSpPr>
                  <p:cNvPr id="476" name="Line"/>
                  <p:cNvSpPr/>
                  <p:nvPr/>
                </p:nvSpPr>
                <p:spPr>
                  <a:xfrm flipH="1">
                    <a:off x="14513" y="0"/>
                    <a:ext cx="1" cy="5869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77" name="Circle"/>
                  <p:cNvSpPr/>
                  <p:nvPr/>
                </p:nvSpPr>
                <p:spPr>
                  <a:xfrm>
                    <a:off x="0" y="58317"/>
                    <a:ext cx="26881" cy="27041"/>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501" name="Group"/>
          <p:cNvGrpSpPr/>
          <p:nvPr/>
        </p:nvGrpSpPr>
        <p:grpSpPr>
          <a:xfrm>
            <a:off x="2531948" y="1383421"/>
            <a:ext cx="798502" cy="418246"/>
            <a:chOff x="0" y="0"/>
            <a:chExt cx="798500" cy="418244"/>
          </a:xfrm>
        </p:grpSpPr>
        <p:sp>
          <p:nvSpPr>
            <p:cNvPr id="482" name="&lt;&lt;system&gt;&gt;…"/>
            <p:cNvSpPr/>
            <p:nvPr/>
          </p:nvSpPr>
          <p:spPr>
            <a:xfrm>
              <a:off x="0" y="0"/>
              <a:ext cx="798501" cy="28548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Contract Proxy</a:t>
              </a:r>
            </a:p>
          </p:txBody>
        </p:sp>
        <p:grpSp>
          <p:nvGrpSpPr>
            <p:cNvPr id="500" name="Group"/>
            <p:cNvGrpSpPr/>
            <p:nvPr/>
          </p:nvGrpSpPr>
          <p:grpSpPr>
            <a:xfrm flipH="1" rot="16200000">
              <a:off x="185103" y="189117"/>
              <a:ext cx="134562" cy="323693"/>
              <a:chOff x="0" y="0"/>
              <a:chExt cx="134560" cy="323692"/>
            </a:xfrm>
          </p:grpSpPr>
          <p:grpSp>
            <p:nvGrpSpPr>
              <p:cNvPr id="487" name="Group"/>
              <p:cNvGrpSpPr/>
              <p:nvPr/>
            </p:nvGrpSpPr>
            <p:grpSpPr>
              <a:xfrm>
                <a:off x="-1" y="262726"/>
                <a:ext cx="134562" cy="60967"/>
                <a:chOff x="0" y="0"/>
                <a:chExt cx="134560" cy="60965"/>
              </a:xfrm>
            </p:grpSpPr>
            <p:pic>
              <p:nvPicPr>
                <p:cNvPr id="483" name="image22.png" descr="image22.png"/>
                <p:cNvPicPr>
                  <a:picLocks noChangeAspect="1"/>
                </p:cNvPicPr>
                <p:nvPr/>
              </p:nvPicPr>
              <p:blipFill>
                <a:blip r:embed="rId2">
                  <a:extLst/>
                </a:blip>
                <a:stretch>
                  <a:fillRect/>
                </a:stretch>
              </p:blipFill>
              <p:spPr>
                <a:xfrm rot="5400000">
                  <a:off x="-7621" y="7620"/>
                  <a:ext cx="60966" cy="45725"/>
                </a:xfrm>
                <a:prstGeom prst="rect">
                  <a:avLst/>
                </a:prstGeom>
                <a:ln w="12700" cap="flat">
                  <a:noFill/>
                  <a:miter lim="400000"/>
                </a:ln>
                <a:effectLst/>
              </p:spPr>
            </p:pic>
            <p:grpSp>
              <p:nvGrpSpPr>
                <p:cNvPr id="486" name="Group"/>
                <p:cNvGrpSpPr/>
                <p:nvPr/>
              </p:nvGrpSpPr>
              <p:grpSpPr>
                <a:xfrm rot="16200000">
                  <a:off x="71310" y="-17620"/>
                  <a:ext cx="30297" cy="96206"/>
                  <a:chOff x="0" y="0"/>
                  <a:chExt cx="30296" cy="96204"/>
                </a:xfrm>
              </p:grpSpPr>
              <p:sp>
                <p:nvSpPr>
                  <p:cNvPr id="484" name="Line"/>
                  <p:cNvSpPr/>
                  <p:nvPr/>
                </p:nvSpPr>
                <p:spPr>
                  <a:xfrm flipH="1">
                    <a:off x="16358" y="0"/>
                    <a:ext cx="1" cy="6615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485" name="Circle"/>
                  <p:cNvSpPr/>
                  <p:nvPr/>
                </p:nvSpPr>
                <p:spPr>
                  <a:xfrm>
                    <a:off x="0" y="65727"/>
                    <a:ext cx="30297" cy="3047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488" name="Rounded Rectangle"/>
              <p:cNvSpPr/>
              <p:nvPr/>
            </p:nvSpPr>
            <p:spPr>
              <a:xfrm rot="16200000">
                <a:off x="-3950" y="142077"/>
                <a:ext cx="45915" cy="3195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91" name="Group"/>
              <p:cNvGrpSpPr/>
              <p:nvPr/>
            </p:nvGrpSpPr>
            <p:grpSpPr>
              <a:xfrm rot="5400000">
                <a:off x="60154" y="111335"/>
                <a:ext cx="35785" cy="93438"/>
                <a:chOff x="0" y="0"/>
                <a:chExt cx="35784" cy="93436"/>
              </a:xfrm>
            </p:grpSpPr>
            <p:sp>
              <p:nvSpPr>
                <p:cNvPr id="489"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90" name="Line"/>
                <p:cNvSpPr/>
                <p:nvPr/>
              </p:nvSpPr>
              <p:spPr>
                <a:xfrm flipH="1" rot="10800000">
                  <a:off x="0" y="-1"/>
                  <a:ext cx="35785" cy="2269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92" name="Rounded Rectangle"/>
              <p:cNvSpPr/>
              <p:nvPr/>
            </p:nvSpPr>
            <p:spPr>
              <a:xfrm rot="16200000">
                <a:off x="-3950" y="74528"/>
                <a:ext cx="45915" cy="3195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95" name="Group"/>
              <p:cNvGrpSpPr/>
              <p:nvPr/>
            </p:nvGrpSpPr>
            <p:grpSpPr>
              <a:xfrm rot="5400000">
                <a:off x="62944" y="43787"/>
                <a:ext cx="35785" cy="93437"/>
                <a:chOff x="0" y="0"/>
                <a:chExt cx="35784" cy="93436"/>
              </a:xfrm>
            </p:grpSpPr>
            <p:sp>
              <p:nvSpPr>
                <p:cNvPr id="493"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94" name="Line"/>
                <p:cNvSpPr/>
                <p:nvPr/>
              </p:nvSpPr>
              <p:spPr>
                <a:xfrm flipH="1" rot="10800000">
                  <a:off x="0" y="-1"/>
                  <a:ext cx="35785" cy="2269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496" name="Rounded Rectangle"/>
              <p:cNvSpPr/>
              <p:nvPr/>
            </p:nvSpPr>
            <p:spPr>
              <a:xfrm rot="16200000">
                <a:off x="-3950" y="6980"/>
                <a:ext cx="45915" cy="3195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499" name="Group"/>
              <p:cNvGrpSpPr/>
              <p:nvPr/>
            </p:nvGrpSpPr>
            <p:grpSpPr>
              <a:xfrm rot="5400000">
                <a:off x="64568" y="-23762"/>
                <a:ext cx="35786" cy="93438"/>
                <a:chOff x="0" y="0"/>
                <a:chExt cx="35784" cy="93436"/>
              </a:xfrm>
            </p:grpSpPr>
            <p:sp>
              <p:nvSpPr>
                <p:cNvPr id="497"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498" name="Line"/>
                <p:cNvSpPr/>
                <p:nvPr/>
              </p:nvSpPr>
              <p:spPr>
                <a:xfrm flipH="1" rot="10800000">
                  <a:off x="0" y="-1"/>
                  <a:ext cx="35785" cy="2269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521" name="Group"/>
          <p:cNvGrpSpPr/>
          <p:nvPr/>
        </p:nvGrpSpPr>
        <p:grpSpPr>
          <a:xfrm>
            <a:off x="7138623" y="4223653"/>
            <a:ext cx="636440" cy="404479"/>
            <a:chOff x="0" y="0"/>
            <a:chExt cx="636438" cy="404477"/>
          </a:xfrm>
        </p:grpSpPr>
        <p:sp>
          <p:nvSpPr>
            <p:cNvPr id="502" name="&lt;&lt;system&gt;&gt;…"/>
            <p:cNvSpPr/>
            <p:nvPr/>
          </p:nvSpPr>
          <p:spPr>
            <a:xfrm>
              <a:off x="0" y="0"/>
              <a:ext cx="636439" cy="2760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Semantics</a:t>
              </a:r>
            </a:p>
          </p:txBody>
        </p:sp>
        <p:grpSp>
          <p:nvGrpSpPr>
            <p:cNvPr id="520" name="Group"/>
            <p:cNvGrpSpPr/>
            <p:nvPr/>
          </p:nvGrpSpPr>
          <p:grpSpPr>
            <a:xfrm flipH="1" rot="16200000">
              <a:off x="196743" y="182892"/>
              <a:ext cx="130133" cy="313039"/>
              <a:chOff x="0" y="0"/>
              <a:chExt cx="130131" cy="313037"/>
            </a:xfrm>
          </p:grpSpPr>
          <p:grpSp>
            <p:nvGrpSpPr>
              <p:cNvPr id="507" name="Group"/>
              <p:cNvGrpSpPr/>
              <p:nvPr/>
            </p:nvGrpSpPr>
            <p:grpSpPr>
              <a:xfrm>
                <a:off x="-1" y="254078"/>
                <a:ext cx="130133" cy="58960"/>
                <a:chOff x="0" y="0"/>
                <a:chExt cx="130131" cy="58958"/>
              </a:xfrm>
            </p:grpSpPr>
            <p:pic>
              <p:nvPicPr>
                <p:cNvPr id="503" name="image22.png" descr="image22.png"/>
                <p:cNvPicPr>
                  <a:picLocks noChangeAspect="1"/>
                </p:cNvPicPr>
                <p:nvPr/>
              </p:nvPicPr>
              <p:blipFill>
                <a:blip r:embed="rId2">
                  <a:extLst/>
                </a:blip>
                <a:stretch>
                  <a:fillRect/>
                </a:stretch>
              </p:blipFill>
              <p:spPr>
                <a:xfrm rot="5400000">
                  <a:off x="-7370" y="7369"/>
                  <a:ext cx="58960" cy="44221"/>
                </a:xfrm>
                <a:prstGeom prst="rect">
                  <a:avLst/>
                </a:prstGeom>
                <a:ln w="12700" cap="flat">
                  <a:noFill/>
                  <a:miter lim="400000"/>
                </a:ln>
                <a:effectLst/>
              </p:spPr>
            </p:pic>
            <p:grpSp>
              <p:nvGrpSpPr>
                <p:cNvPr id="506" name="Group"/>
                <p:cNvGrpSpPr/>
                <p:nvPr/>
              </p:nvGrpSpPr>
              <p:grpSpPr>
                <a:xfrm rot="16200000">
                  <a:off x="68963" y="-17040"/>
                  <a:ext cx="29300" cy="93039"/>
                  <a:chOff x="0" y="0"/>
                  <a:chExt cx="29298" cy="93037"/>
                </a:xfrm>
              </p:grpSpPr>
              <p:sp>
                <p:nvSpPr>
                  <p:cNvPr id="504" name="Line"/>
                  <p:cNvSpPr/>
                  <p:nvPr/>
                </p:nvSpPr>
                <p:spPr>
                  <a:xfrm flipH="1">
                    <a:off x="15819" y="0"/>
                    <a:ext cx="1" cy="6398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505" name="Circle"/>
                  <p:cNvSpPr/>
                  <p:nvPr/>
                </p:nvSpPr>
                <p:spPr>
                  <a:xfrm>
                    <a:off x="0" y="63564"/>
                    <a:ext cx="29299" cy="2947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508" name="Rounded Rectangle"/>
              <p:cNvSpPr/>
              <p:nvPr/>
            </p:nvSpPr>
            <p:spPr>
              <a:xfrm rot="16200000">
                <a:off x="-3820" y="137400"/>
                <a:ext cx="44404" cy="3090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11" name="Group"/>
              <p:cNvGrpSpPr/>
              <p:nvPr/>
            </p:nvGrpSpPr>
            <p:grpSpPr>
              <a:xfrm rot="5400000">
                <a:off x="58174" y="107671"/>
                <a:ext cx="34607" cy="90362"/>
                <a:chOff x="0" y="0"/>
                <a:chExt cx="34606" cy="90360"/>
              </a:xfrm>
            </p:grpSpPr>
            <p:sp>
              <p:nvSpPr>
                <p:cNvPr id="509" name="Line"/>
                <p:cNvSpPr/>
                <p:nvPr/>
              </p:nvSpPr>
              <p:spPr>
                <a:xfrm flipH="1" flipV="1">
                  <a:off x="16976" y="22590"/>
                  <a:ext cx="654" cy="6777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10" name="Line"/>
                <p:cNvSpPr/>
                <p:nvPr/>
              </p:nvSpPr>
              <p:spPr>
                <a:xfrm flipH="1" rot="10800000">
                  <a:off x="0" y="0"/>
                  <a:ext cx="34607" cy="219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12" name="Rounded Rectangle"/>
              <p:cNvSpPr/>
              <p:nvPr/>
            </p:nvSpPr>
            <p:spPr>
              <a:xfrm rot="16200000">
                <a:off x="-3820" y="72075"/>
                <a:ext cx="44404" cy="30903"/>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15" name="Group"/>
              <p:cNvGrpSpPr/>
              <p:nvPr/>
            </p:nvGrpSpPr>
            <p:grpSpPr>
              <a:xfrm rot="5400000">
                <a:off x="60872" y="42346"/>
                <a:ext cx="34608" cy="90361"/>
                <a:chOff x="0" y="0"/>
                <a:chExt cx="34606" cy="90360"/>
              </a:xfrm>
            </p:grpSpPr>
            <p:sp>
              <p:nvSpPr>
                <p:cNvPr id="513" name="Line"/>
                <p:cNvSpPr/>
                <p:nvPr/>
              </p:nvSpPr>
              <p:spPr>
                <a:xfrm flipH="1" flipV="1">
                  <a:off x="16976" y="22590"/>
                  <a:ext cx="654" cy="6777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14" name="Line"/>
                <p:cNvSpPr/>
                <p:nvPr/>
              </p:nvSpPr>
              <p:spPr>
                <a:xfrm flipH="1" rot="10800000">
                  <a:off x="0" y="0"/>
                  <a:ext cx="34607" cy="219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16" name="Rounded Rectangle"/>
              <p:cNvSpPr/>
              <p:nvPr/>
            </p:nvSpPr>
            <p:spPr>
              <a:xfrm rot="16200000">
                <a:off x="-3820" y="6750"/>
                <a:ext cx="44404" cy="3090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19" name="Group"/>
              <p:cNvGrpSpPr/>
              <p:nvPr/>
            </p:nvGrpSpPr>
            <p:grpSpPr>
              <a:xfrm rot="5400000">
                <a:off x="62443" y="-22979"/>
                <a:ext cx="34608" cy="90361"/>
                <a:chOff x="0" y="0"/>
                <a:chExt cx="34606" cy="90360"/>
              </a:xfrm>
            </p:grpSpPr>
            <p:sp>
              <p:nvSpPr>
                <p:cNvPr id="517" name="Line"/>
                <p:cNvSpPr/>
                <p:nvPr/>
              </p:nvSpPr>
              <p:spPr>
                <a:xfrm flipH="1" flipV="1">
                  <a:off x="16976" y="22590"/>
                  <a:ext cx="654" cy="6777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18" name="Line"/>
                <p:cNvSpPr/>
                <p:nvPr/>
              </p:nvSpPr>
              <p:spPr>
                <a:xfrm flipH="1" rot="10800000">
                  <a:off x="0" y="0"/>
                  <a:ext cx="34607" cy="219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541" name="Group"/>
          <p:cNvGrpSpPr/>
          <p:nvPr/>
        </p:nvGrpSpPr>
        <p:grpSpPr>
          <a:xfrm>
            <a:off x="6123130" y="2776061"/>
            <a:ext cx="838693" cy="451503"/>
            <a:chOff x="0" y="0"/>
            <a:chExt cx="838692" cy="451501"/>
          </a:xfrm>
        </p:grpSpPr>
        <p:sp>
          <p:nvSpPr>
            <p:cNvPr id="522" name="&lt;&lt;system&gt;&gt;…"/>
            <p:cNvSpPr/>
            <p:nvPr/>
          </p:nvSpPr>
          <p:spPr>
            <a:xfrm>
              <a:off x="0" y="0"/>
              <a:ext cx="838693" cy="304577"/>
            </a:xfrm>
            <a:prstGeom prst="roundRect">
              <a:avLst>
                <a:gd name="adj" fmla="val 994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5458">
                <a:defRPr sz="784">
                  <a:latin typeface="Helvetica Light"/>
                  <a:ea typeface="Helvetica Light"/>
                  <a:cs typeface="Helvetica Light"/>
                  <a:sym typeface="Helvetica Light"/>
                </a:defRPr>
              </a:pPr>
              <a:r>
                <a:t>&lt;&lt;system&gt;&gt;</a:t>
              </a:r>
            </a:p>
            <a:p>
              <a:pPr algn="ctr" defTabSz="335458">
                <a:defRPr sz="784">
                  <a:latin typeface="Helvetica Light"/>
                  <a:ea typeface="Helvetica Light"/>
                  <a:cs typeface="Helvetica Light"/>
                  <a:sym typeface="Helvetica Light"/>
                </a:defRPr>
              </a:pPr>
              <a:r>
                <a:t>SecurityMitigation</a:t>
              </a:r>
            </a:p>
          </p:txBody>
        </p:sp>
        <p:grpSp>
          <p:nvGrpSpPr>
            <p:cNvPr id="540" name="Group"/>
            <p:cNvGrpSpPr/>
            <p:nvPr/>
          </p:nvGrpSpPr>
          <p:grpSpPr>
            <a:xfrm flipH="1" rot="16200000">
              <a:off x="215572" y="184661"/>
              <a:ext cx="156710" cy="376973"/>
              <a:chOff x="0" y="0"/>
              <a:chExt cx="156709" cy="376971"/>
            </a:xfrm>
          </p:grpSpPr>
          <p:grpSp>
            <p:nvGrpSpPr>
              <p:cNvPr id="527" name="Group"/>
              <p:cNvGrpSpPr/>
              <p:nvPr/>
            </p:nvGrpSpPr>
            <p:grpSpPr>
              <a:xfrm>
                <a:off x="0" y="305971"/>
                <a:ext cx="156710" cy="71001"/>
                <a:chOff x="0" y="0"/>
                <a:chExt cx="156709" cy="71000"/>
              </a:xfrm>
            </p:grpSpPr>
            <p:pic>
              <p:nvPicPr>
                <p:cNvPr id="523" name="image22.png" descr="image22.png"/>
                <p:cNvPicPr>
                  <a:picLocks noChangeAspect="1"/>
                </p:cNvPicPr>
                <p:nvPr/>
              </p:nvPicPr>
              <p:blipFill>
                <a:blip r:embed="rId2">
                  <a:extLst/>
                </a:blip>
                <a:stretch>
                  <a:fillRect/>
                </a:stretch>
              </p:blipFill>
              <p:spPr>
                <a:xfrm rot="5400000">
                  <a:off x="-8876" y="8875"/>
                  <a:ext cx="71002" cy="53251"/>
                </a:xfrm>
                <a:prstGeom prst="rect">
                  <a:avLst/>
                </a:prstGeom>
                <a:ln w="12700" cap="flat">
                  <a:noFill/>
                  <a:miter lim="400000"/>
                </a:ln>
                <a:effectLst/>
              </p:spPr>
            </p:pic>
            <p:grpSp>
              <p:nvGrpSpPr>
                <p:cNvPr id="526" name="Group"/>
                <p:cNvGrpSpPr/>
                <p:nvPr/>
              </p:nvGrpSpPr>
              <p:grpSpPr>
                <a:xfrm rot="16200000">
                  <a:off x="83048" y="-20520"/>
                  <a:ext cx="35284" cy="112041"/>
                  <a:chOff x="0" y="0"/>
                  <a:chExt cx="35282" cy="112039"/>
                </a:xfrm>
              </p:grpSpPr>
              <p:sp>
                <p:nvSpPr>
                  <p:cNvPr id="524" name="Line"/>
                  <p:cNvSpPr/>
                  <p:nvPr/>
                </p:nvSpPr>
                <p:spPr>
                  <a:xfrm flipH="1">
                    <a:off x="19050" y="0"/>
                    <a:ext cx="1" cy="7704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525" name="Circle"/>
                  <p:cNvSpPr/>
                  <p:nvPr/>
                </p:nvSpPr>
                <p:spPr>
                  <a:xfrm>
                    <a:off x="0" y="76546"/>
                    <a:ext cx="35283" cy="35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528" name="Rounded Rectangle"/>
              <p:cNvSpPr/>
              <p:nvPr/>
            </p:nvSpPr>
            <p:spPr>
              <a:xfrm rot="16200000">
                <a:off x="-4600" y="165462"/>
                <a:ext cx="53473" cy="3721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31" name="Group"/>
              <p:cNvGrpSpPr/>
              <p:nvPr/>
            </p:nvGrpSpPr>
            <p:grpSpPr>
              <a:xfrm rot="5400000">
                <a:off x="70055" y="129661"/>
                <a:ext cx="41675" cy="108817"/>
                <a:chOff x="0" y="0"/>
                <a:chExt cx="41674" cy="108815"/>
              </a:xfrm>
            </p:grpSpPr>
            <p:sp>
              <p:nvSpPr>
                <p:cNvPr id="529" name="Line"/>
                <p:cNvSpPr/>
                <p:nvPr/>
              </p:nvSpPr>
              <p:spPr>
                <a:xfrm flipH="1" flipV="1">
                  <a:off x="20444" y="27204"/>
                  <a:ext cx="787" cy="8161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30" name="Line"/>
                <p:cNvSpPr/>
                <p:nvPr/>
              </p:nvSpPr>
              <p:spPr>
                <a:xfrm flipH="1" rot="10800000">
                  <a:off x="0" y="-1"/>
                  <a:ext cx="41675" cy="2642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32" name="Rounded Rectangle"/>
              <p:cNvSpPr/>
              <p:nvPr/>
            </p:nvSpPr>
            <p:spPr>
              <a:xfrm rot="16200000">
                <a:off x="-4600" y="86796"/>
                <a:ext cx="53473" cy="3721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35" name="Group"/>
              <p:cNvGrpSpPr/>
              <p:nvPr/>
            </p:nvGrpSpPr>
            <p:grpSpPr>
              <a:xfrm rot="5400000">
                <a:off x="73305" y="50994"/>
                <a:ext cx="41675" cy="108817"/>
                <a:chOff x="0" y="0"/>
                <a:chExt cx="41674" cy="108815"/>
              </a:xfrm>
            </p:grpSpPr>
            <p:sp>
              <p:nvSpPr>
                <p:cNvPr id="533" name="Line"/>
                <p:cNvSpPr/>
                <p:nvPr/>
              </p:nvSpPr>
              <p:spPr>
                <a:xfrm flipH="1" flipV="1">
                  <a:off x="20444" y="27204"/>
                  <a:ext cx="787" cy="8161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34" name="Line"/>
                <p:cNvSpPr/>
                <p:nvPr/>
              </p:nvSpPr>
              <p:spPr>
                <a:xfrm flipH="1" rot="10800000">
                  <a:off x="0" y="-1"/>
                  <a:ext cx="41675" cy="2642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36" name="Rounded Rectangle"/>
              <p:cNvSpPr/>
              <p:nvPr/>
            </p:nvSpPr>
            <p:spPr>
              <a:xfrm rot="16200000">
                <a:off x="-4600" y="8128"/>
                <a:ext cx="53473" cy="3721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39" name="Group"/>
              <p:cNvGrpSpPr/>
              <p:nvPr/>
            </p:nvGrpSpPr>
            <p:grpSpPr>
              <a:xfrm rot="5400000">
                <a:off x="75197" y="-27673"/>
                <a:ext cx="41675" cy="108817"/>
                <a:chOff x="0" y="0"/>
                <a:chExt cx="41674" cy="108815"/>
              </a:xfrm>
            </p:grpSpPr>
            <p:sp>
              <p:nvSpPr>
                <p:cNvPr id="537" name="Line"/>
                <p:cNvSpPr/>
                <p:nvPr/>
              </p:nvSpPr>
              <p:spPr>
                <a:xfrm flipH="1" flipV="1">
                  <a:off x="20444" y="27204"/>
                  <a:ext cx="787" cy="8161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38" name="Line"/>
                <p:cNvSpPr/>
                <p:nvPr/>
              </p:nvSpPr>
              <p:spPr>
                <a:xfrm flipH="1" rot="10800000">
                  <a:off x="0" y="-1"/>
                  <a:ext cx="41675" cy="2642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561" name="Group"/>
          <p:cNvGrpSpPr/>
          <p:nvPr/>
        </p:nvGrpSpPr>
        <p:grpSpPr>
          <a:xfrm>
            <a:off x="4255978" y="939121"/>
            <a:ext cx="759864" cy="429945"/>
            <a:chOff x="0" y="0"/>
            <a:chExt cx="759862" cy="429943"/>
          </a:xfrm>
        </p:grpSpPr>
        <p:sp>
          <p:nvSpPr>
            <p:cNvPr id="542" name="&lt;&lt;system&gt;&gt;…"/>
            <p:cNvSpPr/>
            <p:nvPr/>
          </p:nvSpPr>
          <p:spPr>
            <a:xfrm>
              <a:off x="0" y="0"/>
              <a:ext cx="759863" cy="293466"/>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SecurityManager</a:t>
              </a:r>
            </a:p>
          </p:txBody>
        </p:sp>
        <p:grpSp>
          <p:nvGrpSpPr>
            <p:cNvPr id="560" name="Group"/>
            <p:cNvGrpSpPr/>
            <p:nvPr/>
          </p:nvGrpSpPr>
          <p:grpSpPr>
            <a:xfrm flipH="1" rot="16200000">
              <a:off x="190281" y="194407"/>
              <a:ext cx="138326" cy="332748"/>
              <a:chOff x="0" y="0"/>
              <a:chExt cx="138324" cy="332746"/>
            </a:xfrm>
          </p:grpSpPr>
          <p:grpSp>
            <p:nvGrpSpPr>
              <p:cNvPr id="547" name="Group"/>
              <p:cNvGrpSpPr/>
              <p:nvPr/>
            </p:nvGrpSpPr>
            <p:grpSpPr>
              <a:xfrm>
                <a:off x="-1" y="270075"/>
                <a:ext cx="138326" cy="62672"/>
                <a:chOff x="0" y="0"/>
                <a:chExt cx="138324" cy="62670"/>
              </a:xfrm>
            </p:grpSpPr>
            <p:pic>
              <p:nvPicPr>
                <p:cNvPr id="543" name="image22.png" descr="image22.png"/>
                <p:cNvPicPr>
                  <a:picLocks noChangeAspect="1"/>
                </p:cNvPicPr>
                <p:nvPr/>
              </p:nvPicPr>
              <p:blipFill>
                <a:blip r:embed="rId2">
                  <a:extLst/>
                </a:blip>
                <a:stretch>
                  <a:fillRect/>
                </a:stretch>
              </p:blipFill>
              <p:spPr>
                <a:xfrm rot="5400000">
                  <a:off x="-7834" y="7833"/>
                  <a:ext cx="62672" cy="47005"/>
                </a:xfrm>
                <a:prstGeom prst="rect">
                  <a:avLst/>
                </a:prstGeom>
                <a:ln w="12700" cap="flat">
                  <a:noFill/>
                  <a:miter lim="400000"/>
                </a:ln>
                <a:effectLst/>
              </p:spPr>
            </p:pic>
            <p:grpSp>
              <p:nvGrpSpPr>
                <p:cNvPr id="546" name="Group"/>
                <p:cNvGrpSpPr/>
                <p:nvPr/>
              </p:nvGrpSpPr>
              <p:grpSpPr>
                <a:xfrm rot="16200000">
                  <a:off x="73305" y="-18113"/>
                  <a:ext cx="31144" cy="98897"/>
                  <a:chOff x="0" y="0"/>
                  <a:chExt cx="31143" cy="98895"/>
                </a:xfrm>
              </p:grpSpPr>
              <p:sp>
                <p:nvSpPr>
                  <p:cNvPr id="544" name="Line"/>
                  <p:cNvSpPr/>
                  <p:nvPr/>
                </p:nvSpPr>
                <p:spPr>
                  <a:xfrm flipH="1">
                    <a:off x="16815" y="0"/>
                    <a:ext cx="1" cy="6800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545" name="Circle"/>
                  <p:cNvSpPr/>
                  <p:nvPr/>
                </p:nvSpPr>
                <p:spPr>
                  <a:xfrm>
                    <a:off x="0" y="67566"/>
                    <a:ext cx="31144" cy="3133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548" name="Rounded Rectangle"/>
              <p:cNvSpPr/>
              <p:nvPr/>
            </p:nvSpPr>
            <p:spPr>
              <a:xfrm rot="16200000">
                <a:off x="-4060" y="146051"/>
                <a:ext cx="47199" cy="3284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51" name="Group"/>
              <p:cNvGrpSpPr/>
              <p:nvPr/>
            </p:nvGrpSpPr>
            <p:grpSpPr>
              <a:xfrm rot="5400000">
                <a:off x="61836" y="114450"/>
                <a:ext cx="36786" cy="96051"/>
                <a:chOff x="0" y="0"/>
                <a:chExt cx="36785" cy="96049"/>
              </a:xfrm>
            </p:grpSpPr>
            <p:sp>
              <p:nvSpPr>
                <p:cNvPr id="549"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50"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52" name="Rounded Rectangle"/>
              <p:cNvSpPr/>
              <p:nvPr/>
            </p:nvSpPr>
            <p:spPr>
              <a:xfrm rot="16200000">
                <a:off x="-4060" y="76613"/>
                <a:ext cx="47199" cy="3284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55" name="Group"/>
              <p:cNvGrpSpPr/>
              <p:nvPr/>
            </p:nvGrpSpPr>
            <p:grpSpPr>
              <a:xfrm rot="5400000">
                <a:off x="64705" y="45012"/>
                <a:ext cx="36786" cy="96051"/>
                <a:chOff x="0" y="0"/>
                <a:chExt cx="36785" cy="96049"/>
              </a:xfrm>
            </p:grpSpPr>
            <p:sp>
              <p:nvSpPr>
                <p:cNvPr id="553"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54"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56" name="Rounded Rectangle"/>
              <p:cNvSpPr/>
              <p:nvPr/>
            </p:nvSpPr>
            <p:spPr>
              <a:xfrm rot="16200000">
                <a:off x="-4060" y="7175"/>
                <a:ext cx="47199" cy="3284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59" name="Group"/>
              <p:cNvGrpSpPr/>
              <p:nvPr/>
            </p:nvGrpSpPr>
            <p:grpSpPr>
              <a:xfrm rot="5400000">
                <a:off x="66375" y="-24426"/>
                <a:ext cx="36786" cy="96051"/>
                <a:chOff x="0" y="0"/>
                <a:chExt cx="36785" cy="96049"/>
              </a:xfrm>
            </p:grpSpPr>
            <p:sp>
              <p:nvSpPr>
                <p:cNvPr id="557"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58"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581" name="Group"/>
          <p:cNvGrpSpPr/>
          <p:nvPr/>
        </p:nvGrpSpPr>
        <p:grpSpPr>
          <a:xfrm>
            <a:off x="5828847" y="83470"/>
            <a:ext cx="832595" cy="429944"/>
            <a:chOff x="0" y="0"/>
            <a:chExt cx="832594" cy="429943"/>
          </a:xfrm>
        </p:grpSpPr>
        <p:sp>
          <p:nvSpPr>
            <p:cNvPr id="562" name="&lt;&lt;system&gt;&gt;…"/>
            <p:cNvSpPr/>
            <p:nvPr/>
          </p:nvSpPr>
          <p:spPr>
            <a:xfrm>
              <a:off x="0" y="0"/>
              <a:ext cx="832595" cy="293466"/>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8881">
                <a:defRPr sz="693">
                  <a:latin typeface="Helvetica Light"/>
                  <a:ea typeface="Helvetica Light"/>
                  <a:cs typeface="Helvetica Light"/>
                  <a:sym typeface="Helvetica Light"/>
                </a:defRPr>
              </a:pPr>
              <a:r>
                <a:t>&lt;&lt;system&gt;&gt;</a:t>
              </a:r>
            </a:p>
            <a:p>
              <a:pPr algn="ctr" defTabSz="338881">
                <a:defRPr sz="693">
                  <a:latin typeface="Helvetica Light"/>
                  <a:ea typeface="Helvetica Light"/>
                  <a:cs typeface="Helvetica Light"/>
                  <a:sym typeface="Helvetica Light"/>
                </a:defRPr>
              </a:pPr>
              <a:r>
                <a:t>ConsumerCodeGen</a:t>
              </a:r>
            </a:p>
          </p:txBody>
        </p:sp>
        <p:grpSp>
          <p:nvGrpSpPr>
            <p:cNvPr id="580" name="Group"/>
            <p:cNvGrpSpPr/>
            <p:nvPr/>
          </p:nvGrpSpPr>
          <p:grpSpPr>
            <a:xfrm flipH="1" rot="16200000">
              <a:off x="190281" y="194407"/>
              <a:ext cx="138326" cy="332748"/>
              <a:chOff x="0" y="0"/>
              <a:chExt cx="138324" cy="332746"/>
            </a:xfrm>
          </p:grpSpPr>
          <p:grpSp>
            <p:nvGrpSpPr>
              <p:cNvPr id="567" name="Group"/>
              <p:cNvGrpSpPr/>
              <p:nvPr/>
            </p:nvGrpSpPr>
            <p:grpSpPr>
              <a:xfrm>
                <a:off x="-1" y="270075"/>
                <a:ext cx="138326" cy="62672"/>
                <a:chOff x="0" y="0"/>
                <a:chExt cx="138324" cy="62670"/>
              </a:xfrm>
            </p:grpSpPr>
            <p:pic>
              <p:nvPicPr>
                <p:cNvPr id="563" name="image22.png" descr="image22.png"/>
                <p:cNvPicPr>
                  <a:picLocks noChangeAspect="1"/>
                </p:cNvPicPr>
                <p:nvPr/>
              </p:nvPicPr>
              <p:blipFill>
                <a:blip r:embed="rId2">
                  <a:extLst/>
                </a:blip>
                <a:stretch>
                  <a:fillRect/>
                </a:stretch>
              </p:blipFill>
              <p:spPr>
                <a:xfrm rot="5400000">
                  <a:off x="-7834" y="7833"/>
                  <a:ext cx="62672" cy="47005"/>
                </a:xfrm>
                <a:prstGeom prst="rect">
                  <a:avLst/>
                </a:prstGeom>
                <a:ln w="12700" cap="flat">
                  <a:noFill/>
                  <a:miter lim="400000"/>
                </a:ln>
                <a:effectLst/>
              </p:spPr>
            </p:pic>
            <p:grpSp>
              <p:nvGrpSpPr>
                <p:cNvPr id="566" name="Group"/>
                <p:cNvGrpSpPr/>
                <p:nvPr/>
              </p:nvGrpSpPr>
              <p:grpSpPr>
                <a:xfrm rot="16200000">
                  <a:off x="73305" y="-18113"/>
                  <a:ext cx="31144" cy="98897"/>
                  <a:chOff x="0" y="0"/>
                  <a:chExt cx="31143" cy="98895"/>
                </a:xfrm>
              </p:grpSpPr>
              <p:sp>
                <p:nvSpPr>
                  <p:cNvPr id="564" name="Line"/>
                  <p:cNvSpPr/>
                  <p:nvPr/>
                </p:nvSpPr>
                <p:spPr>
                  <a:xfrm flipH="1">
                    <a:off x="16815" y="0"/>
                    <a:ext cx="1" cy="6800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565" name="Circle"/>
                  <p:cNvSpPr/>
                  <p:nvPr/>
                </p:nvSpPr>
                <p:spPr>
                  <a:xfrm>
                    <a:off x="0" y="67566"/>
                    <a:ext cx="31144" cy="3133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568" name="Rounded Rectangle"/>
              <p:cNvSpPr/>
              <p:nvPr/>
            </p:nvSpPr>
            <p:spPr>
              <a:xfrm rot="16200000">
                <a:off x="-4060" y="146051"/>
                <a:ext cx="47199" cy="3284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71" name="Group"/>
              <p:cNvGrpSpPr/>
              <p:nvPr/>
            </p:nvGrpSpPr>
            <p:grpSpPr>
              <a:xfrm rot="5400000">
                <a:off x="61836" y="114450"/>
                <a:ext cx="36786" cy="96051"/>
                <a:chOff x="0" y="0"/>
                <a:chExt cx="36785" cy="96049"/>
              </a:xfrm>
            </p:grpSpPr>
            <p:sp>
              <p:nvSpPr>
                <p:cNvPr id="569"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70"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72" name="Rounded Rectangle"/>
              <p:cNvSpPr/>
              <p:nvPr/>
            </p:nvSpPr>
            <p:spPr>
              <a:xfrm rot="16200000">
                <a:off x="-4060" y="76613"/>
                <a:ext cx="47199" cy="3284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75" name="Group"/>
              <p:cNvGrpSpPr/>
              <p:nvPr/>
            </p:nvGrpSpPr>
            <p:grpSpPr>
              <a:xfrm rot="5400000">
                <a:off x="64705" y="45012"/>
                <a:ext cx="36786" cy="96051"/>
                <a:chOff x="0" y="0"/>
                <a:chExt cx="36785" cy="96049"/>
              </a:xfrm>
            </p:grpSpPr>
            <p:sp>
              <p:nvSpPr>
                <p:cNvPr id="573"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74"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76" name="Rounded Rectangle"/>
              <p:cNvSpPr/>
              <p:nvPr/>
            </p:nvSpPr>
            <p:spPr>
              <a:xfrm rot="16200000">
                <a:off x="-4060" y="7175"/>
                <a:ext cx="47199" cy="3284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79" name="Group"/>
              <p:cNvGrpSpPr/>
              <p:nvPr/>
            </p:nvGrpSpPr>
            <p:grpSpPr>
              <a:xfrm rot="5400000">
                <a:off x="66375" y="-24426"/>
                <a:ext cx="36786" cy="96051"/>
                <a:chOff x="0" y="0"/>
                <a:chExt cx="36785" cy="96049"/>
              </a:xfrm>
            </p:grpSpPr>
            <p:sp>
              <p:nvSpPr>
                <p:cNvPr id="577"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78"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601" name="Group"/>
          <p:cNvGrpSpPr/>
          <p:nvPr/>
        </p:nvGrpSpPr>
        <p:grpSpPr>
          <a:xfrm>
            <a:off x="3451247" y="929617"/>
            <a:ext cx="732992" cy="429944"/>
            <a:chOff x="0" y="0"/>
            <a:chExt cx="732990" cy="429943"/>
          </a:xfrm>
        </p:grpSpPr>
        <p:sp>
          <p:nvSpPr>
            <p:cNvPr id="582" name="&lt;&lt;system&gt;&gt;…"/>
            <p:cNvSpPr/>
            <p:nvPr/>
          </p:nvSpPr>
          <p:spPr>
            <a:xfrm>
              <a:off x="0" y="0"/>
              <a:ext cx="732991" cy="293466"/>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SafetyManager</a:t>
              </a:r>
            </a:p>
          </p:txBody>
        </p:sp>
        <p:grpSp>
          <p:nvGrpSpPr>
            <p:cNvPr id="600" name="Group"/>
            <p:cNvGrpSpPr/>
            <p:nvPr/>
          </p:nvGrpSpPr>
          <p:grpSpPr>
            <a:xfrm flipH="1" rot="16200000">
              <a:off x="251088" y="194407"/>
              <a:ext cx="138326" cy="332748"/>
              <a:chOff x="0" y="0"/>
              <a:chExt cx="138324" cy="332746"/>
            </a:xfrm>
          </p:grpSpPr>
          <p:grpSp>
            <p:nvGrpSpPr>
              <p:cNvPr id="587" name="Group"/>
              <p:cNvGrpSpPr/>
              <p:nvPr/>
            </p:nvGrpSpPr>
            <p:grpSpPr>
              <a:xfrm>
                <a:off x="-1" y="270075"/>
                <a:ext cx="138326" cy="62672"/>
                <a:chOff x="0" y="0"/>
                <a:chExt cx="138324" cy="62670"/>
              </a:xfrm>
            </p:grpSpPr>
            <p:pic>
              <p:nvPicPr>
                <p:cNvPr id="583" name="image22.png" descr="image22.png"/>
                <p:cNvPicPr>
                  <a:picLocks noChangeAspect="1"/>
                </p:cNvPicPr>
                <p:nvPr/>
              </p:nvPicPr>
              <p:blipFill>
                <a:blip r:embed="rId2">
                  <a:extLst/>
                </a:blip>
                <a:stretch>
                  <a:fillRect/>
                </a:stretch>
              </p:blipFill>
              <p:spPr>
                <a:xfrm rot="5400000">
                  <a:off x="-7834" y="7833"/>
                  <a:ext cx="62671" cy="47004"/>
                </a:xfrm>
                <a:prstGeom prst="rect">
                  <a:avLst/>
                </a:prstGeom>
                <a:ln w="12700" cap="flat">
                  <a:noFill/>
                  <a:miter lim="400000"/>
                </a:ln>
                <a:effectLst/>
              </p:spPr>
            </p:pic>
            <p:grpSp>
              <p:nvGrpSpPr>
                <p:cNvPr id="586" name="Group"/>
                <p:cNvGrpSpPr/>
                <p:nvPr/>
              </p:nvGrpSpPr>
              <p:grpSpPr>
                <a:xfrm rot="16200000">
                  <a:off x="73305" y="-18113"/>
                  <a:ext cx="31144" cy="98897"/>
                  <a:chOff x="0" y="0"/>
                  <a:chExt cx="31143" cy="98895"/>
                </a:xfrm>
              </p:grpSpPr>
              <p:sp>
                <p:nvSpPr>
                  <p:cNvPr id="584" name="Line"/>
                  <p:cNvSpPr/>
                  <p:nvPr/>
                </p:nvSpPr>
                <p:spPr>
                  <a:xfrm flipH="1">
                    <a:off x="16815" y="0"/>
                    <a:ext cx="1" cy="6800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585" name="Circle"/>
                  <p:cNvSpPr/>
                  <p:nvPr/>
                </p:nvSpPr>
                <p:spPr>
                  <a:xfrm>
                    <a:off x="0" y="67566"/>
                    <a:ext cx="31144" cy="3133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588" name="Rounded Rectangle"/>
              <p:cNvSpPr/>
              <p:nvPr/>
            </p:nvSpPr>
            <p:spPr>
              <a:xfrm rot="16200000">
                <a:off x="-4060" y="146051"/>
                <a:ext cx="47199" cy="3284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91" name="Group"/>
              <p:cNvGrpSpPr/>
              <p:nvPr/>
            </p:nvGrpSpPr>
            <p:grpSpPr>
              <a:xfrm rot="5400000">
                <a:off x="61836" y="114450"/>
                <a:ext cx="36786" cy="96050"/>
                <a:chOff x="0" y="0"/>
                <a:chExt cx="36785" cy="96049"/>
              </a:xfrm>
            </p:grpSpPr>
            <p:sp>
              <p:nvSpPr>
                <p:cNvPr id="589"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90"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92" name="Rounded Rectangle"/>
              <p:cNvSpPr/>
              <p:nvPr/>
            </p:nvSpPr>
            <p:spPr>
              <a:xfrm rot="16200000">
                <a:off x="-4060" y="76613"/>
                <a:ext cx="47199" cy="3284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95" name="Group"/>
              <p:cNvGrpSpPr/>
              <p:nvPr/>
            </p:nvGrpSpPr>
            <p:grpSpPr>
              <a:xfrm rot="5400000">
                <a:off x="64705" y="45012"/>
                <a:ext cx="36786" cy="96051"/>
                <a:chOff x="0" y="0"/>
                <a:chExt cx="36785" cy="96049"/>
              </a:xfrm>
            </p:grpSpPr>
            <p:sp>
              <p:nvSpPr>
                <p:cNvPr id="593"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94"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596" name="Rounded Rectangle"/>
              <p:cNvSpPr/>
              <p:nvPr/>
            </p:nvSpPr>
            <p:spPr>
              <a:xfrm rot="16200000">
                <a:off x="-4060" y="7175"/>
                <a:ext cx="47199" cy="3284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599" name="Group"/>
              <p:cNvGrpSpPr/>
              <p:nvPr/>
            </p:nvGrpSpPr>
            <p:grpSpPr>
              <a:xfrm rot="5400000">
                <a:off x="66375" y="-24426"/>
                <a:ext cx="36786" cy="96051"/>
                <a:chOff x="0" y="0"/>
                <a:chExt cx="36785" cy="96049"/>
              </a:xfrm>
            </p:grpSpPr>
            <p:sp>
              <p:nvSpPr>
                <p:cNvPr id="597" name="Line"/>
                <p:cNvSpPr/>
                <p:nvPr/>
              </p:nvSpPr>
              <p:spPr>
                <a:xfrm flipH="1" flipV="1">
                  <a:off x="18045" y="24012"/>
                  <a:ext cx="695" cy="7203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598" name="Line"/>
                <p:cNvSpPr/>
                <p:nvPr/>
              </p:nvSpPr>
              <p:spPr>
                <a:xfrm flipH="1" rot="10800000">
                  <a:off x="0" y="0"/>
                  <a:ext cx="36786" cy="2332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621" name="Group"/>
          <p:cNvGrpSpPr/>
          <p:nvPr/>
        </p:nvGrpSpPr>
        <p:grpSpPr>
          <a:xfrm>
            <a:off x="2549696" y="1831367"/>
            <a:ext cx="702435" cy="446825"/>
            <a:chOff x="0" y="0"/>
            <a:chExt cx="702434" cy="446824"/>
          </a:xfrm>
        </p:grpSpPr>
        <p:sp>
          <p:nvSpPr>
            <p:cNvPr id="602" name="&lt;&lt;system&gt;&gt;…"/>
            <p:cNvSpPr/>
            <p:nvPr/>
          </p:nvSpPr>
          <p:spPr>
            <a:xfrm>
              <a:off x="0" y="0"/>
              <a:ext cx="702435" cy="30498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42304">
                <a:defRPr sz="800">
                  <a:latin typeface="Helvetica Light"/>
                  <a:ea typeface="Helvetica Light"/>
                  <a:cs typeface="Helvetica Light"/>
                  <a:sym typeface="Helvetica Light"/>
                </a:defRPr>
              </a:pPr>
              <a:r>
                <a:t>&lt;&lt;system&gt;&gt;</a:t>
              </a:r>
            </a:p>
            <a:p>
              <a:pPr algn="ctr" defTabSz="342304">
                <a:defRPr sz="800">
                  <a:latin typeface="Helvetica Light"/>
                  <a:ea typeface="Helvetica Light"/>
                  <a:cs typeface="Helvetica Light"/>
                  <a:sym typeface="Helvetica Light"/>
                </a:defRPr>
              </a:pPr>
              <a:r>
                <a:t>Choreography</a:t>
              </a:r>
            </a:p>
          </p:txBody>
        </p:sp>
        <p:grpSp>
          <p:nvGrpSpPr>
            <p:cNvPr id="620" name="Group"/>
            <p:cNvGrpSpPr/>
            <p:nvPr/>
          </p:nvGrpSpPr>
          <p:grpSpPr>
            <a:xfrm flipH="1" rot="16200000">
              <a:off x="346035" y="202040"/>
              <a:ext cx="143757" cy="345813"/>
              <a:chOff x="0" y="0"/>
              <a:chExt cx="143756" cy="345811"/>
            </a:xfrm>
          </p:grpSpPr>
          <p:grpSp>
            <p:nvGrpSpPr>
              <p:cNvPr id="607" name="Group"/>
              <p:cNvGrpSpPr/>
              <p:nvPr/>
            </p:nvGrpSpPr>
            <p:grpSpPr>
              <a:xfrm>
                <a:off x="0" y="280679"/>
                <a:ext cx="143757" cy="65133"/>
                <a:chOff x="0" y="0"/>
                <a:chExt cx="143756" cy="65131"/>
              </a:xfrm>
            </p:grpSpPr>
            <p:pic>
              <p:nvPicPr>
                <p:cNvPr id="603" name="image22.png" descr="image22.png"/>
                <p:cNvPicPr>
                  <a:picLocks noChangeAspect="1"/>
                </p:cNvPicPr>
                <p:nvPr/>
              </p:nvPicPr>
              <p:blipFill>
                <a:blip r:embed="rId2">
                  <a:extLst/>
                </a:blip>
                <a:stretch>
                  <a:fillRect/>
                </a:stretch>
              </p:blipFill>
              <p:spPr>
                <a:xfrm rot="5400000">
                  <a:off x="-8142" y="8141"/>
                  <a:ext cx="65133" cy="48850"/>
                </a:xfrm>
                <a:prstGeom prst="rect">
                  <a:avLst/>
                </a:prstGeom>
                <a:ln w="12700" cap="flat">
                  <a:noFill/>
                  <a:miter lim="400000"/>
                </a:ln>
                <a:effectLst/>
              </p:spPr>
            </p:pic>
            <p:grpSp>
              <p:nvGrpSpPr>
                <p:cNvPr id="606" name="Group"/>
                <p:cNvGrpSpPr/>
                <p:nvPr/>
              </p:nvGrpSpPr>
              <p:grpSpPr>
                <a:xfrm rot="16200000">
                  <a:off x="76183" y="-18824"/>
                  <a:ext cx="32367" cy="102780"/>
                  <a:chOff x="0" y="0"/>
                  <a:chExt cx="32366" cy="102778"/>
                </a:xfrm>
              </p:grpSpPr>
              <p:sp>
                <p:nvSpPr>
                  <p:cNvPr id="604" name="Line"/>
                  <p:cNvSpPr/>
                  <p:nvPr/>
                </p:nvSpPr>
                <p:spPr>
                  <a:xfrm flipH="1">
                    <a:off x="17476" y="0"/>
                    <a:ext cx="1" cy="7067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05" name="Circle"/>
                  <p:cNvSpPr/>
                  <p:nvPr/>
                </p:nvSpPr>
                <p:spPr>
                  <a:xfrm>
                    <a:off x="0" y="70219"/>
                    <a:ext cx="32367" cy="3256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608" name="Rounded Rectangle"/>
              <p:cNvSpPr/>
              <p:nvPr/>
            </p:nvSpPr>
            <p:spPr>
              <a:xfrm rot="16200000">
                <a:off x="-4220" y="151785"/>
                <a:ext cx="49053" cy="3413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11" name="Group"/>
              <p:cNvGrpSpPr/>
              <p:nvPr/>
            </p:nvGrpSpPr>
            <p:grpSpPr>
              <a:xfrm rot="5400000">
                <a:off x="64264" y="118943"/>
                <a:ext cx="38231" cy="99823"/>
                <a:chOff x="0" y="0"/>
                <a:chExt cx="38229" cy="99821"/>
              </a:xfrm>
            </p:grpSpPr>
            <p:sp>
              <p:nvSpPr>
                <p:cNvPr id="609"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10"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12" name="Rounded Rectangle"/>
              <p:cNvSpPr/>
              <p:nvPr/>
            </p:nvSpPr>
            <p:spPr>
              <a:xfrm rot="16200000">
                <a:off x="-4220" y="79621"/>
                <a:ext cx="49053" cy="3413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15" name="Group"/>
              <p:cNvGrpSpPr/>
              <p:nvPr/>
            </p:nvGrpSpPr>
            <p:grpSpPr>
              <a:xfrm rot="5400000">
                <a:off x="67245" y="46779"/>
                <a:ext cx="38231" cy="99822"/>
                <a:chOff x="0" y="0"/>
                <a:chExt cx="38229" cy="99821"/>
              </a:xfrm>
            </p:grpSpPr>
            <p:sp>
              <p:nvSpPr>
                <p:cNvPr id="613"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14"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16" name="Rounded Rectangle"/>
              <p:cNvSpPr/>
              <p:nvPr/>
            </p:nvSpPr>
            <p:spPr>
              <a:xfrm rot="16200000">
                <a:off x="-4220" y="7457"/>
                <a:ext cx="49053" cy="3413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19" name="Group"/>
              <p:cNvGrpSpPr/>
              <p:nvPr/>
            </p:nvGrpSpPr>
            <p:grpSpPr>
              <a:xfrm rot="5400000">
                <a:off x="68981" y="-25385"/>
                <a:ext cx="38230" cy="99822"/>
                <a:chOff x="0" y="0"/>
                <a:chExt cx="38229" cy="99821"/>
              </a:xfrm>
            </p:grpSpPr>
            <p:sp>
              <p:nvSpPr>
                <p:cNvPr id="617"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18" name="Line"/>
                <p:cNvSpPr/>
                <p:nvPr/>
              </p:nvSpPr>
              <p:spPr>
                <a:xfrm flipH="1" rot="10800000">
                  <a:off x="0" y="0"/>
                  <a:ext cx="38230" cy="2424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628" name="Group"/>
          <p:cNvGrpSpPr/>
          <p:nvPr/>
        </p:nvGrpSpPr>
        <p:grpSpPr>
          <a:xfrm>
            <a:off x="2532426" y="5164704"/>
            <a:ext cx="723787" cy="463412"/>
            <a:chOff x="0" y="0"/>
            <a:chExt cx="723786" cy="463411"/>
          </a:xfrm>
        </p:grpSpPr>
        <p:sp>
          <p:nvSpPr>
            <p:cNvPr id="622" name="&lt;&lt;system&gt;&gt;…"/>
            <p:cNvSpPr/>
            <p:nvPr/>
          </p:nvSpPr>
          <p:spPr>
            <a:xfrm>
              <a:off x="0" y="143268"/>
              <a:ext cx="723787" cy="320144"/>
            </a:xfrm>
            <a:prstGeom prst="roundRect">
              <a:avLst>
                <a:gd name="adj" fmla="val 14854"/>
              </a:avLst>
            </a:prstGeom>
            <a:solidFill>
              <a:srgbClr val="0096FF"/>
            </a:solidFill>
            <a:ln w="3175" cap="flat">
              <a:noFill/>
              <a:miter lim="400000"/>
            </a:ln>
            <a:effectLst>
              <a:outerShdw sx="100000" sy="100000" kx="0" ky="0" algn="b" rotWithShape="0" blurRad="0" dist="0" dir="5400000">
                <a:srgbClr val="000000">
                  <a:alpha val="50000"/>
                </a:srgbClr>
              </a:outerShdw>
            </a:effectLst>
            <a:extLst>
              <a:ext uri="{C572A759-6A51-4108-AA02-DFA0A04FC94B}">
                <ma14:wrappingTextBoxFlag xmlns:ma14="http://schemas.microsoft.com/office/mac/drawingml/2011/main" val="1"/>
              </a:ext>
            </a:extLst>
          </p:spPr>
          <p:txBody>
            <a:bodyPr wrap="square" lIns="24804" tIns="24804" rIns="24804" bIns="24804"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ServiceRegistry </a:t>
              </a:r>
            </a:p>
          </p:txBody>
        </p:sp>
        <p:grpSp>
          <p:nvGrpSpPr>
            <p:cNvPr id="627" name="Group"/>
            <p:cNvGrpSpPr/>
            <p:nvPr/>
          </p:nvGrpSpPr>
          <p:grpSpPr>
            <a:xfrm rot="16200000">
              <a:off x="149008" y="47333"/>
              <a:ext cx="149002" cy="54336"/>
              <a:chOff x="0" y="0"/>
              <a:chExt cx="149001" cy="54335"/>
            </a:xfrm>
          </p:grpSpPr>
          <p:sp>
            <p:nvSpPr>
              <p:cNvPr id="623" name="Rounded Rectangle"/>
              <p:cNvSpPr/>
              <p:nvPr/>
            </p:nvSpPr>
            <p:spPr>
              <a:xfrm rot="16200000">
                <a:off x="-8261" y="8260"/>
                <a:ext cx="54337" cy="3781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26" name="Group"/>
              <p:cNvGrpSpPr/>
              <p:nvPr/>
            </p:nvGrpSpPr>
            <p:grpSpPr>
              <a:xfrm rot="16200000">
                <a:off x="74150" y="-29758"/>
                <a:ext cx="35854" cy="113851"/>
                <a:chOff x="0" y="0"/>
                <a:chExt cx="35852" cy="113849"/>
              </a:xfrm>
            </p:grpSpPr>
            <p:sp>
              <p:nvSpPr>
                <p:cNvPr id="624" name="Line"/>
                <p:cNvSpPr/>
                <p:nvPr/>
              </p:nvSpPr>
              <p:spPr>
                <a:xfrm flipH="1">
                  <a:off x="19358" y="0"/>
                  <a:ext cx="1" cy="7829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25" name="Circle"/>
                <p:cNvSpPr/>
                <p:nvPr/>
              </p:nvSpPr>
              <p:spPr>
                <a:xfrm>
                  <a:off x="0" y="77783"/>
                  <a:ext cx="35853" cy="36067"/>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nvGrpSpPr>
          <p:cNvPr id="644" name="Group"/>
          <p:cNvGrpSpPr/>
          <p:nvPr/>
        </p:nvGrpSpPr>
        <p:grpSpPr>
          <a:xfrm>
            <a:off x="3313010" y="5180892"/>
            <a:ext cx="625198" cy="446825"/>
            <a:chOff x="0" y="0"/>
            <a:chExt cx="625197" cy="446824"/>
          </a:xfrm>
        </p:grpSpPr>
        <p:sp>
          <p:nvSpPr>
            <p:cNvPr id="629" name="&lt;&lt;system&gt;&gt;…"/>
            <p:cNvSpPr/>
            <p:nvPr/>
          </p:nvSpPr>
          <p:spPr>
            <a:xfrm>
              <a:off x="0" y="133223"/>
              <a:ext cx="625198" cy="313602"/>
            </a:xfrm>
            <a:prstGeom prst="roundRect">
              <a:avLst>
                <a:gd name="adj" fmla="val 14962"/>
              </a:avLst>
            </a:prstGeom>
            <a:solidFill>
              <a:srgbClr val="EE220C"/>
            </a:solidFill>
            <a:ln w="3175" cap="flat">
              <a:noFill/>
              <a:miter lim="400000"/>
            </a:ln>
            <a:effectLst>
              <a:outerShdw sx="100000" sy="100000" kx="0" ky="0" algn="b" rotWithShape="0" blurRad="0" dist="0" dir="5400000">
                <a:srgbClr val="000000">
                  <a:alpha val="50000"/>
                </a:srgbClr>
              </a:outerShdw>
            </a:effectLst>
            <a:extLst>
              <a:ext uri="{C572A759-6A51-4108-AA02-DFA0A04FC94B}">
                <ma14:wrappingTextBoxFlag xmlns:ma14="http://schemas.microsoft.com/office/mac/drawingml/2011/main" val="1"/>
              </a:ext>
            </a:extLst>
          </p:spPr>
          <p:txBody>
            <a:bodyPr wrap="square" lIns="24804" tIns="24804" rIns="24804" bIns="24804"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Authorisation</a:t>
              </a:r>
            </a:p>
          </p:txBody>
        </p:sp>
        <p:sp>
          <p:nvSpPr>
            <p:cNvPr id="630" name="Rounded Rectangle"/>
            <p:cNvSpPr/>
            <p:nvPr/>
          </p:nvSpPr>
          <p:spPr>
            <a:xfrm flipH="1" rot="10800000">
              <a:off x="67489" y="103777"/>
              <a:ext cx="51474" cy="3582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33" name="Group"/>
            <p:cNvGrpSpPr/>
            <p:nvPr/>
          </p:nvGrpSpPr>
          <p:grpSpPr>
            <a:xfrm flipH="1">
              <a:off x="73168" y="-1"/>
              <a:ext cx="40117" cy="104750"/>
              <a:chOff x="0" y="0"/>
              <a:chExt cx="40116" cy="104748"/>
            </a:xfrm>
          </p:grpSpPr>
          <p:sp>
            <p:nvSpPr>
              <p:cNvPr id="631" name="Line"/>
              <p:cNvSpPr/>
              <p:nvPr/>
            </p:nvSpPr>
            <p:spPr>
              <a:xfrm flipH="1" flipV="1">
                <a:off x="19679" y="26187"/>
                <a:ext cx="758" cy="7856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32" name="Line"/>
              <p:cNvSpPr/>
              <p:nvPr/>
            </p:nvSpPr>
            <p:spPr>
              <a:xfrm flipH="1" rot="10800000">
                <a:off x="0" y="0"/>
                <a:ext cx="40117" cy="2544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638" name="Group"/>
            <p:cNvGrpSpPr/>
            <p:nvPr/>
          </p:nvGrpSpPr>
          <p:grpSpPr>
            <a:xfrm>
              <a:off x="183562" y="1259"/>
              <a:ext cx="51474" cy="138434"/>
              <a:chOff x="0" y="0"/>
              <a:chExt cx="51472" cy="138432"/>
            </a:xfrm>
          </p:grpSpPr>
          <p:sp>
            <p:nvSpPr>
              <p:cNvPr id="634" name="Rounded Rectangle"/>
              <p:cNvSpPr/>
              <p:nvPr/>
            </p:nvSpPr>
            <p:spPr>
              <a:xfrm flipH="1" rot="10800000">
                <a:off x="0" y="102610"/>
                <a:ext cx="51473" cy="3582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37" name="Group"/>
              <p:cNvGrpSpPr/>
              <p:nvPr/>
            </p:nvGrpSpPr>
            <p:grpSpPr>
              <a:xfrm flipH="1" rot="10800000">
                <a:off x="8754" y="-1"/>
                <a:ext cx="33965" cy="107853"/>
                <a:chOff x="0" y="0"/>
                <a:chExt cx="33963" cy="107851"/>
              </a:xfrm>
            </p:grpSpPr>
            <p:sp>
              <p:nvSpPr>
                <p:cNvPr id="635" name="Line"/>
                <p:cNvSpPr/>
                <p:nvPr/>
              </p:nvSpPr>
              <p:spPr>
                <a:xfrm flipH="1">
                  <a:off x="18338" y="0"/>
                  <a:ext cx="1" cy="741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36" name="Circle"/>
                <p:cNvSpPr/>
                <p:nvPr/>
              </p:nvSpPr>
              <p:spPr>
                <a:xfrm>
                  <a:off x="0" y="73684"/>
                  <a:ext cx="33964" cy="3416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nvGrpSpPr>
            <p:cNvPr id="643" name="Group"/>
            <p:cNvGrpSpPr/>
            <p:nvPr/>
          </p:nvGrpSpPr>
          <p:grpSpPr>
            <a:xfrm>
              <a:off x="299374" y="4026"/>
              <a:ext cx="51474" cy="138434"/>
              <a:chOff x="0" y="0"/>
              <a:chExt cx="51472" cy="138432"/>
            </a:xfrm>
          </p:grpSpPr>
          <p:sp>
            <p:nvSpPr>
              <p:cNvPr id="639" name="Rounded Rectangle"/>
              <p:cNvSpPr/>
              <p:nvPr/>
            </p:nvSpPr>
            <p:spPr>
              <a:xfrm flipH="1" rot="10800000">
                <a:off x="0" y="102610"/>
                <a:ext cx="51473" cy="3582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42" name="Group"/>
              <p:cNvGrpSpPr/>
              <p:nvPr/>
            </p:nvGrpSpPr>
            <p:grpSpPr>
              <a:xfrm flipH="1" rot="10800000">
                <a:off x="8754" y="-1"/>
                <a:ext cx="33965" cy="107853"/>
                <a:chOff x="0" y="0"/>
                <a:chExt cx="33963" cy="107851"/>
              </a:xfrm>
            </p:grpSpPr>
            <p:sp>
              <p:nvSpPr>
                <p:cNvPr id="640" name="Line"/>
                <p:cNvSpPr/>
                <p:nvPr/>
              </p:nvSpPr>
              <p:spPr>
                <a:xfrm flipH="1">
                  <a:off x="18338" y="0"/>
                  <a:ext cx="1" cy="741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41" name="Circle"/>
                <p:cNvSpPr/>
                <p:nvPr/>
              </p:nvSpPr>
              <p:spPr>
                <a:xfrm>
                  <a:off x="0" y="73684"/>
                  <a:ext cx="33964" cy="3416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nvGrpSpPr>
          <p:cNvPr id="659" name="Group"/>
          <p:cNvGrpSpPr/>
          <p:nvPr/>
        </p:nvGrpSpPr>
        <p:grpSpPr>
          <a:xfrm>
            <a:off x="3984576" y="5184760"/>
            <a:ext cx="590367" cy="446826"/>
            <a:chOff x="0" y="0"/>
            <a:chExt cx="590365" cy="446824"/>
          </a:xfrm>
        </p:grpSpPr>
        <p:sp>
          <p:nvSpPr>
            <p:cNvPr id="645" name="&lt;&lt;system&gt;&gt;…"/>
            <p:cNvSpPr/>
            <p:nvPr/>
          </p:nvSpPr>
          <p:spPr>
            <a:xfrm>
              <a:off x="0" y="143502"/>
              <a:ext cx="590366" cy="303323"/>
            </a:xfrm>
            <a:prstGeom prst="roundRect">
              <a:avLst>
                <a:gd name="adj" fmla="val 14854"/>
              </a:avLst>
            </a:prstGeom>
            <a:solidFill>
              <a:srgbClr val="70BF41"/>
            </a:solidFill>
            <a:ln w="3175" cap="flat">
              <a:noFill/>
              <a:miter lim="400000"/>
            </a:ln>
            <a:effectLst>
              <a:outerShdw sx="100000" sy="100000" kx="0" ky="0" algn="b" rotWithShape="0" blurRad="0" dist="0" dir="0">
                <a:srgbClr val="000000">
                  <a:alpha val="50000"/>
                </a:srgbClr>
              </a:outerShdw>
            </a:effectLst>
            <a:extLst>
              <a:ext uri="{C572A759-6A51-4108-AA02-DFA0A04FC94B}">
                <ma14:wrappingTextBoxFlag xmlns:ma14="http://schemas.microsoft.com/office/mac/drawingml/2011/main" val="1"/>
              </a:ext>
            </a:extLst>
          </p:spPr>
          <p:txBody>
            <a:bodyPr wrap="square" lIns="24804" tIns="24804" rIns="24804" bIns="24804" numCol="1" anchor="t">
              <a:normAutofit fontScale="100000" lnSpcReduction="0"/>
            </a:bodyPr>
            <a:lstStyle/>
            <a:p>
              <a:pPr algn="ctr" defTabSz="297805">
                <a:defRPr sz="696">
                  <a:latin typeface="Helvetica Light"/>
                  <a:ea typeface="Helvetica Light"/>
                  <a:cs typeface="Helvetica Light"/>
                  <a:sym typeface="Helvetica Light"/>
                </a:defRPr>
              </a:pPr>
              <a:r>
                <a:t>&lt;&lt;system&gt;&gt;</a:t>
              </a:r>
            </a:p>
            <a:p>
              <a:pPr algn="ctr" defTabSz="297805">
                <a:defRPr sz="696">
                  <a:latin typeface="Helvetica Light"/>
                  <a:ea typeface="Helvetica Light"/>
                  <a:cs typeface="Helvetica Light"/>
                  <a:sym typeface="Helvetica Light"/>
                </a:defRPr>
              </a:pPr>
              <a:r>
                <a:t>Orchestration </a:t>
              </a:r>
            </a:p>
          </p:txBody>
        </p:sp>
        <p:grpSp>
          <p:nvGrpSpPr>
            <p:cNvPr id="658" name="Group"/>
            <p:cNvGrpSpPr/>
            <p:nvPr/>
          </p:nvGrpSpPr>
          <p:grpSpPr>
            <a:xfrm rot="16200000">
              <a:off x="109980" y="-50676"/>
              <a:ext cx="151164" cy="252516"/>
              <a:chOff x="0" y="0"/>
              <a:chExt cx="151163" cy="252514"/>
            </a:xfrm>
          </p:grpSpPr>
          <p:sp>
            <p:nvSpPr>
              <p:cNvPr id="646" name="Rounded Rectangle"/>
              <p:cNvSpPr/>
              <p:nvPr/>
            </p:nvSpPr>
            <p:spPr>
              <a:xfrm rot="16200000">
                <a:off x="-6040" y="7826"/>
                <a:ext cx="51482" cy="3582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49" name="Group"/>
              <p:cNvGrpSpPr/>
              <p:nvPr/>
            </p:nvGrpSpPr>
            <p:grpSpPr>
              <a:xfrm rot="5400000">
                <a:off x="68964" y="-26642"/>
                <a:ext cx="40124" cy="104765"/>
                <a:chOff x="0" y="0"/>
                <a:chExt cx="40122" cy="104764"/>
              </a:xfrm>
            </p:grpSpPr>
            <p:sp>
              <p:nvSpPr>
                <p:cNvPr id="647" name="Line"/>
                <p:cNvSpPr/>
                <p:nvPr/>
              </p:nvSpPr>
              <p:spPr>
                <a:xfrm flipH="1" flipV="1">
                  <a:off x="19683" y="26191"/>
                  <a:ext cx="757" cy="78574"/>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48" name="Line"/>
                <p:cNvSpPr/>
                <p:nvPr/>
              </p:nvSpPr>
              <p:spPr>
                <a:xfrm flipH="1" rot="10800000">
                  <a:off x="0" y="0"/>
                  <a:ext cx="40123" cy="254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50" name="Rounded Rectangle"/>
              <p:cNvSpPr/>
              <p:nvPr/>
            </p:nvSpPr>
            <p:spPr>
              <a:xfrm rot="16200000">
                <a:off x="-4186" y="208860"/>
                <a:ext cx="51481" cy="3582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algn="ctr" defTabSz="342304">
                  <a:defRPr sz="1200">
                    <a:solidFill>
                      <a:srgbClr val="FFFFFF"/>
                    </a:solidFill>
                    <a:latin typeface="Helvetica Light"/>
                    <a:ea typeface="Helvetica Light"/>
                    <a:cs typeface="Helvetica Light"/>
                    <a:sym typeface="Helvetica Light"/>
                  </a:defRPr>
                </a:pPr>
              </a:p>
            </p:txBody>
          </p:sp>
          <p:sp>
            <p:nvSpPr>
              <p:cNvPr id="651" name="Rounded Rectangle"/>
              <p:cNvSpPr/>
              <p:nvPr/>
            </p:nvSpPr>
            <p:spPr>
              <a:xfrm rot="16200000">
                <a:off x="-7827" y="119491"/>
                <a:ext cx="51482" cy="3582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algn="ctr" defTabSz="342304">
                  <a:defRPr sz="1200">
                    <a:solidFill>
                      <a:srgbClr val="FFFFFF"/>
                    </a:solidFill>
                    <a:latin typeface="Helvetica Light"/>
                    <a:ea typeface="Helvetica Light"/>
                    <a:cs typeface="Helvetica Light"/>
                    <a:sym typeface="Helvetica Light"/>
                  </a:defRPr>
                </a:pPr>
              </a:p>
            </p:txBody>
          </p:sp>
          <p:grpSp>
            <p:nvGrpSpPr>
              <p:cNvPr id="654" name="Group"/>
              <p:cNvGrpSpPr/>
              <p:nvPr/>
            </p:nvGrpSpPr>
            <p:grpSpPr>
              <a:xfrm rot="16200000">
                <a:off x="75539" y="83471"/>
                <a:ext cx="33970" cy="107869"/>
                <a:chOff x="0" y="0"/>
                <a:chExt cx="33969" cy="107868"/>
              </a:xfrm>
            </p:grpSpPr>
            <p:sp>
              <p:nvSpPr>
                <p:cNvPr id="652" name="Line"/>
                <p:cNvSpPr/>
                <p:nvPr/>
              </p:nvSpPr>
              <p:spPr>
                <a:xfrm flipH="1">
                  <a:off x="18341" y="0"/>
                  <a:ext cx="1" cy="7417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53" name="Circle"/>
                <p:cNvSpPr/>
                <p:nvPr/>
              </p:nvSpPr>
              <p:spPr>
                <a:xfrm>
                  <a:off x="0" y="73696"/>
                  <a:ext cx="33970" cy="34173"/>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nvGrpSpPr>
              <p:cNvPr id="657" name="Group"/>
              <p:cNvGrpSpPr/>
              <p:nvPr/>
            </p:nvGrpSpPr>
            <p:grpSpPr>
              <a:xfrm rot="16200000">
                <a:off x="80244" y="172840"/>
                <a:ext cx="33970" cy="107869"/>
                <a:chOff x="0" y="0"/>
                <a:chExt cx="33969" cy="107868"/>
              </a:xfrm>
            </p:grpSpPr>
            <p:sp>
              <p:nvSpPr>
                <p:cNvPr id="655" name="Line"/>
                <p:cNvSpPr/>
                <p:nvPr/>
              </p:nvSpPr>
              <p:spPr>
                <a:xfrm flipH="1">
                  <a:off x="18341" y="0"/>
                  <a:ext cx="1" cy="7417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56" name="Circle"/>
                <p:cNvSpPr/>
                <p:nvPr/>
              </p:nvSpPr>
              <p:spPr>
                <a:xfrm>
                  <a:off x="0" y="73696"/>
                  <a:ext cx="33970" cy="34173"/>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nvGrpSpPr>
          <p:cNvPr id="679" name="Group"/>
          <p:cNvGrpSpPr/>
          <p:nvPr/>
        </p:nvGrpSpPr>
        <p:grpSpPr>
          <a:xfrm>
            <a:off x="3365810" y="89222"/>
            <a:ext cx="853067" cy="432466"/>
            <a:chOff x="0" y="0"/>
            <a:chExt cx="853065" cy="432464"/>
          </a:xfrm>
        </p:grpSpPr>
        <p:sp>
          <p:nvSpPr>
            <p:cNvPr id="660" name="&lt;&lt;system&gt;&gt;…"/>
            <p:cNvSpPr/>
            <p:nvPr/>
          </p:nvSpPr>
          <p:spPr>
            <a:xfrm>
              <a:off x="0" y="0"/>
              <a:ext cx="853066" cy="300681"/>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5458">
                <a:defRPr sz="784">
                  <a:latin typeface="Helvetica Light"/>
                  <a:ea typeface="Helvetica Light"/>
                  <a:cs typeface="Helvetica Light"/>
                  <a:sym typeface="Helvetica Light"/>
                </a:defRPr>
              </a:pPr>
              <a:r>
                <a:t>&lt;&lt;system&gt;&gt;</a:t>
              </a:r>
            </a:p>
            <a:p>
              <a:pPr algn="ctr" defTabSz="335458">
                <a:defRPr sz="784">
                  <a:latin typeface="Helvetica Light"/>
                  <a:ea typeface="Helvetica Light"/>
                  <a:cs typeface="Helvetica Light"/>
                  <a:sym typeface="Helvetica Light"/>
                </a:defRPr>
              </a:pPr>
              <a:r>
                <a:t>LegacyIntegration</a:t>
              </a:r>
            </a:p>
          </p:txBody>
        </p:sp>
        <p:grpSp>
          <p:nvGrpSpPr>
            <p:cNvPr id="678" name="Group"/>
            <p:cNvGrpSpPr/>
            <p:nvPr/>
          </p:nvGrpSpPr>
          <p:grpSpPr>
            <a:xfrm flipH="1" rot="16200000">
              <a:off x="305474" y="191137"/>
              <a:ext cx="141727" cy="340929"/>
              <a:chOff x="0" y="0"/>
              <a:chExt cx="141725" cy="340927"/>
            </a:xfrm>
          </p:grpSpPr>
          <p:grpSp>
            <p:nvGrpSpPr>
              <p:cNvPr id="665" name="Group"/>
              <p:cNvGrpSpPr/>
              <p:nvPr/>
            </p:nvGrpSpPr>
            <p:grpSpPr>
              <a:xfrm>
                <a:off x="-1" y="276716"/>
                <a:ext cx="141727" cy="64212"/>
                <a:chOff x="0" y="0"/>
                <a:chExt cx="141725" cy="64211"/>
              </a:xfrm>
            </p:grpSpPr>
            <p:pic>
              <p:nvPicPr>
                <p:cNvPr id="661" name="image22.png" descr="image22.png"/>
                <p:cNvPicPr>
                  <a:picLocks noChangeAspect="1"/>
                </p:cNvPicPr>
                <p:nvPr/>
              </p:nvPicPr>
              <p:blipFill>
                <a:blip r:embed="rId2">
                  <a:extLst/>
                </a:blip>
                <a:stretch>
                  <a:fillRect/>
                </a:stretch>
              </p:blipFill>
              <p:spPr>
                <a:xfrm rot="5400000">
                  <a:off x="-8027" y="8026"/>
                  <a:ext cx="64213" cy="48160"/>
                </a:xfrm>
                <a:prstGeom prst="rect">
                  <a:avLst/>
                </a:prstGeom>
                <a:ln w="12700" cap="flat">
                  <a:noFill/>
                  <a:miter lim="400000"/>
                </a:ln>
                <a:effectLst/>
              </p:spPr>
            </p:pic>
            <p:grpSp>
              <p:nvGrpSpPr>
                <p:cNvPr id="664" name="Group"/>
                <p:cNvGrpSpPr/>
                <p:nvPr/>
              </p:nvGrpSpPr>
              <p:grpSpPr>
                <a:xfrm rot="16200000">
                  <a:off x="75107" y="-18558"/>
                  <a:ext cx="31911" cy="101328"/>
                  <a:chOff x="0" y="0"/>
                  <a:chExt cx="31909" cy="101326"/>
                </a:xfrm>
              </p:grpSpPr>
              <p:sp>
                <p:nvSpPr>
                  <p:cNvPr id="662" name="Line"/>
                  <p:cNvSpPr/>
                  <p:nvPr/>
                </p:nvSpPr>
                <p:spPr>
                  <a:xfrm flipH="1">
                    <a:off x="17229" y="0"/>
                    <a:ext cx="1" cy="6968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63" name="Circle"/>
                  <p:cNvSpPr/>
                  <p:nvPr/>
                </p:nvSpPr>
                <p:spPr>
                  <a:xfrm>
                    <a:off x="0" y="69227"/>
                    <a:ext cx="31910" cy="321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666" name="Rounded Rectangle"/>
              <p:cNvSpPr/>
              <p:nvPr/>
            </p:nvSpPr>
            <p:spPr>
              <a:xfrm rot="16200000">
                <a:off x="-4160" y="149642"/>
                <a:ext cx="48360" cy="3365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69" name="Group"/>
              <p:cNvGrpSpPr/>
              <p:nvPr/>
            </p:nvGrpSpPr>
            <p:grpSpPr>
              <a:xfrm rot="5400000">
                <a:off x="63357" y="117264"/>
                <a:ext cx="37690" cy="98412"/>
                <a:chOff x="0" y="0"/>
                <a:chExt cx="37689" cy="98411"/>
              </a:xfrm>
            </p:grpSpPr>
            <p:sp>
              <p:nvSpPr>
                <p:cNvPr id="667" name="Line"/>
                <p:cNvSpPr/>
                <p:nvPr/>
              </p:nvSpPr>
              <p:spPr>
                <a:xfrm flipH="1" flipV="1">
                  <a:off x="18489" y="24603"/>
                  <a:ext cx="712" cy="7380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68" name="Line"/>
                <p:cNvSpPr/>
                <p:nvPr/>
              </p:nvSpPr>
              <p:spPr>
                <a:xfrm flipH="1" rot="10800000">
                  <a:off x="0" y="0"/>
                  <a:ext cx="37690" cy="2390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70" name="Rounded Rectangle"/>
              <p:cNvSpPr/>
              <p:nvPr/>
            </p:nvSpPr>
            <p:spPr>
              <a:xfrm rot="16200000">
                <a:off x="-4160" y="78497"/>
                <a:ext cx="48360" cy="3365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73" name="Group"/>
              <p:cNvGrpSpPr/>
              <p:nvPr/>
            </p:nvGrpSpPr>
            <p:grpSpPr>
              <a:xfrm rot="5400000">
                <a:off x="66296" y="46118"/>
                <a:ext cx="37690" cy="98413"/>
                <a:chOff x="0" y="0"/>
                <a:chExt cx="37689" cy="98411"/>
              </a:xfrm>
            </p:grpSpPr>
            <p:sp>
              <p:nvSpPr>
                <p:cNvPr id="671" name="Line"/>
                <p:cNvSpPr/>
                <p:nvPr/>
              </p:nvSpPr>
              <p:spPr>
                <a:xfrm flipH="1" flipV="1">
                  <a:off x="18489" y="24603"/>
                  <a:ext cx="712" cy="7380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72" name="Line"/>
                <p:cNvSpPr/>
                <p:nvPr/>
              </p:nvSpPr>
              <p:spPr>
                <a:xfrm flipH="1" rot="10800000">
                  <a:off x="0" y="0"/>
                  <a:ext cx="37690" cy="2390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74" name="Rounded Rectangle"/>
              <p:cNvSpPr/>
              <p:nvPr/>
            </p:nvSpPr>
            <p:spPr>
              <a:xfrm rot="16200000">
                <a:off x="-4160" y="7351"/>
                <a:ext cx="48360" cy="33657"/>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77" name="Group"/>
              <p:cNvGrpSpPr/>
              <p:nvPr/>
            </p:nvGrpSpPr>
            <p:grpSpPr>
              <a:xfrm rot="5400000">
                <a:off x="68007" y="-25027"/>
                <a:ext cx="37690" cy="98413"/>
                <a:chOff x="0" y="0"/>
                <a:chExt cx="37689" cy="98411"/>
              </a:xfrm>
            </p:grpSpPr>
            <p:sp>
              <p:nvSpPr>
                <p:cNvPr id="675" name="Line"/>
                <p:cNvSpPr/>
                <p:nvPr/>
              </p:nvSpPr>
              <p:spPr>
                <a:xfrm flipH="1" flipV="1">
                  <a:off x="18489" y="24603"/>
                  <a:ext cx="712" cy="7380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76" name="Line"/>
                <p:cNvSpPr/>
                <p:nvPr/>
              </p:nvSpPr>
              <p:spPr>
                <a:xfrm flipH="1" rot="10800000">
                  <a:off x="0" y="0"/>
                  <a:ext cx="37690" cy="2390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699" name="Group"/>
          <p:cNvGrpSpPr/>
          <p:nvPr/>
        </p:nvGrpSpPr>
        <p:grpSpPr>
          <a:xfrm>
            <a:off x="3865282" y="4230517"/>
            <a:ext cx="677851" cy="393235"/>
            <a:chOff x="0" y="0"/>
            <a:chExt cx="677849" cy="393233"/>
          </a:xfrm>
        </p:grpSpPr>
        <p:sp>
          <p:nvSpPr>
            <p:cNvPr id="680" name="&lt;&lt;system&gt;&gt;…"/>
            <p:cNvSpPr/>
            <p:nvPr/>
          </p:nvSpPr>
          <p:spPr>
            <a:xfrm>
              <a:off x="0" y="0"/>
              <a:ext cx="677850" cy="26840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61499</a:t>
              </a:r>
            </a:p>
          </p:txBody>
        </p:sp>
        <p:grpSp>
          <p:nvGrpSpPr>
            <p:cNvPr id="698" name="Group"/>
            <p:cNvGrpSpPr/>
            <p:nvPr/>
          </p:nvGrpSpPr>
          <p:grpSpPr>
            <a:xfrm flipH="1" rot="16200000">
              <a:off x="375469" y="177808"/>
              <a:ext cx="126515" cy="304337"/>
              <a:chOff x="0" y="0"/>
              <a:chExt cx="126514" cy="304335"/>
            </a:xfrm>
          </p:grpSpPr>
          <p:grpSp>
            <p:nvGrpSpPr>
              <p:cNvPr id="685" name="Group"/>
              <p:cNvGrpSpPr/>
              <p:nvPr/>
            </p:nvGrpSpPr>
            <p:grpSpPr>
              <a:xfrm>
                <a:off x="0" y="247015"/>
                <a:ext cx="126515" cy="57321"/>
                <a:chOff x="0" y="0"/>
                <a:chExt cx="126514" cy="57319"/>
              </a:xfrm>
            </p:grpSpPr>
            <p:pic>
              <p:nvPicPr>
                <p:cNvPr id="681" name="image22.png" descr="image22.png"/>
                <p:cNvPicPr>
                  <a:picLocks noChangeAspect="1"/>
                </p:cNvPicPr>
                <p:nvPr/>
              </p:nvPicPr>
              <p:blipFill>
                <a:blip r:embed="rId2">
                  <a:extLst/>
                </a:blip>
                <a:stretch>
                  <a:fillRect/>
                </a:stretch>
              </p:blipFill>
              <p:spPr>
                <a:xfrm rot="5400000">
                  <a:off x="-7166" y="7165"/>
                  <a:ext cx="57321" cy="42990"/>
                </a:xfrm>
                <a:prstGeom prst="rect">
                  <a:avLst/>
                </a:prstGeom>
                <a:ln w="12700" cap="flat">
                  <a:noFill/>
                  <a:miter lim="400000"/>
                </a:ln>
                <a:effectLst/>
              </p:spPr>
            </p:pic>
            <p:grpSp>
              <p:nvGrpSpPr>
                <p:cNvPr id="684" name="Group"/>
                <p:cNvGrpSpPr/>
                <p:nvPr/>
              </p:nvGrpSpPr>
              <p:grpSpPr>
                <a:xfrm rot="16200000">
                  <a:off x="67046" y="-16566"/>
                  <a:ext cx="28485" cy="90452"/>
                  <a:chOff x="0" y="0"/>
                  <a:chExt cx="28484" cy="90451"/>
                </a:xfrm>
              </p:grpSpPr>
              <p:sp>
                <p:nvSpPr>
                  <p:cNvPr id="682" name="Line"/>
                  <p:cNvSpPr/>
                  <p:nvPr/>
                </p:nvSpPr>
                <p:spPr>
                  <a:xfrm flipH="1">
                    <a:off x="15380" y="0"/>
                    <a:ext cx="1" cy="6220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683" name="Circle"/>
                  <p:cNvSpPr/>
                  <p:nvPr/>
                </p:nvSpPr>
                <p:spPr>
                  <a:xfrm>
                    <a:off x="0" y="61797"/>
                    <a:ext cx="28485" cy="2865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686" name="Rounded Rectangle"/>
              <p:cNvSpPr/>
              <p:nvPr/>
            </p:nvSpPr>
            <p:spPr>
              <a:xfrm rot="16200000">
                <a:off x="-3714" y="133581"/>
                <a:ext cx="43170" cy="3004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89" name="Group"/>
              <p:cNvGrpSpPr/>
              <p:nvPr/>
            </p:nvGrpSpPr>
            <p:grpSpPr>
              <a:xfrm rot="5400000">
                <a:off x="56557" y="104678"/>
                <a:ext cx="33645" cy="87850"/>
                <a:chOff x="0" y="0"/>
                <a:chExt cx="33644" cy="87848"/>
              </a:xfrm>
            </p:grpSpPr>
            <p:sp>
              <p:nvSpPr>
                <p:cNvPr id="687"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88" name="Line"/>
                <p:cNvSpPr/>
                <p:nvPr/>
              </p:nvSpPr>
              <p:spPr>
                <a:xfrm flipH="1" rot="10800000">
                  <a:off x="0" y="-1"/>
                  <a:ext cx="33645" cy="2133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90" name="Rounded Rectangle"/>
              <p:cNvSpPr/>
              <p:nvPr/>
            </p:nvSpPr>
            <p:spPr>
              <a:xfrm rot="16200000">
                <a:off x="-3714" y="70071"/>
                <a:ext cx="43170" cy="300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93" name="Group"/>
              <p:cNvGrpSpPr/>
              <p:nvPr/>
            </p:nvGrpSpPr>
            <p:grpSpPr>
              <a:xfrm rot="5400000">
                <a:off x="59180" y="41168"/>
                <a:ext cx="33645" cy="87850"/>
                <a:chOff x="0" y="0"/>
                <a:chExt cx="33644" cy="87848"/>
              </a:xfrm>
            </p:grpSpPr>
            <p:sp>
              <p:nvSpPr>
                <p:cNvPr id="691"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92" name="Line"/>
                <p:cNvSpPr/>
                <p:nvPr/>
              </p:nvSpPr>
              <p:spPr>
                <a:xfrm flipH="1" rot="10800000">
                  <a:off x="0" y="-1"/>
                  <a:ext cx="33645" cy="2133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694" name="Rounded Rectangle"/>
              <p:cNvSpPr/>
              <p:nvPr/>
            </p:nvSpPr>
            <p:spPr>
              <a:xfrm rot="16200000">
                <a:off x="-3714" y="6562"/>
                <a:ext cx="43170" cy="3004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697" name="Group"/>
              <p:cNvGrpSpPr/>
              <p:nvPr/>
            </p:nvGrpSpPr>
            <p:grpSpPr>
              <a:xfrm rot="5400000">
                <a:off x="60707" y="-22341"/>
                <a:ext cx="33646" cy="87850"/>
                <a:chOff x="0" y="0"/>
                <a:chExt cx="33644" cy="87848"/>
              </a:xfrm>
            </p:grpSpPr>
            <p:sp>
              <p:nvSpPr>
                <p:cNvPr id="695"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696" name="Line"/>
                <p:cNvSpPr/>
                <p:nvPr/>
              </p:nvSpPr>
              <p:spPr>
                <a:xfrm flipH="1" rot="10800000">
                  <a:off x="0" y="-1"/>
                  <a:ext cx="33645" cy="2133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sp>
        <p:nvSpPr>
          <p:cNvPr id="700" name="&lt;&lt;system&gt;&gt;…"/>
          <p:cNvSpPr/>
          <p:nvPr/>
        </p:nvSpPr>
        <p:spPr>
          <a:xfrm>
            <a:off x="2533972" y="569005"/>
            <a:ext cx="653879" cy="287913"/>
          </a:xfrm>
          <a:prstGeom prst="roundRect">
            <a:avLst>
              <a:gd name="adj" fmla="val 10988"/>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Installation</a:t>
            </a:r>
          </a:p>
        </p:txBody>
      </p:sp>
      <p:sp>
        <p:nvSpPr>
          <p:cNvPr id="701" name="&lt;&lt;system&gt;&gt;…"/>
          <p:cNvSpPr/>
          <p:nvPr/>
        </p:nvSpPr>
        <p:spPr>
          <a:xfrm>
            <a:off x="3246914" y="569005"/>
            <a:ext cx="760699" cy="287913"/>
          </a:xfrm>
          <a:prstGeom prst="roundRect">
            <a:avLst>
              <a:gd name="adj" fmla="val 10988"/>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CI/CD pipeline</a:t>
            </a:r>
          </a:p>
        </p:txBody>
      </p:sp>
      <p:grpSp>
        <p:nvGrpSpPr>
          <p:cNvPr id="721" name="Group"/>
          <p:cNvGrpSpPr/>
          <p:nvPr/>
        </p:nvGrpSpPr>
        <p:grpSpPr>
          <a:xfrm>
            <a:off x="4099303" y="4659939"/>
            <a:ext cx="601605" cy="432465"/>
            <a:chOff x="0" y="0"/>
            <a:chExt cx="601603" cy="432464"/>
          </a:xfrm>
        </p:grpSpPr>
        <p:sp>
          <p:nvSpPr>
            <p:cNvPr id="702" name="&lt;&lt;system&gt;&gt;…"/>
            <p:cNvSpPr/>
            <p:nvPr/>
          </p:nvSpPr>
          <p:spPr>
            <a:xfrm>
              <a:off x="0" y="0"/>
              <a:ext cx="601604" cy="29518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On-boarding</a:t>
              </a:r>
            </a:p>
          </p:txBody>
        </p:sp>
        <p:grpSp>
          <p:nvGrpSpPr>
            <p:cNvPr id="720" name="Group"/>
            <p:cNvGrpSpPr/>
            <p:nvPr/>
          </p:nvGrpSpPr>
          <p:grpSpPr>
            <a:xfrm flipH="1" rot="16200000">
              <a:off x="191398" y="195547"/>
              <a:ext cx="139137" cy="334699"/>
              <a:chOff x="0" y="0"/>
              <a:chExt cx="139135" cy="334697"/>
            </a:xfrm>
          </p:grpSpPr>
          <p:grpSp>
            <p:nvGrpSpPr>
              <p:cNvPr id="707" name="Group"/>
              <p:cNvGrpSpPr/>
              <p:nvPr/>
            </p:nvGrpSpPr>
            <p:grpSpPr>
              <a:xfrm>
                <a:off x="0" y="271659"/>
                <a:ext cx="139136" cy="63039"/>
                <a:chOff x="0" y="0"/>
                <a:chExt cx="139135" cy="63038"/>
              </a:xfrm>
            </p:grpSpPr>
            <p:pic>
              <p:nvPicPr>
                <p:cNvPr id="703" name="image22.png" descr="image22.png"/>
                <p:cNvPicPr>
                  <a:picLocks noChangeAspect="1"/>
                </p:cNvPicPr>
                <p:nvPr/>
              </p:nvPicPr>
              <p:blipFill>
                <a:blip r:embed="rId2">
                  <a:extLst/>
                </a:blip>
                <a:stretch>
                  <a:fillRect/>
                </a:stretch>
              </p:blipFill>
              <p:spPr>
                <a:xfrm rot="5400000">
                  <a:off x="-7880" y="7879"/>
                  <a:ext cx="63039" cy="47280"/>
                </a:xfrm>
                <a:prstGeom prst="rect">
                  <a:avLst/>
                </a:prstGeom>
                <a:ln w="12700" cap="flat">
                  <a:noFill/>
                  <a:miter lim="400000"/>
                </a:ln>
                <a:effectLst/>
              </p:spPr>
            </p:pic>
            <p:grpSp>
              <p:nvGrpSpPr>
                <p:cNvPr id="706" name="Group"/>
                <p:cNvGrpSpPr/>
                <p:nvPr/>
              </p:nvGrpSpPr>
              <p:grpSpPr>
                <a:xfrm rot="16200000">
                  <a:off x="73735" y="-18219"/>
                  <a:ext cx="31327" cy="99476"/>
                  <a:chOff x="0" y="0"/>
                  <a:chExt cx="31326" cy="99475"/>
                </a:xfrm>
              </p:grpSpPr>
              <p:sp>
                <p:nvSpPr>
                  <p:cNvPr id="704" name="Line"/>
                  <p:cNvSpPr/>
                  <p:nvPr/>
                </p:nvSpPr>
                <p:spPr>
                  <a:xfrm flipH="1">
                    <a:off x="16914" y="0"/>
                    <a:ext cx="1" cy="6840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705" name="Circle"/>
                  <p:cNvSpPr/>
                  <p:nvPr/>
                </p:nvSpPr>
                <p:spPr>
                  <a:xfrm>
                    <a:off x="0" y="67962"/>
                    <a:ext cx="31327" cy="3151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708" name="Rounded Rectangle"/>
              <p:cNvSpPr/>
              <p:nvPr/>
            </p:nvSpPr>
            <p:spPr>
              <a:xfrm rot="16200000">
                <a:off x="-4084" y="146907"/>
                <a:ext cx="47476" cy="3304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11" name="Group"/>
              <p:cNvGrpSpPr/>
              <p:nvPr/>
            </p:nvGrpSpPr>
            <p:grpSpPr>
              <a:xfrm rot="5400000">
                <a:off x="62199" y="115121"/>
                <a:ext cx="37002" cy="96614"/>
                <a:chOff x="0" y="0"/>
                <a:chExt cx="37000" cy="96613"/>
              </a:xfrm>
            </p:grpSpPr>
            <p:sp>
              <p:nvSpPr>
                <p:cNvPr id="709" name="Line"/>
                <p:cNvSpPr/>
                <p:nvPr/>
              </p:nvSpPr>
              <p:spPr>
                <a:xfrm flipH="1" flipV="1">
                  <a:off x="18151" y="24153"/>
                  <a:ext cx="699" cy="7246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10" name="Line"/>
                <p:cNvSpPr/>
                <p:nvPr/>
              </p:nvSpPr>
              <p:spPr>
                <a:xfrm flipH="1" rot="10800000">
                  <a:off x="0" y="0"/>
                  <a:ext cx="37001" cy="2346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12" name="Rounded Rectangle"/>
              <p:cNvSpPr/>
              <p:nvPr/>
            </p:nvSpPr>
            <p:spPr>
              <a:xfrm rot="16200000">
                <a:off x="-4084" y="77062"/>
                <a:ext cx="47476" cy="3304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15" name="Group"/>
              <p:cNvGrpSpPr/>
              <p:nvPr/>
            </p:nvGrpSpPr>
            <p:grpSpPr>
              <a:xfrm rot="5400000">
                <a:off x="65084" y="45276"/>
                <a:ext cx="37002" cy="96614"/>
                <a:chOff x="0" y="0"/>
                <a:chExt cx="37000" cy="96613"/>
              </a:xfrm>
            </p:grpSpPr>
            <p:sp>
              <p:nvSpPr>
                <p:cNvPr id="713" name="Line"/>
                <p:cNvSpPr/>
                <p:nvPr/>
              </p:nvSpPr>
              <p:spPr>
                <a:xfrm flipH="1" flipV="1">
                  <a:off x="18151" y="24153"/>
                  <a:ext cx="699" cy="7246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14" name="Line"/>
                <p:cNvSpPr/>
                <p:nvPr/>
              </p:nvSpPr>
              <p:spPr>
                <a:xfrm flipH="1" rot="10800000">
                  <a:off x="0" y="0"/>
                  <a:ext cx="37001" cy="2346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16" name="Rounded Rectangle"/>
              <p:cNvSpPr/>
              <p:nvPr/>
            </p:nvSpPr>
            <p:spPr>
              <a:xfrm rot="16200000">
                <a:off x="-4084" y="7217"/>
                <a:ext cx="47476" cy="33041"/>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19" name="Group"/>
              <p:cNvGrpSpPr/>
              <p:nvPr/>
            </p:nvGrpSpPr>
            <p:grpSpPr>
              <a:xfrm rot="5400000">
                <a:off x="66764" y="-24569"/>
                <a:ext cx="37002" cy="96614"/>
                <a:chOff x="0" y="0"/>
                <a:chExt cx="37000" cy="96613"/>
              </a:xfrm>
            </p:grpSpPr>
            <p:sp>
              <p:nvSpPr>
                <p:cNvPr id="717" name="Line"/>
                <p:cNvSpPr/>
                <p:nvPr/>
              </p:nvSpPr>
              <p:spPr>
                <a:xfrm flipH="1" flipV="1">
                  <a:off x="18151" y="24153"/>
                  <a:ext cx="699" cy="7246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18" name="Line"/>
                <p:cNvSpPr/>
                <p:nvPr/>
              </p:nvSpPr>
              <p:spPr>
                <a:xfrm flipH="1" rot="10800000">
                  <a:off x="0" y="0"/>
                  <a:ext cx="37001" cy="2346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742" name="Group"/>
          <p:cNvGrpSpPr/>
          <p:nvPr/>
        </p:nvGrpSpPr>
        <p:grpSpPr>
          <a:xfrm>
            <a:off x="4811874" y="4660010"/>
            <a:ext cx="820755" cy="413123"/>
            <a:chOff x="0" y="0"/>
            <a:chExt cx="820753" cy="413122"/>
          </a:xfrm>
        </p:grpSpPr>
        <p:sp>
          <p:nvSpPr>
            <p:cNvPr id="722" name="&lt;&lt;system&gt;&gt;…"/>
            <p:cNvSpPr/>
            <p:nvPr/>
          </p:nvSpPr>
          <p:spPr>
            <a:xfrm>
              <a:off x="0" y="0"/>
              <a:ext cx="820754" cy="2819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290958">
                <a:defRPr sz="680">
                  <a:latin typeface="Helvetica Light"/>
                  <a:ea typeface="Helvetica Light"/>
                  <a:cs typeface="Helvetica Light"/>
                  <a:sym typeface="Helvetica Light"/>
                </a:defRPr>
              </a:pPr>
              <a:r>
                <a:t>&lt;&lt;system&gt;&gt;</a:t>
              </a:r>
            </a:p>
            <a:p>
              <a:pPr algn="ctr" defTabSz="290958">
                <a:defRPr sz="680">
                  <a:latin typeface="Helvetica Light"/>
                  <a:ea typeface="Helvetica Light"/>
                  <a:cs typeface="Helvetica Light"/>
                  <a:sym typeface="Helvetica Light"/>
                </a:defRPr>
              </a:pPr>
              <a:r>
                <a:t>SecurityCompliance</a:t>
              </a:r>
            </a:p>
          </p:txBody>
        </p:sp>
        <p:grpSp>
          <p:nvGrpSpPr>
            <p:cNvPr id="741" name="Group"/>
            <p:cNvGrpSpPr/>
            <p:nvPr/>
          </p:nvGrpSpPr>
          <p:grpSpPr>
            <a:xfrm>
              <a:off x="89430" y="280209"/>
              <a:ext cx="319729" cy="132914"/>
              <a:chOff x="0" y="0"/>
              <a:chExt cx="319728" cy="132913"/>
            </a:xfrm>
          </p:grpSpPr>
          <p:grpSp>
            <p:nvGrpSpPr>
              <p:cNvPr id="727" name="Group"/>
              <p:cNvGrpSpPr/>
              <p:nvPr/>
            </p:nvGrpSpPr>
            <p:grpSpPr>
              <a:xfrm flipH="1" rot="16200000">
                <a:off x="223161" y="36347"/>
                <a:ext cx="132915" cy="60220"/>
                <a:chOff x="0" y="0"/>
                <a:chExt cx="132913" cy="60219"/>
              </a:xfrm>
            </p:grpSpPr>
            <p:pic>
              <p:nvPicPr>
                <p:cNvPr id="723" name="image22.png" descr="image22.png"/>
                <p:cNvPicPr>
                  <a:picLocks noChangeAspect="1"/>
                </p:cNvPicPr>
                <p:nvPr/>
              </p:nvPicPr>
              <p:blipFill>
                <a:blip r:embed="rId2">
                  <a:extLst/>
                </a:blip>
                <a:stretch>
                  <a:fillRect/>
                </a:stretch>
              </p:blipFill>
              <p:spPr>
                <a:xfrm rot="5400000">
                  <a:off x="-7528" y="7527"/>
                  <a:ext cx="60220" cy="45165"/>
                </a:xfrm>
                <a:prstGeom prst="rect">
                  <a:avLst/>
                </a:prstGeom>
                <a:ln w="12700" cap="flat">
                  <a:noFill/>
                  <a:miter lim="400000"/>
                </a:ln>
                <a:effectLst/>
              </p:spPr>
            </p:pic>
            <p:grpSp>
              <p:nvGrpSpPr>
                <p:cNvPr id="726" name="Group"/>
                <p:cNvGrpSpPr/>
                <p:nvPr/>
              </p:nvGrpSpPr>
              <p:grpSpPr>
                <a:xfrm rot="16200000">
                  <a:off x="70437" y="-17404"/>
                  <a:ext cx="29926" cy="95027"/>
                  <a:chOff x="0" y="0"/>
                  <a:chExt cx="29925" cy="95026"/>
                </a:xfrm>
              </p:grpSpPr>
              <p:sp>
                <p:nvSpPr>
                  <p:cNvPr id="724" name="Line"/>
                  <p:cNvSpPr/>
                  <p:nvPr/>
                </p:nvSpPr>
                <p:spPr>
                  <a:xfrm flipH="1">
                    <a:off x="16157" y="0"/>
                    <a:ext cx="1" cy="6534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725" name="Circle"/>
                  <p:cNvSpPr/>
                  <p:nvPr/>
                </p:nvSpPr>
                <p:spPr>
                  <a:xfrm>
                    <a:off x="0" y="64922"/>
                    <a:ext cx="29926" cy="3010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728" name="Rounded Rectangle"/>
              <p:cNvSpPr/>
              <p:nvPr/>
            </p:nvSpPr>
            <p:spPr>
              <a:xfrm flipH="1">
                <a:off x="133442" y="2993"/>
                <a:ext cx="45353" cy="3156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31" name="Group"/>
              <p:cNvGrpSpPr/>
              <p:nvPr/>
            </p:nvGrpSpPr>
            <p:grpSpPr>
              <a:xfrm flipH="1" rot="10800000">
                <a:off x="138445" y="30944"/>
                <a:ext cx="35347" cy="92293"/>
                <a:chOff x="0" y="0"/>
                <a:chExt cx="35345" cy="92292"/>
              </a:xfrm>
            </p:grpSpPr>
            <p:sp>
              <p:nvSpPr>
                <p:cNvPr id="729" name="Line"/>
                <p:cNvSpPr/>
                <p:nvPr/>
              </p:nvSpPr>
              <p:spPr>
                <a:xfrm flipH="1" flipV="1">
                  <a:off x="17339" y="23073"/>
                  <a:ext cx="668" cy="6922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30" name="Line"/>
                <p:cNvSpPr/>
                <p:nvPr/>
              </p:nvSpPr>
              <p:spPr>
                <a:xfrm flipH="1" rot="10800000">
                  <a:off x="0" y="-1"/>
                  <a:ext cx="35346" cy="2241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32" name="Rounded Rectangle"/>
              <p:cNvSpPr/>
              <p:nvPr/>
            </p:nvSpPr>
            <p:spPr>
              <a:xfrm flipH="1">
                <a:off x="66721" y="2993"/>
                <a:ext cx="45353" cy="3156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35" name="Group"/>
              <p:cNvGrpSpPr/>
              <p:nvPr/>
            </p:nvGrpSpPr>
            <p:grpSpPr>
              <a:xfrm flipH="1" rot="10800000">
                <a:off x="71723" y="33700"/>
                <a:ext cx="35347" cy="92293"/>
                <a:chOff x="0" y="0"/>
                <a:chExt cx="35345" cy="92292"/>
              </a:xfrm>
            </p:grpSpPr>
            <p:sp>
              <p:nvSpPr>
                <p:cNvPr id="733" name="Line"/>
                <p:cNvSpPr/>
                <p:nvPr/>
              </p:nvSpPr>
              <p:spPr>
                <a:xfrm flipH="1" flipV="1">
                  <a:off x="17339" y="23073"/>
                  <a:ext cx="668" cy="6922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34" name="Line"/>
                <p:cNvSpPr/>
                <p:nvPr/>
              </p:nvSpPr>
              <p:spPr>
                <a:xfrm flipH="1" rot="10800000">
                  <a:off x="0" y="-1"/>
                  <a:ext cx="35346" cy="2241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740" name="Group"/>
              <p:cNvGrpSpPr/>
              <p:nvPr/>
            </p:nvGrpSpPr>
            <p:grpSpPr>
              <a:xfrm>
                <a:off x="0" y="2993"/>
                <a:ext cx="45352" cy="124605"/>
                <a:chOff x="0" y="0"/>
                <a:chExt cx="45351" cy="124603"/>
              </a:xfrm>
            </p:grpSpPr>
            <p:sp>
              <p:nvSpPr>
                <p:cNvPr id="736" name="Rounded Rectangle"/>
                <p:cNvSpPr/>
                <p:nvPr/>
              </p:nvSpPr>
              <p:spPr>
                <a:xfrm flipH="1">
                  <a:off x="0" y="0"/>
                  <a:ext cx="45352" cy="3156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39" name="Group"/>
                <p:cNvGrpSpPr/>
                <p:nvPr/>
              </p:nvGrpSpPr>
              <p:grpSpPr>
                <a:xfrm flipH="1" rot="10800000">
                  <a:off x="5002" y="32311"/>
                  <a:ext cx="35347" cy="92293"/>
                  <a:chOff x="0" y="0"/>
                  <a:chExt cx="35345" cy="92292"/>
                </a:xfrm>
              </p:grpSpPr>
              <p:sp>
                <p:nvSpPr>
                  <p:cNvPr id="737" name="Line"/>
                  <p:cNvSpPr/>
                  <p:nvPr/>
                </p:nvSpPr>
                <p:spPr>
                  <a:xfrm flipH="1" flipV="1">
                    <a:off x="17339" y="23073"/>
                    <a:ext cx="668" cy="6922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38" name="Line"/>
                  <p:cNvSpPr/>
                  <p:nvPr/>
                </p:nvSpPr>
                <p:spPr>
                  <a:xfrm flipH="1" rot="10800000">
                    <a:off x="0" y="-1"/>
                    <a:ext cx="35346" cy="2241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grpSp>
        <p:nvGrpSpPr>
          <p:cNvPr id="762" name="Group"/>
          <p:cNvGrpSpPr/>
          <p:nvPr/>
        </p:nvGrpSpPr>
        <p:grpSpPr>
          <a:xfrm>
            <a:off x="5029836" y="1836934"/>
            <a:ext cx="625494" cy="446825"/>
            <a:chOff x="0" y="0"/>
            <a:chExt cx="625493" cy="446824"/>
          </a:xfrm>
        </p:grpSpPr>
        <p:sp>
          <p:nvSpPr>
            <p:cNvPr id="743" name="&lt;&lt;system&gt;&gt;…"/>
            <p:cNvSpPr/>
            <p:nvPr/>
          </p:nvSpPr>
          <p:spPr>
            <a:xfrm>
              <a:off x="0" y="0"/>
              <a:ext cx="625494" cy="30498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35458">
                <a:defRPr sz="784">
                  <a:latin typeface="Helvetica Light"/>
                  <a:ea typeface="Helvetica Light"/>
                  <a:cs typeface="Helvetica Light"/>
                  <a:sym typeface="Helvetica Light"/>
                </a:defRPr>
              </a:pPr>
              <a:r>
                <a:t>&lt;&lt;system&gt;&gt;</a:t>
              </a:r>
            </a:p>
            <a:p>
              <a:pPr algn="ctr" defTabSz="335458">
                <a:defRPr sz="784">
                  <a:latin typeface="Helvetica Light"/>
                  <a:ea typeface="Helvetica Light"/>
                  <a:cs typeface="Helvetica Light"/>
                  <a:sym typeface="Helvetica Light"/>
                </a:defRPr>
              </a:pPr>
              <a:r>
                <a:t>WSO2+CPN</a:t>
              </a:r>
            </a:p>
          </p:txBody>
        </p:sp>
        <p:grpSp>
          <p:nvGrpSpPr>
            <p:cNvPr id="761" name="Group"/>
            <p:cNvGrpSpPr/>
            <p:nvPr/>
          </p:nvGrpSpPr>
          <p:grpSpPr>
            <a:xfrm flipH="1" rot="16200000">
              <a:off x="197752" y="202040"/>
              <a:ext cx="143757" cy="345813"/>
              <a:chOff x="0" y="0"/>
              <a:chExt cx="143756" cy="345811"/>
            </a:xfrm>
          </p:grpSpPr>
          <p:grpSp>
            <p:nvGrpSpPr>
              <p:cNvPr id="748" name="Group"/>
              <p:cNvGrpSpPr/>
              <p:nvPr/>
            </p:nvGrpSpPr>
            <p:grpSpPr>
              <a:xfrm>
                <a:off x="-1" y="280679"/>
                <a:ext cx="143758" cy="65133"/>
                <a:chOff x="0" y="0"/>
                <a:chExt cx="143756" cy="65131"/>
              </a:xfrm>
            </p:grpSpPr>
            <p:pic>
              <p:nvPicPr>
                <p:cNvPr id="744" name="image22.png" descr="image22.png"/>
                <p:cNvPicPr>
                  <a:picLocks noChangeAspect="1"/>
                </p:cNvPicPr>
                <p:nvPr/>
              </p:nvPicPr>
              <p:blipFill>
                <a:blip r:embed="rId2">
                  <a:extLst/>
                </a:blip>
                <a:stretch>
                  <a:fillRect/>
                </a:stretch>
              </p:blipFill>
              <p:spPr>
                <a:xfrm rot="5400000">
                  <a:off x="-8142" y="8141"/>
                  <a:ext cx="65133" cy="48850"/>
                </a:xfrm>
                <a:prstGeom prst="rect">
                  <a:avLst/>
                </a:prstGeom>
                <a:ln w="12700" cap="flat">
                  <a:noFill/>
                  <a:miter lim="400000"/>
                </a:ln>
                <a:effectLst/>
              </p:spPr>
            </p:pic>
            <p:grpSp>
              <p:nvGrpSpPr>
                <p:cNvPr id="747" name="Group"/>
                <p:cNvGrpSpPr/>
                <p:nvPr/>
              </p:nvGrpSpPr>
              <p:grpSpPr>
                <a:xfrm rot="16200000">
                  <a:off x="76183" y="-18824"/>
                  <a:ext cx="32367" cy="102780"/>
                  <a:chOff x="0" y="0"/>
                  <a:chExt cx="32366" cy="102778"/>
                </a:xfrm>
              </p:grpSpPr>
              <p:sp>
                <p:nvSpPr>
                  <p:cNvPr id="745" name="Line"/>
                  <p:cNvSpPr/>
                  <p:nvPr/>
                </p:nvSpPr>
                <p:spPr>
                  <a:xfrm flipH="1">
                    <a:off x="17476" y="0"/>
                    <a:ext cx="1" cy="7067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746" name="Circle"/>
                  <p:cNvSpPr/>
                  <p:nvPr/>
                </p:nvSpPr>
                <p:spPr>
                  <a:xfrm>
                    <a:off x="0" y="70219"/>
                    <a:ext cx="32367" cy="3256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749" name="Rounded Rectangle"/>
              <p:cNvSpPr/>
              <p:nvPr/>
            </p:nvSpPr>
            <p:spPr>
              <a:xfrm rot="16200000">
                <a:off x="-4220" y="151785"/>
                <a:ext cx="49053" cy="3413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52" name="Group"/>
              <p:cNvGrpSpPr/>
              <p:nvPr/>
            </p:nvGrpSpPr>
            <p:grpSpPr>
              <a:xfrm rot="5400000">
                <a:off x="64264" y="118943"/>
                <a:ext cx="38231" cy="99823"/>
                <a:chOff x="0" y="0"/>
                <a:chExt cx="38229" cy="99821"/>
              </a:xfrm>
            </p:grpSpPr>
            <p:sp>
              <p:nvSpPr>
                <p:cNvPr id="750"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51" name="Line"/>
                <p:cNvSpPr/>
                <p:nvPr/>
              </p:nvSpPr>
              <p:spPr>
                <a:xfrm flipH="1" rot="10800000">
                  <a:off x="0" y="-1"/>
                  <a:ext cx="38230" cy="242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53" name="Rounded Rectangle"/>
              <p:cNvSpPr/>
              <p:nvPr/>
            </p:nvSpPr>
            <p:spPr>
              <a:xfrm rot="16200000">
                <a:off x="-4220" y="79621"/>
                <a:ext cx="49053" cy="3413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56" name="Group"/>
              <p:cNvGrpSpPr/>
              <p:nvPr/>
            </p:nvGrpSpPr>
            <p:grpSpPr>
              <a:xfrm rot="5400000">
                <a:off x="67245" y="46779"/>
                <a:ext cx="38231" cy="99822"/>
                <a:chOff x="0" y="0"/>
                <a:chExt cx="38229" cy="99821"/>
              </a:xfrm>
            </p:grpSpPr>
            <p:sp>
              <p:nvSpPr>
                <p:cNvPr id="754"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55" name="Line"/>
                <p:cNvSpPr/>
                <p:nvPr/>
              </p:nvSpPr>
              <p:spPr>
                <a:xfrm flipH="1" rot="10800000">
                  <a:off x="0" y="-1"/>
                  <a:ext cx="38230" cy="242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57" name="Rounded Rectangle"/>
              <p:cNvSpPr/>
              <p:nvPr/>
            </p:nvSpPr>
            <p:spPr>
              <a:xfrm rot="16200000">
                <a:off x="-4220" y="7457"/>
                <a:ext cx="49053" cy="3413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60" name="Group"/>
              <p:cNvGrpSpPr/>
              <p:nvPr/>
            </p:nvGrpSpPr>
            <p:grpSpPr>
              <a:xfrm rot="5400000">
                <a:off x="68981" y="-25385"/>
                <a:ext cx="38230" cy="99822"/>
                <a:chOff x="0" y="0"/>
                <a:chExt cx="38229" cy="99821"/>
              </a:xfrm>
            </p:grpSpPr>
            <p:sp>
              <p:nvSpPr>
                <p:cNvPr id="758" name="Line"/>
                <p:cNvSpPr/>
                <p:nvPr/>
              </p:nvSpPr>
              <p:spPr>
                <a:xfrm flipH="1" flipV="1">
                  <a:off x="18754" y="24955"/>
                  <a:ext cx="722" cy="7486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59" name="Line"/>
                <p:cNvSpPr/>
                <p:nvPr/>
              </p:nvSpPr>
              <p:spPr>
                <a:xfrm flipH="1" rot="10800000">
                  <a:off x="0" y="-1"/>
                  <a:ext cx="38230" cy="242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782" name="Group"/>
          <p:cNvGrpSpPr/>
          <p:nvPr/>
        </p:nvGrpSpPr>
        <p:grpSpPr>
          <a:xfrm>
            <a:off x="5710024" y="1838882"/>
            <a:ext cx="1064486" cy="407754"/>
            <a:chOff x="0" y="0"/>
            <a:chExt cx="1064484" cy="407752"/>
          </a:xfrm>
        </p:grpSpPr>
        <p:sp>
          <p:nvSpPr>
            <p:cNvPr id="763" name="&lt;&lt;system&gt;&gt;…"/>
            <p:cNvSpPr/>
            <p:nvPr/>
          </p:nvSpPr>
          <p:spPr>
            <a:xfrm>
              <a:off x="0" y="0"/>
              <a:ext cx="1064485" cy="27832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OrchestrationMitigation</a:t>
              </a:r>
            </a:p>
          </p:txBody>
        </p:sp>
        <p:grpSp>
          <p:nvGrpSpPr>
            <p:cNvPr id="781" name="Group"/>
            <p:cNvGrpSpPr/>
            <p:nvPr/>
          </p:nvGrpSpPr>
          <p:grpSpPr>
            <a:xfrm flipH="1" rot="16200000">
              <a:off x="180461" y="184373"/>
              <a:ext cx="131186" cy="315574"/>
              <a:chOff x="0" y="0"/>
              <a:chExt cx="131185" cy="315572"/>
            </a:xfrm>
          </p:grpSpPr>
          <p:grpSp>
            <p:nvGrpSpPr>
              <p:cNvPr id="768" name="Group"/>
              <p:cNvGrpSpPr/>
              <p:nvPr/>
            </p:nvGrpSpPr>
            <p:grpSpPr>
              <a:xfrm>
                <a:off x="-1" y="256136"/>
                <a:ext cx="131187" cy="59437"/>
                <a:chOff x="0" y="0"/>
                <a:chExt cx="131185" cy="59436"/>
              </a:xfrm>
            </p:grpSpPr>
            <p:pic>
              <p:nvPicPr>
                <p:cNvPr id="764" name="image22.png" descr="image22.png"/>
                <p:cNvPicPr>
                  <a:picLocks noChangeAspect="1"/>
                </p:cNvPicPr>
                <p:nvPr/>
              </p:nvPicPr>
              <p:blipFill>
                <a:blip r:embed="rId2">
                  <a:extLst/>
                </a:blip>
                <a:stretch>
                  <a:fillRect/>
                </a:stretch>
              </p:blipFill>
              <p:spPr>
                <a:xfrm rot="5400000">
                  <a:off x="-7430" y="7429"/>
                  <a:ext cx="59437" cy="44578"/>
                </a:xfrm>
                <a:prstGeom prst="rect">
                  <a:avLst/>
                </a:prstGeom>
                <a:ln w="12700" cap="flat">
                  <a:noFill/>
                  <a:miter lim="400000"/>
                </a:ln>
                <a:effectLst/>
              </p:spPr>
            </p:pic>
            <p:grpSp>
              <p:nvGrpSpPr>
                <p:cNvPr id="767" name="Group"/>
                <p:cNvGrpSpPr/>
                <p:nvPr/>
              </p:nvGrpSpPr>
              <p:grpSpPr>
                <a:xfrm rot="16200000">
                  <a:off x="69521" y="-17178"/>
                  <a:ext cx="29538" cy="93792"/>
                  <a:chOff x="0" y="0"/>
                  <a:chExt cx="29536" cy="93791"/>
                </a:xfrm>
              </p:grpSpPr>
              <p:sp>
                <p:nvSpPr>
                  <p:cNvPr id="765" name="Line"/>
                  <p:cNvSpPr/>
                  <p:nvPr/>
                </p:nvSpPr>
                <p:spPr>
                  <a:xfrm flipH="1">
                    <a:off x="15947" y="0"/>
                    <a:ext cx="1" cy="644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766" name="Circle"/>
                  <p:cNvSpPr/>
                  <p:nvPr/>
                </p:nvSpPr>
                <p:spPr>
                  <a:xfrm>
                    <a:off x="0" y="64078"/>
                    <a:ext cx="29537" cy="2971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769" name="Rounded Rectangle"/>
              <p:cNvSpPr/>
              <p:nvPr/>
            </p:nvSpPr>
            <p:spPr>
              <a:xfrm rot="16200000">
                <a:off x="-3851" y="138513"/>
                <a:ext cx="44764" cy="3115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72" name="Group"/>
              <p:cNvGrpSpPr/>
              <p:nvPr/>
            </p:nvGrpSpPr>
            <p:grpSpPr>
              <a:xfrm rot="5400000">
                <a:off x="58645" y="108543"/>
                <a:ext cx="34887" cy="91093"/>
                <a:chOff x="0" y="0"/>
                <a:chExt cx="34886" cy="91092"/>
              </a:xfrm>
            </p:grpSpPr>
            <p:sp>
              <p:nvSpPr>
                <p:cNvPr id="770" name="Line"/>
                <p:cNvSpPr/>
                <p:nvPr/>
              </p:nvSpPr>
              <p:spPr>
                <a:xfrm flipH="1" flipV="1">
                  <a:off x="17114" y="22773"/>
                  <a:ext cx="659" cy="6832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71" name="Line"/>
                <p:cNvSpPr/>
                <p:nvPr/>
              </p:nvSpPr>
              <p:spPr>
                <a:xfrm flipH="1" rot="10800000">
                  <a:off x="0" y="0"/>
                  <a:ext cx="34887" cy="2212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73" name="Rounded Rectangle"/>
              <p:cNvSpPr/>
              <p:nvPr/>
            </p:nvSpPr>
            <p:spPr>
              <a:xfrm rot="16200000">
                <a:off x="-3851" y="72659"/>
                <a:ext cx="44764" cy="31153"/>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76" name="Group"/>
              <p:cNvGrpSpPr/>
              <p:nvPr/>
            </p:nvGrpSpPr>
            <p:grpSpPr>
              <a:xfrm rot="5400000">
                <a:off x="61365" y="42689"/>
                <a:ext cx="34888" cy="91093"/>
                <a:chOff x="0" y="0"/>
                <a:chExt cx="34886" cy="91092"/>
              </a:xfrm>
            </p:grpSpPr>
            <p:sp>
              <p:nvSpPr>
                <p:cNvPr id="774" name="Line"/>
                <p:cNvSpPr/>
                <p:nvPr/>
              </p:nvSpPr>
              <p:spPr>
                <a:xfrm flipH="1" flipV="1">
                  <a:off x="17114" y="22773"/>
                  <a:ext cx="659" cy="6832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75" name="Line"/>
                <p:cNvSpPr/>
                <p:nvPr/>
              </p:nvSpPr>
              <p:spPr>
                <a:xfrm flipH="1" rot="10800000">
                  <a:off x="0" y="0"/>
                  <a:ext cx="34887" cy="2212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77" name="Rounded Rectangle"/>
              <p:cNvSpPr/>
              <p:nvPr/>
            </p:nvSpPr>
            <p:spPr>
              <a:xfrm rot="16200000">
                <a:off x="-3851" y="6804"/>
                <a:ext cx="44764" cy="3115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80" name="Group"/>
              <p:cNvGrpSpPr/>
              <p:nvPr/>
            </p:nvGrpSpPr>
            <p:grpSpPr>
              <a:xfrm rot="5400000">
                <a:off x="62949" y="-23166"/>
                <a:ext cx="34887" cy="91094"/>
                <a:chOff x="0" y="0"/>
                <a:chExt cx="34886" cy="91092"/>
              </a:xfrm>
            </p:grpSpPr>
            <p:sp>
              <p:nvSpPr>
                <p:cNvPr id="778" name="Line"/>
                <p:cNvSpPr/>
                <p:nvPr/>
              </p:nvSpPr>
              <p:spPr>
                <a:xfrm flipH="1" flipV="1">
                  <a:off x="17114" y="22773"/>
                  <a:ext cx="659" cy="6832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79" name="Line"/>
                <p:cNvSpPr/>
                <p:nvPr/>
              </p:nvSpPr>
              <p:spPr>
                <a:xfrm flipH="1" rot="10800000">
                  <a:off x="0" y="0"/>
                  <a:ext cx="34887" cy="2212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802" name="Group"/>
          <p:cNvGrpSpPr/>
          <p:nvPr/>
        </p:nvGrpSpPr>
        <p:grpSpPr>
          <a:xfrm>
            <a:off x="3218529" y="4231404"/>
            <a:ext cx="604033" cy="383513"/>
            <a:chOff x="0" y="0"/>
            <a:chExt cx="604031" cy="383511"/>
          </a:xfrm>
        </p:grpSpPr>
        <p:sp>
          <p:nvSpPr>
            <p:cNvPr id="783" name="&lt;&lt;system&gt;&gt;…"/>
            <p:cNvSpPr/>
            <p:nvPr/>
          </p:nvSpPr>
          <p:spPr>
            <a:xfrm>
              <a:off x="0" y="0"/>
              <a:ext cx="604032" cy="26601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FiWare</a:t>
              </a:r>
            </a:p>
          </p:txBody>
        </p:sp>
        <p:grpSp>
          <p:nvGrpSpPr>
            <p:cNvPr id="801" name="Group"/>
            <p:cNvGrpSpPr/>
            <p:nvPr/>
          </p:nvGrpSpPr>
          <p:grpSpPr>
            <a:xfrm flipH="1" rot="16200000">
              <a:off x="161037" y="170011"/>
              <a:ext cx="125385" cy="301617"/>
              <a:chOff x="0" y="0"/>
              <a:chExt cx="125383" cy="301615"/>
            </a:xfrm>
          </p:grpSpPr>
          <p:grpSp>
            <p:nvGrpSpPr>
              <p:cNvPr id="788" name="Group"/>
              <p:cNvGrpSpPr/>
              <p:nvPr/>
            </p:nvGrpSpPr>
            <p:grpSpPr>
              <a:xfrm>
                <a:off x="0" y="244808"/>
                <a:ext cx="125384" cy="56808"/>
                <a:chOff x="0" y="0"/>
                <a:chExt cx="125383" cy="56807"/>
              </a:xfrm>
            </p:grpSpPr>
            <p:pic>
              <p:nvPicPr>
                <p:cNvPr id="784" name="image22.png" descr="image22.png"/>
                <p:cNvPicPr>
                  <a:picLocks noChangeAspect="1"/>
                </p:cNvPicPr>
                <p:nvPr/>
              </p:nvPicPr>
              <p:blipFill>
                <a:blip r:embed="rId2">
                  <a:extLst/>
                </a:blip>
                <a:stretch>
                  <a:fillRect/>
                </a:stretch>
              </p:blipFill>
              <p:spPr>
                <a:xfrm rot="5400000">
                  <a:off x="-7102" y="7101"/>
                  <a:ext cx="56809" cy="42606"/>
                </a:xfrm>
                <a:prstGeom prst="rect">
                  <a:avLst/>
                </a:prstGeom>
                <a:ln w="12700" cap="flat">
                  <a:noFill/>
                  <a:miter lim="400000"/>
                </a:ln>
                <a:effectLst/>
              </p:spPr>
            </p:pic>
            <p:grpSp>
              <p:nvGrpSpPr>
                <p:cNvPr id="787" name="Group"/>
                <p:cNvGrpSpPr/>
                <p:nvPr/>
              </p:nvGrpSpPr>
              <p:grpSpPr>
                <a:xfrm rot="16200000">
                  <a:off x="66447" y="-16418"/>
                  <a:ext cx="28231" cy="89644"/>
                  <a:chOff x="0" y="0"/>
                  <a:chExt cx="28229" cy="89643"/>
                </a:xfrm>
              </p:grpSpPr>
              <p:sp>
                <p:nvSpPr>
                  <p:cNvPr id="785" name="Line"/>
                  <p:cNvSpPr/>
                  <p:nvPr/>
                </p:nvSpPr>
                <p:spPr>
                  <a:xfrm flipH="1">
                    <a:off x="15242" y="0"/>
                    <a:ext cx="1" cy="6164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786" name="Circle"/>
                  <p:cNvSpPr/>
                  <p:nvPr/>
                </p:nvSpPr>
                <p:spPr>
                  <a:xfrm>
                    <a:off x="0" y="61244"/>
                    <a:ext cx="28230" cy="284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789" name="Rounded Rectangle"/>
              <p:cNvSpPr/>
              <p:nvPr/>
            </p:nvSpPr>
            <p:spPr>
              <a:xfrm rot="16200000">
                <a:off x="-3680" y="132387"/>
                <a:ext cx="42783" cy="2977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92" name="Group"/>
              <p:cNvGrpSpPr/>
              <p:nvPr/>
            </p:nvGrpSpPr>
            <p:grpSpPr>
              <a:xfrm rot="5400000">
                <a:off x="56051" y="103742"/>
                <a:ext cx="33345" cy="87065"/>
                <a:chOff x="0" y="0"/>
                <a:chExt cx="33343" cy="87063"/>
              </a:xfrm>
            </p:grpSpPr>
            <p:sp>
              <p:nvSpPr>
                <p:cNvPr id="790"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91"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93" name="Rounded Rectangle"/>
              <p:cNvSpPr/>
              <p:nvPr/>
            </p:nvSpPr>
            <p:spPr>
              <a:xfrm rot="16200000">
                <a:off x="-3680" y="69445"/>
                <a:ext cx="42783" cy="2977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796" name="Group"/>
              <p:cNvGrpSpPr/>
              <p:nvPr/>
            </p:nvGrpSpPr>
            <p:grpSpPr>
              <a:xfrm rot="5400000">
                <a:off x="58651" y="40801"/>
                <a:ext cx="33345" cy="87064"/>
                <a:chOff x="0" y="0"/>
                <a:chExt cx="33343" cy="87063"/>
              </a:xfrm>
            </p:grpSpPr>
            <p:sp>
              <p:nvSpPr>
                <p:cNvPr id="794"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95"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797" name="Rounded Rectangle"/>
              <p:cNvSpPr/>
              <p:nvPr/>
            </p:nvSpPr>
            <p:spPr>
              <a:xfrm rot="16200000">
                <a:off x="-3680" y="6504"/>
                <a:ext cx="42783" cy="2977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00" name="Group"/>
              <p:cNvGrpSpPr/>
              <p:nvPr/>
            </p:nvGrpSpPr>
            <p:grpSpPr>
              <a:xfrm rot="5400000">
                <a:off x="60165" y="-22141"/>
                <a:ext cx="33344" cy="87065"/>
                <a:chOff x="0" y="0"/>
                <a:chExt cx="33343" cy="87063"/>
              </a:xfrm>
            </p:grpSpPr>
            <p:sp>
              <p:nvSpPr>
                <p:cNvPr id="798"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799"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822" name="Group"/>
          <p:cNvGrpSpPr/>
          <p:nvPr/>
        </p:nvGrpSpPr>
        <p:grpSpPr>
          <a:xfrm>
            <a:off x="5196809" y="4225717"/>
            <a:ext cx="604033" cy="383512"/>
            <a:chOff x="0" y="0"/>
            <a:chExt cx="604031" cy="383511"/>
          </a:xfrm>
        </p:grpSpPr>
        <p:sp>
          <p:nvSpPr>
            <p:cNvPr id="803" name="&lt;&lt;system&gt;&gt;…"/>
            <p:cNvSpPr/>
            <p:nvPr/>
          </p:nvSpPr>
          <p:spPr>
            <a:xfrm>
              <a:off x="0" y="0"/>
              <a:ext cx="604032" cy="26601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OPC-UA</a:t>
              </a:r>
            </a:p>
          </p:txBody>
        </p:sp>
        <p:grpSp>
          <p:nvGrpSpPr>
            <p:cNvPr id="821" name="Group"/>
            <p:cNvGrpSpPr/>
            <p:nvPr/>
          </p:nvGrpSpPr>
          <p:grpSpPr>
            <a:xfrm flipH="1" rot="16200000">
              <a:off x="161036" y="170011"/>
              <a:ext cx="125385" cy="301617"/>
              <a:chOff x="0" y="0"/>
              <a:chExt cx="125383" cy="301615"/>
            </a:xfrm>
          </p:grpSpPr>
          <p:grpSp>
            <p:nvGrpSpPr>
              <p:cNvPr id="808" name="Group"/>
              <p:cNvGrpSpPr/>
              <p:nvPr/>
            </p:nvGrpSpPr>
            <p:grpSpPr>
              <a:xfrm>
                <a:off x="0" y="244808"/>
                <a:ext cx="125384" cy="56808"/>
                <a:chOff x="0" y="0"/>
                <a:chExt cx="125383" cy="56807"/>
              </a:xfrm>
            </p:grpSpPr>
            <p:pic>
              <p:nvPicPr>
                <p:cNvPr id="804" name="image22.png" descr="image22.png"/>
                <p:cNvPicPr>
                  <a:picLocks noChangeAspect="1"/>
                </p:cNvPicPr>
                <p:nvPr/>
              </p:nvPicPr>
              <p:blipFill>
                <a:blip r:embed="rId2">
                  <a:extLst/>
                </a:blip>
                <a:stretch>
                  <a:fillRect/>
                </a:stretch>
              </p:blipFill>
              <p:spPr>
                <a:xfrm rot="5400000">
                  <a:off x="-7102" y="7101"/>
                  <a:ext cx="56809" cy="42606"/>
                </a:xfrm>
                <a:prstGeom prst="rect">
                  <a:avLst/>
                </a:prstGeom>
                <a:ln w="12700" cap="flat">
                  <a:noFill/>
                  <a:miter lim="400000"/>
                </a:ln>
                <a:effectLst/>
              </p:spPr>
            </p:pic>
            <p:grpSp>
              <p:nvGrpSpPr>
                <p:cNvPr id="807" name="Group"/>
                <p:cNvGrpSpPr/>
                <p:nvPr/>
              </p:nvGrpSpPr>
              <p:grpSpPr>
                <a:xfrm rot="16200000">
                  <a:off x="66447" y="-16418"/>
                  <a:ext cx="28231" cy="89644"/>
                  <a:chOff x="0" y="0"/>
                  <a:chExt cx="28229" cy="89643"/>
                </a:xfrm>
              </p:grpSpPr>
              <p:sp>
                <p:nvSpPr>
                  <p:cNvPr id="805" name="Line"/>
                  <p:cNvSpPr/>
                  <p:nvPr/>
                </p:nvSpPr>
                <p:spPr>
                  <a:xfrm flipH="1">
                    <a:off x="15242" y="0"/>
                    <a:ext cx="1" cy="6164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806" name="Circle"/>
                  <p:cNvSpPr/>
                  <p:nvPr/>
                </p:nvSpPr>
                <p:spPr>
                  <a:xfrm>
                    <a:off x="0" y="61244"/>
                    <a:ext cx="28230" cy="284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809" name="Rounded Rectangle"/>
              <p:cNvSpPr/>
              <p:nvPr/>
            </p:nvSpPr>
            <p:spPr>
              <a:xfrm rot="16200000">
                <a:off x="-3680" y="132387"/>
                <a:ext cx="42783" cy="2977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12" name="Group"/>
              <p:cNvGrpSpPr/>
              <p:nvPr/>
            </p:nvGrpSpPr>
            <p:grpSpPr>
              <a:xfrm rot="5400000">
                <a:off x="56051" y="103742"/>
                <a:ext cx="33345" cy="87065"/>
                <a:chOff x="0" y="0"/>
                <a:chExt cx="33343" cy="87063"/>
              </a:xfrm>
            </p:grpSpPr>
            <p:sp>
              <p:nvSpPr>
                <p:cNvPr id="810"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11"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13" name="Rounded Rectangle"/>
              <p:cNvSpPr/>
              <p:nvPr/>
            </p:nvSpPr>
            <p:spPr>
              <a:xfrm rot="16200000">
                <a:off x="-3680" y="69445"/>
                <a:ext cx="42783" cy="2977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16" name="Group"/>
              <p:cNvGrpSpPr/>
              <p:nvPr/>
            </p:nvGrpSpPr>
            <p:grpSpPr>
              <a:xfrm rot="5400000">
                <a:off x="58651" y="40801"/>
                <a:ext cx="33345" cy="87064"/>
                <a:chOff x="0" y="0"/>
                <a:chExt cx="33343" cy="87063"/>
              </a:xfrm>
            </p:grpSpPr>
            <p:sp>
              <p:nvSpPr>
                <p:cNvPr id="814"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15"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17" name="Rounded Rectangle"/>
              <p:cNvSpPr/>
              <p:nvPr/>
            </p:nvSpPr>
            <p:spPr>
              <a:xfrm rot="16200000">
                <a:off x="-3680" y="6504"/>
                <a:ext cx="42783" cy="2977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20" name="Group"/>
              <p:cNvGrpSpPr/>
              <p:nvPr/>
            </p:nvGrpSpPr>
            <p:grpSpPr>
              <a:xfrm rot="5400000">
                <a:off x="60165" y="-22141"/>
                <a:ext cx="33344" cy="87065"/>
                <a:chOff x="0" y="0"/>
                <a:chExt cx="33343" cy="87063"/>
              </a:xfrm>
            </p:grpSpPr>
            <p:sp>
              <p:nvSpPr>
                <p:cNvPr id="818"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19"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842" name="Group"/>
          <p:cNvGrpSpPr/>
          <p:nvPr/>
        </p:nvGrpSpPr>
        <p:grpSpPr>
          <a:xfrm>
            <a:off x="5837801" y="4234476"/>
            <a:ext cx="604033" cy="383512"/>
            <a:chOff x="0" y="0"/>
            <a:chExt cx="604031" cy="383511"/>
          </a:xfrm>
        </p:grpSpPr>
        <p:sp>
          <p:nvSpPr>
            <p:cNvPr id="823" name="&lt;&lt;system&gt;&gt;…"/>
            <p:cNvSpPr/>
            <p:nvPr/>
          </p:nvSpPr>
          <p:spPr>
            <a:xfrm>
              <a:off x="0" y="0"/>
              <a:ext cx="604032" cy="26601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BaSyx</a:t>
              </a:r>
            </a:p>
          </p:txBody>
        </p:sp>
        <p:grpSp>
          <p:nvGrpSpPr>
            <p:cNvPr id="841" name="Group"/>
            <p:cNvGrpSpPr/>
            <p:nvPr/>
          </p:nvGrpSpPr>
          <p:grpSpPr>
            <a:xfrm flipH="1" rot="16200000">
              <a:off x="161037" y="170011"/>
              <a:ext cx="125385" cy="301617"/>
              <a:chOff x="0" y="0"/>
              <a:chExt cx="125383" cy="301615"/>
            </a:xfrm>
          </p:grpSpPr>
          <p:grpSp>
            <p:nvGrpSpPr>
              <p:cNvPr id="828" name="Group"/>
              <p:cNvGrpSpPr/>
              <p:nvPr/>
            </p:nvGrpSpPr>
            <p:grpSpPr>
              <a:xfrm>
                <a:off x="0" y="244808"/>
                <a:ext cx="125384" cy="56808"/>
                <a:chOff x="0" y="0"/>
                <a:chExt cx="125383" cy="56807"/>
              </a:xfrm>
            </p:grpSpPr>
            <p:pic>
              <p:nvPicPr>
                <p:cNvPr id="824" name="image22.png" descr="image22.png"/>
                <p:cNvPicPr>
                  <a:picLocks noChangeAspect="1"/>
                </p:cNvPicPr>
                <p:nvPr/>
              </p:nvPicPr>
              <p:blipFill>
                <a:blip r:embed="rId2">
                  <a:extLst/>
                </a:blip>
                <a:stretch>
                  <a:fillRect/>
                </a:stretch>
              </p:blipFill>
              <p:spPr>
                <a:xfrm rot="5400000">
                  <a:off x="-7102" y="7101"/>
                  <a:ext cx="56809" cy="42606"/>
                </a:xfrm>
                <a:prstGeom prst="rect">
                  <a:avLst/>
                </a:prstGeom>
                <a:ln w="12700" cap="flat">
                  <a:noFill/>
                  <a:miter lim="400000"/>
                </a:ln>
                <a:effectLst/>
              </p:spPr>
            </p:pic>
            <p:grpSp>
              <p:nvGrpSpPr>
                <p:cNvPr id="827" name="Group"/>
                <p:cNvGrpSpPr/>
                <p:nvPr/>
              </p:nvGrpSpPr>
              <p:grpSpPr>
                <a:xfrm rot="16200000">
                  <a:off x="66447" y="-16418"/>
                  <a:ext cx="28231" cy="89644"/>
                  <a:chOff x="0" y="0"/>
                  <a:chExt cx="28229" cy="89643"/>
                </a:xfrm>
              </p:grpSpPr>
              <p:sp>
                <p:nvSpPr>
                  <p:cNvPr id="825" name="Line"/>
                  <p:cNvSpPr/>
                  <p:nvPr/>
                </p:nvSpPr>
                <p:spPr>
                  <a:xfrm flipH="1">
                    <a:off x="15242" y="0"/>
                    <a:ext cx="1" cy="6164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826" name="Circle"/>
                  <p:cNvSpPr/>
                  <p:nvPr/>
                </p:nvSpPr>
                <p:spPr>
                  <a:xfrm>
                    <a:off x="0" y="61244"/>
                    <a:ext cx="28230" cy="284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829" name="Rounded Rectangle"/>
              <p:cNvSpPr/>
              <p:nvPr/>
            </p:nvSpPr>
            <p:spPr>
              <a:xfrm rot="16200000">
                <a:off x="-3680" y="132387"/>
                <a:ext cx="42783" cy="2977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32" name="Group"/>
              <p:cNvGrpSpPr/>
              <p:nvPr/>
            </p:nvGrpSpPr>
            <p:grpSpPr>
              <a:xfrm rot="5400000">
                <a:off x="56051" y="103742"/>
                <a:ext cx="33345" cy="87065"/>
                <a:chOff x="0" y="0"/>
                <a:chExt cx="33343" cy="87063"/>
              </a:xfrm>
            </p:grpSpPr>
            <p:sp>
              <p:nvSpPr>
                <p:cNvPr id="830"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31"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33" name="Rounded Rectangle"/>
              <p:cNvSpPr/>
              <p:nvPr/>
            </p:nvSpPr>
            <p:spPr>
              <a:xfrm rot="16200000">
                <a:off x="-3680" y="69445"/>
                <a:ext cx="42783" cy="2977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36" name="Group"/>
              <p:cNvGrpSpPr/>
              <p:nvPr/>
            </p:nvGrpSpPr>
            <p:grpSpPr>
              <a:xfrm rot="5400000">
                <a:off x="58651" y="40801"/>
                <a:ext cx="33345" cy="87064"/>
                <a:chOff x="0" y="0"/>
                <a:chExt cx="33343" cy="87063"/>
              </a:xfrm>
            </p:grpSpPr>
            <p:sp>
              <p:nvSpPr>
                <p:cNvPr id="834"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35"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37" name="Rounded Rectangle"/>
              <p:cNvSpPr/>
              <p:nvPr/>
            </p:nvSpPr>
            <p:spPr>
              <a:xfrm rot="16200000">
                <a:off x="-3680" y="6504"/>
                <a:ext cx="42783" cy="2977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40" name="Group"/>
              <p:cNvGrpSpPr/>
              <p:nvPr/>
            </p:nvGrpSpPr>
            <p:grpSpPr>
              <a:xfrm rot="5400000">
                <a:off x="60165" y="-22141"/>
                <a:ext cx="33344" cy="87065"/>
                <a:chOff x="0" y="0"/>
                <a:chExt cx="33343" cy="87063"/>
              </a:xfrm>
            </p:grpSpPr>
            <p:sp>
              <p:nvSpPr>
                <p:cNvPr id="838"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39"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862" name="Group"/>
          <p:cNvGrpSpPr/>
          <p:nvPr/>
        </p:nvGrpSpPr>
        <p:grpSpPr>
          <a:xfrm>
            <a:off x="5665201" y="4671226"/>
            <a:ext cx="838694" cy="420855"/>
            <a:chOff x="0" y="0"/>
            <a:chExt cx="838692" cy="420854"/>
          </a:xfrm>
        </p:grpSpPr>
        <p:sp>
          <p:nvSpPr>
            <p:cNvPr id="843" name="&lt;&lt;system&gt;&gt;…"/>
            <p:cNvSpPr/>
            <p:nvPr/>
          </p:nvSpPr>
          <p:spPr>
            <a:xfrm>
              <a:off x="0" y="0"/>
              <a:ext cx="838693" cy="287262"/>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Keycloack</a:t>
              </a:r>
            </a:p>
          </p:txBody>
        </p:sp>
        <p:grpSp>
          <p:nvGrpSpPr>
            <p:cNvPr id="861" name="Group"/>
            <p:cNvGrpSpPr/>
            <p:nvPr/>
          </p:nvGrpSpPr>
          <p:grpSpPr>
            <a:xfrm flipH="1" rot="16200000">
              <a:off x="186258" y="190297"/>
              <a:ext cx="135402" cy="325714"/>
              <a:chOff x="0" y="0"/>
              <a:chExt cx="135400" cy="325712"/>
            </a:xfrm>
          </p:grpSpPr>
          <p:grpSp>
            <p:nvGrpSpPr>
              <p:cNvPr id="848" name="Group"/>
              <p:cNvGrpSpPr/>
              <p:nvPr/>
            </p:nvGrpSpPr>
            <p:grpSpPr>
              <a:xfrm>
                <a:off x="-1" y="264366"/>
                <a:ext cx="135402" cy="61347"/>
                <a:chOff x="0" y="0"/>
                <a:chExt cx="135400" cy="61346"/>
              </a:xfrm>
            </p:grpSpPr>
            <p:pic>
              <p:nvPicPr>
                <p:cNvPr id="844" name="image22.png" descr="image22.png"/>
                <p:cNvPicPr>
                  <a:picLocks noChangeAspect="1"/>
                </p:cNvPicPr>
                <p:nvPr/>
              </p:nvPicPr>
              <p:blipFill>
                <a:blip r:embed="rId2">
                  <a:extLst/>
                </a:blip>
                <a:stretch>
                  <a:fillRect/>
                </a:stretch>
              </p:blipFill>
              <p:spPr>
                <a:xfrm rot="5400000">
                  <a:off x="-7669" y="7668"/>
                  <a:ext cx="61347" cy="46010"/>
                </a:xfrm>
                <a:prstGeom prst="rect">
                  <a:avLst/>
                </a:prstGeom>
                <a:ln w="12700" cap="flat">
                  <a:noFill/>
                  <a:miter lim="400000"/>
                </a:ln>
                <a:effectLst/>
              </p:spPr>
            </p:pic>
            <p:grpSp>
              <p:nvGrpSpPr>
                <p:cNvPr id="847" name="Group"/>
                <p:cNvGrpSpPr/>
                <p:nvPr/>
              </p:nvGrpSpPr>
              <p:grpSpPr>
                <a:xfrm rot="16200000">
                  <a:off x="71755" y="-17730"/>
                  <a:ext cx="30487" cy="96806"/>
                  <a:chOff x="0" y="0"/>
                  <a:chExt cx="30485" cy="96804"/>
                </a:xfrm>
              </p:grpSpPr>
              <p:sp>
                <p:nvSpPr>
                  <p:cNvPr id="845" name="Line"/>
                  <p:cNvSpPr/>
                  <p:nvPr/>
                </p:nvSpPr>
                <p:spPr>
                  <a:xfrm flipH="1">
                    <a:off x="16460" y="0"/>
                    <a:ext cx="1" cy="6657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846" name="Circle"/>
                  <p:cNvSpPr/>
                  <p:nvPr/>
                </p:nvSpPr>
                <p:spPr>
                  <a:xfrm>
                    <a:off x="0" y="66137"/>
                    <a:ext cx="30486" cy="3066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849" name="Rounded Rectangle"/>
              <p:cNvSpPr/>
              <p:nvPr/>
            </p:nvSpPr>
            <p:spPr>
              <a:xfrm rot="16200000">
                <a:off x="-3975" y="142964"/>
                <a:ext cx="46202" cy="3215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52" name="Group"/>
              <p:cNvGrpSpPr/>
              <p:nvPr/>
            </p:nvGrpSpPr>
            <p:grpSpPr>
              <a:xfrm rot="5400000">
                <a:off x="60529" y="112030"/>
                <a:ext cx="36009" cy="94021"/>
                <a:chOff x="0" y="0"/>
                <a:chExt cx="36007" cy="94019"/>
              </a:xfrm>
            </p:grpSpPr>
            <p:sp>
              <p:nvSpPr>
                <p:cNvPr id="850" name="Line"/>
                <p:cNvSpPr/>
                <p:nvPr/>
              </p:nvSpPr>
              <p:spPr>
                <a:xfrm flipH="1" flipV="1">
                  <a:off x="17664" y="23505"/>
                  <a:ext cx="680" cy="7051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51" name="Line"/>
                <p:cNvSpPr/>
                <p:nvPr/>
              </p:nvSpPr>
              <p:spPr>
                <a:xfrm flipH="1" rot="10800000">
                  <a:off x="0" y="0"/>
                  <a:ext cx="36008" cy="2283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53" name="Rounded Rectangle"/>
              <p:cNvSpPr/>
              <p:nvPr/>
            </p:nvSpPr>
            <p:spPr>
              <a:xfrm rot="16200000">
                <a:off x="-3975" y="74993"/>
                <a:ext cx="46202" cy="3215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56" name="Group"/>
              <p:cNvGrpSpPr/>
              <p:nvPr/>
            </p:nvGrpSpPr>
            <p:grpSpPr>
              <a:xfrm rot="5400000">
                <a:off x="63337" y="44060"/>
                <a:ext cx="36008" cy="94021"/>
                <a:chOff x="0" y="0"/>
                <a:chExt cx="36007" cy="94019"/>
              </a:xfrm>
            </p:grpSpPr>
            <p:sp>
              <p:nvSpPr>
                <p:cNvPr id="854" name="Line"/>
                <p:cNvSpPr/>
                <p:nvPr/>
              </p:nvSpPr>
              <p:spPr>
                <a:xfrm flipH="1" flipV="1">
                  <a:off x="17664" y="23505"/>
                  <a:ext cx="680" cy="7051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55" name="Line"/>
                <p:cNvSpPr/>
                <p:nvPr/>
              </p:nvSpPr>
              <p:spPr>
                <a:xfrm flipH="1" rot="10800000">
                  <a:off x="0" y="0"/>
                  <a:ext cx="36008" cy="2283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57" name="Rounded Rectangle"/>
              <p:cNvSpPr/>
              <p:nvPr/>
            </p:nvSpPr>
            <p:spPr>
              <a:xfrm rot="16200000">
                <a:off x="-3975" y="7023"/>
                <a:ext cx="46202" cy="3215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60" name="Group"/>
              <p:cNvGrpSpPr/>
              <p:nvPr/>
            </p:nvGrpSpPr>
            <p:grpSpPr>
              <a:xfrm rot="5400000">
                <a:off x="64972" y="-23910"/>
                <a:ext cx="36008" cy="94021"/>
                <a:chOff x="0" y="0"/>
                <a:chExt cx="36007" cy="94019"/>
              </a:xfrm>
            </p:grpSpPr>
            <p:sp>
              <p:nvSpPr>
                <p:cNvPr id="858" name="Line"/>
                <p:cNvSpPr/>
                <p:nvPr/>
              </p:nvSpPr>
              <p:spPr>
                <a:xfrm flipH="1" flipV="1">
                  <a:off x="17664" y="23505"/>
                  <a:ext cx="680" cy="7051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59" name="Line"/>
                <p:cNvSpPr/>
                <p:nvPr/>
              </p:nvSpPr>
              <p:spPr>
                <a:xfrm flipH="1" rot="10800000">
                  <a:off x="0" y="0"/>
                  <a:ext cx="36008" cy="2283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882" name="Group"/>
          <p:cNvGrpSpPr/>
          <p:nvPr/>
        </p:nvGrpSpPr>
        <p:grpSpPr>
          <a:xfrm>
            <a:off x="5358024" y="2784436"/>
            <a:ext cx="712832" cy="418245"/>
            <a:chOff x="0" y="0"/>
            <a:chExt cx="712830" cy="418243"/>
          </a:xfrm>
        </p:grpSpPr>
        <p:sp>
          <p:nvSpPr>
            <p:cNvPr id="863" name="&lt;&lt;system&gt;&gt;…"/>
            <p:cNvSpPr/>
            <p:nvPr/>
          </p:nvSpPr>
          <p:spPr>
            <a:xfrm>
              <a:off x="0" y="0"/>
              <a:ext cx="712831" cy="28548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Eclipse-Hono</a:t>
              </a:r>
            </a:p>
          </p:txBody>
        </p:sp>
        <p:grpSp>
          <p:nvGrpSpPr>
            <p:cNvPr id="881" name="Group"/>
            <p:cNvGrpSpPr/>
            <p:nvPr/>
          </p:nvGrpSpPr>
          <p:grpSpPr>
            <a:xfrm flipH="1" rot="16200000">
              <a:off x="185104" y="189117"/>
              <a:ext cx="134562" cy="323693"/>
              <a:chOff x="0" y="0"/>
              <a:chExt cx="134560" cy="323692"/>
            </a:xfrm>
          </p:grpSpPr>
          <p:grpSp>
            <p:nvGrpSpPr>
              <p:cNvPr id="868" name="Group"/>
              <p:cNvGrpSpPr/>
              <p:nvPr/>
            </p:nvGrpSpPr>
            <p:grpSpPr>
              <a:xfrm>
                <a:off x="0" y="262726"/>
                <a:ext cx="134561" cy="60967"/>
                <a:chOff x="0" y="0"/>
                <a:chExt cx="134560" cy="60965"/>
              </a:xfrm>
            </p:grpSpPr>
            <p:pic>
              <p:nvPicPr>
                <p:cNvPr id="864" name="image22.png" descr="image22.png"/>
                <p:cNvPicPr>
                  <a:picLocks noChangeAspect="1"/>
                </p:cNvPicPr>
                <p:nvPr/>
              </p:nvPicPr>
              <p:blipFill>
                <a:blip r:embed="rId2">
                  <a:extLst/>
                </a:blip>
                <a:stretch>
                  <a:fillRect/>
                </a:stretch>
              </p:blipFill>
              <p:spPr>
                <a:xfrm rot="5400000">
                  <a:off x="-7621" y="7620"/>
                  <a:ext cx="60966" cy="45725"/>
                </a:xfrm>
                <a:prstGeom prst="rect">
                  <a:avLst/>
                </a:prstGeom>
                <a:ln w="12700" cap="flat">
                  <a:noFill/>
                  <a:miter lim="400000"/>
                </a:ln>
                <a:effectLst/>
              </p:spPr>
            </p:pic>
            <p:grpSp>
              <p:nvGrpSpPr>
                <p:cNvPr id="867" name="Group"/>
                <p:cNvGrpSpPr/>
                <p:nvPr/>
              </p:nvGrpSpPr>
              <p:grpSpPr>
                <a:xfrm rot="16200000">
                  <a:off x="71310" y="-17620"/>
                  <a:ext cx="30297" cy="96206"/>
                  <a:chOff x="0" y="0"/>
                  <a:chExt cx="30296" cy="96204"/>
                </a:xfrm>
              </p:grpSpPr>
              <p:sp>
                <p:nvSpPr>
                  <p:cNvPr id="865" name="Line"/>
                  <p:cNvSpPr/>
                  <p:nvPr/>
                </p:nvSpPr>
                <p:spPr>
                  <a:xfrm flipH="1">
                    <a:off x="16358" y="0"/>
                    <a:ext cx="1" cy="6615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866" name="Circle"/>
                  <p:cNvSpPr/>
                  <p:nvPr/>
                </p:nvSpPr>
                <p:spPr>
                  <a:xfrm>
                    <a:off x="0" y="65727"/>
                    <a:ext cx="30297" cy="3047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869" name="Rounded Rectangle"/>
              <p:cNvSpPr/>
              <p:nvPr/>
            </p:nvSpPr>
            <p:spPr>
              <a:xfrm rot="16200000">
                <a:off x="-3950" y="142077"/>
                <a:ext cx="45915" cy="3195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72" name="Group"/>
              <p:cNvGrpSpPr/>
              <p:nvPr/>
            </p:nvGrpSpPr>
            <p:grpSpPr>
              <a:xfrm rot="5400000">
                <a:off x="60154" y="111335"/>
                <a:ext cx="35785" cy="93438"/>
                <a:chOff x="0" y="0"/>
                <a:chExt cx="35784" cy="93436"/>
              </a:xfrm>
            </p:grpSpPr>
            <p:sp>
              <p:nvSpPr>
                <p:cNvPr id="870"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71" name="Line"/>
                <p:cNvSpPr/>
                <p:nvPr/>
              </p:nvSpPr>
              <p:spPr>
                <a:xfrm flipH="1" rot="10800000">
                  <a:off x="0" y="0"/>
                  <a:ext cx="35785" cy="2269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73" name="Rounded Rectangle"/>
              <p:cNvSpPr/>
              <p:nvPr/>
            </p:nvSpPr>
            <p:spPr>
              <a:xfrm rot="16200000">
                <a:off x="-3950" y="74528"/>
                <a:ext cx="45915" cy="3195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76" name="Group"/>
              <p:cNvGrpSpPr/>
              <p:nvPr/>
            </p:nvGrpSpPr>
            <p:grpSpPr>
              <a:xfrm rot="5400000">
                <a:off x="62944" y="43787"/>
                <a:ext cx="35785" cy="93437"/>
                <a:chOff x="0" y="0"/>
                <a:chExt cx="35784" cy="93436"/>
              </a:xfrm>
            </p:grpSpPr>
            <p:sp>
              <p:nvSpPr>
                <p:cNvPr id="874"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75" name="Line"/>
                <p:cNvSpPr/>
                <p:nvPr/>
              </p:nvSpPr>
              <p:spPr>
                <a:xfrm flipH="1" rot="10800000">
                  <a:off x="0" y="0"/>
                  <a:ext cx="35785" cy="2269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77" name="Rounded Rectangle"/>
              <p:cNvSpPr/>
              <p:nvPr/>
            </p:nvSpPr>
            <p:spPr>
              <a:xfrm rot="16200000">
                <a:off x="-3950" y="6980"/>
                <a:ext cx="45915" cy="3195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80" name="Group"/>
              <p:cNvGrpSpPr/>
              <p:nvPr/>
            </p:nvGrpSpPr>
            <p:grpSpPr>
              <a:xfrm rot="5400000">
                <a:off x="64568" y="-23762"/>
                <a:ext cx="35786" cy="93438"/>
                <a:chOff x="0" y="0"/>
                <a:chExt cx="35784" cy="93436"/>
              </a:xfrm>
            </p:grpSpPr>
            <p:sp>
              <p:nvSpPr>
                <p:cNvPr id="878" name="Line"/>
                <p:cNvSpPr/>
                <p:nvPr/>
              </p:nvSpPr>
              <p:spPr>
                <a:xfrm flipH="1" flipV="1">
                  <a:off x="17554" y="23359"/>
                  <a:ext cx="676" cy="7007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79" name="Line"/>
                <p:cNvSpPr/>
                <p:nvPr/>
              </p:nvSpPr>
              <p:spPr>
                <a:xfrm flipH="1" rot="10800000">
                  <a:off x="0" y="0"/>
                  <a:ext cx="35785" cy="22693"/>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902" name="Group"/>
          <p:cNvGrpSpPr/>
          <p:nvPr/>
        </p:nvGrpSpPr>
        <p:grpSpPr>
          <a:xfrm>
            <a:off x="6708943" y="101825"/>
            <a:ext cx="670205" cy="393235"/>
            <a:chOff x="0" y="0"/>
            <a:chExt cx="670203" cy="393233"/>
          </a:xfrm>
        </p:grpSpPr>
        <p:sp>
          <p:nvSpPr>
            <p:cNvPr id="883" name="&lt;&lt;system&gt;&gt;…"/>
            <p:cNvSpPr/>
            <p:nvPr/>
          </p:nvSpPr>
          <p:spPr>
            <a:xfrm>
              <a:off x="0" y="0"/>
              <a:ext cx="670204" cy="26840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Eclipse-Vorto</a:t>
              </a:r>
            </a:p>
          </p:txBody>
        </p:sp>
        <p:grpSp>
          <p:nvGrpSpPr>
            <p:cNvPr id="901" name="Group"/>
            <p:cNvGrpSpPr/>
            <p:nvPr/>
          </p:nvGrpSpPr>
          <p:grpSpPr>
            <a:xfrm flipH="1" rot="16200000">
              <a:off x="174035" y="177808"/>
              <a:ext cx="126515" cy="304337"/>
              <a:chOff x="0" y="0"/>
              <a:chExt cx="126514" cy="304335"/>
            </a:xfrm>
          </p:grpSpPr>
          <p:grpSp>
            <p:nvGrpSpPr>
              <p:cNvPr id="888" name="Group"/>
              <p:cNvGrpSpPr/>
              <p:nvPr/>
            </p:nvGrpSpPr>
            <p:grpSpPr>
              <a:xfrm>
                <a:off x="-1" y="247015"/>
                <a:ext cx="126516" cy="57321"/>
                <a:chOff x="0" y="0"/>
                <a:chExt cx="126514" cy="57319"/>
              </a:xfrm>
            </p:grpSpPr>
            <p:pic>
              <p:nvPicPr>
                <p:cNvPr id="884" name="image22.png" descr="image22.png"/>
                <p:cNvPicPr>
                  <a:picLocks noChangeAspect="1"/>
                </p:cNvPicPr>
                <p:nvPr/>
              </p:nvPicPr>
              <p:blipFill>
                <a:blip r:embed="rId2">
                  <a:extLst/>
                </a:blip>
                <a:stretch>
                  <a:fillRect/>
                </a:stretch>
              </p:blipFill>
              <p:spPr>
                <a:xfrm rot="5400000">
                  <a:off x="-7166" y="7165"/>
                  <a:ext cx="57321" cy="42990"/>
                </a:xfrm>
                <a:prstGeom prst="rect">
                  <a:avLst/>
                </a:prstGeom>
                <a:ln w="12700" cap="flat">
                  <a:noFill/>
                  <a:miter lim="400000"/>
                </a:ln>
                <a:effectLst/>
              </p:spPr>
            </p:pic>
            <p:grpSp>
              <p:nvGrpSpPr>
                <p:cNvPr id="887" name="Group"/>
                <p:cNvGrpSpPr/>
                <p:nvPr/>
              </p:nvGrpSpPr>
              <p:grpSpPr>
                <a:xfrm rot="16200000">
                  <a:off x="67046" y="-16566"/>
                  <a:ext cx="28485" cy="90452"/>
                  <a:chOff x="0" y="0"/>
                  <a:chExt cx="28484" cy="90451"/>
                </a:xfrm>
              </p:grpSpPr>
              <p:sp>
                <p:nvSpPr>
                  <p:cNvPr id="885" name="Line"/>
                  <p:cNvSpPr/>
                  <p:nvPr/>
                </p:nvSpPr>
                <p:spPr>
                  <a:xfrm flipH="1">
                    <a:off x="15380" y="0"/>
                    <a:ext cx="1" cy="6220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886" name="Circle"/>
                  <p:cNvSpPr/>
                  <p:nvPr/>
                </p:nvSpPr>
                <p:spPr>
                  <a:xfrm>
                    <a:off x="0" y="61797"/>
                    <a:ext cx="28485" cy="2865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889" name="Rounded Rectangle"/>
              <p:cNvSpPr/>
              <p:nvPr/>
            </p:nvSpPr>
            <p:spPr>
              <a:xfrm rot="16200000">
                <a:off x="-3714" y="133581"/>
                <a:ext cx="43170" cy="3004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92" name="Group"/>
              <p:cNvGrpSpPr/>
              <p:nvPr/>
            </p:nvGrpSpPr>
            <p:grpSpPr>
              <a:xfrm rot="5400000">
                <a:off x="56557" y="104678"/>
                <a:ext cx="33645" cy="87850"/>
                <a:chOff x="0" y="0"/>
                <a:chExt cx="33644" cy="87848"/>
              </a:xfrm>
            </p:grpSpPr>
            <p:sp>
              <p:nvSpPr>
                <p:cNvPr id="890"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91"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93" name="Rounded Rectangle"/>
              <p:cNvSpPr/>
              <p:nvPr/>
            </p:nvSpPr>
            <p:spPr>
              <a:xfrm rot="16200000">
                <a:off x="-3714" y="70071"/>
                <a:ext cx="43170" cy="300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896" name="Group"/>
              <p:cNvGrpSpPr/>
              <p:nvPr/>
            </p:nvGrpSpPr>
            <p:grpSpPr>
              <a:xfrm rot="5400000">
                <a:off x="59180" y="41168"/>
                <a:ext cx="33645" cy="87850"/>
                <a:chOff x="0" y="0"/>
                <a:chExt cx="33644" cy="87848"/>
              </a:xfrm>
            </p:grpSpPr>
            <p:sp>
              <p:nvSpPr>
                <p:cNvPr id="894"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95"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897" name="Rounded Rectangle"/>
              <p:cNvSpPr/>
              <p:nvPr/>
            </p:nvSpPr>
            <p:spPr>
              <a:xfrm rot="16200000">
                <a:off x="-3714" y="6562"/>
                <a:ext cx="43170" cy="3004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00" name="Group"/>
              <p:cNvGrpSpPr/>
              <p:nvPr/>
            </p:nvGrpSpPr>
            <p:grpSpPr>
              <a:xfrm rot="5400000">
                <a:off x="60707" y="-22341"/>
                <a:ext cx="33646" cy="87850"/>
                <a:chOff x="0" y="0"/>
                <a:chExt cx="33644" cy="87848"/>
              </a:xfrm>
            </p:grpSpPr>
            <p:sp>
              <p:nvSpPr>
                <p:cNvPr id="898"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899"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922" name="Group"/>
          <p:cNvGrpSpPr/>
          <p:nvPr/>
        </p:nvGrpSpPr>
        <p:grpSpPr>
          <a:xfrm>
            <a:off x="3995980" y="3264550"/>
            <a:ext cx="759353" cy="393234"/>
            <a:chOff x="0" y="0"/>
            <a:chExt cx="759351" cy="393233"/>
          </a:xfrm>
        </p:grpSpPr>
        <p:sp>
          <p:nvSpPr>
            <p:cNvPr id="903" name="&lt;&lt;system&gt;&gt;…"/>
            <p:cNvSpPr/>
            <p:nvPr/>
          </p:nvSpPr>
          <p:spPr>
            <a:xfrm>
              <a:off x="0" y="0"/>
              <a:ext cx="759352" cy="26840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Eclipse-hawkBit</a:t>
              </a:r>
            </a:p>
          </p:txBody>
        </p:sp>
        <p:grpSp>
          <p:nvGrpSpPr>
            <p:cNvPr id="921" name="Group"/>
            <p:cNvGrpSpPr/>
            <p:nvPr/>
          </p:nvGrpSpPr>
          <p:grpSpPr>
            <a:xfrm flipH="1" rot="16200000">
              <a:off x="263182" y="177808"/>
              <a:ext cx="126515" cy="304337"/>
              <a:chOff x="0" y="0"/>
              <a:chExt cx="126514" cy="304335"/>
            </a:xfrm>
          </p:grpSpPr>
          <p:grpSp>
            <p:nvGrpSpPr>
              <p:cNvPr id="908" name="Group"/>
              <p:cNvGrpSpPr/>
              <p:nvPr/>
            </p:nvGrpSpPr>
            <p:grpSpPr>
              <a:xfrm>
                <a:off x="-1" y="247015"/>
                <a:ext cx="126516" cy="57321"/>
                <a:chOff x="0" y="0"/>
                <a:chExt cx="126514" cy="57319"/>
              </a:xfrm>
            </p:grpSpPr>
            <p:pic>
              <p:nvPicPr>
                <p:cNvPr id="904" name="image22.png" descr="image22.png"/>
                <p:cNvPicPr>
                  <a:picLocks noChangeAspect="1"/>
                </p:cNvPicPr>
                <p:nvPr/>
              </p:nvPicPr>
              <p:blipFill>
                <a:blip r:embed="rId2">
                  <a:extLst/>
                </a:blip>
                <a:stretch>
                  <a:fillRect/>
                </a:stretch>
              </p:blipFill>
              <p:spPr>
                <a:xfrm rot="5400000">
                  <a:off x="-7166" y="7165"/>
                  <a:ext cx="57321" cy="42990"/>
                </a:xfrm>
                <a:prstGeom prst="rect">
                  <a:avLst/>
                </a:prstGeom>
                <a:ln w="12700" cap="flat">
                  <a:noFill/>
                  <a:miter lim="400000"/>
                </a:ln>
                <a:effectLst/>
              </p:spPr>
            </p:pic>
            <p:grpSp>
              <p:nvGrpSpPr>
                <p:cNvPr id="907" name="Group"/>
                <p:cNvGrpSpPr/>
                <p:nvPr/>
              </p:nvGrpSpPr>
              <p:grpSpPr>
                <a:xfrm rot="16200000">
                  <a:off x="67046" y="-16566"/>
                  <a:ext cx="28485" cy="90452"/>
                  <a:chOff x="0" y="0"/>
                  <a:chExt cx="28484" cy="90451"/>
                </a:xfrm>
              </p:grpSpPr>
              <p:sp>
                <p:nvSpPr>
                  <p:cNvPr id="905" name="Line"/>
                  <p:cNvSpPr/>
                  <p:nvPr/>
                </p:nvSpPr>
                <p:spPr>
                  <a:xfrm flipH="1">
                    <a:off x="15380" y="0"/>
                    <a:ext cx="1" cy="6220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906" name="Circle"/>
                  <p:cNvSpPr/>
                  <p:nvPr/>
                </p:nvSpPr>
                <p:spPr>
                  <a:xfrm>
                    <a:off x="0" y="61797"/>
                    <a:ext cx="28485" cy="2865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909" name="Rounded Rectangle"/>
              <p:cNvSpPr/>
              <p:nvPr/>
            </p:nvSpPr>
            <p:spPr>
              <a:xfrm rot="16200000">
                <a:off x="-3714" y="133581"/>
                <a:ext cx="43170" cy="3004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12" name="Group"/>
              <p:cNvGrpSpPr/>
              <p:nvPr/>
            </p:nvGrpSpPr>
            <p:grpSpPr>
              <a:xfrm rot="5400000">
                <a:off x="56557" y="104678"/>
                <a:ext cx="33645" cy="87850"/>
                <a:chOff x="0" y="0"/>
                <a:chExt cx="33644" cy="87848"/>
              </a:xfrm>
            </p:grpSpPr>
            <p:sp>
              <p:nvSpPr>
                <p:cNvPr id="910"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11"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13" name="Rounded Rectangle"/>
              <p:cNvSpPr/>
              <p:nvPr/>
            </p:nvSpPr>
            <p:spPr>
              <a:xfrm rot="16200000">
                <a:off x="-3714" y="70071"/>
                <a:ext cx="43170" cy="300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16" name="Group"/>
              <p:cNvGrpSpPr/>
              <p:nvPr/>
            </p:nvGrpSpPr>
            <p:grpSpPr>
              <a:xfrm rot="5400000">
                <a:off x="59180" y="41168"/>
                <a:ext cx="33645" cy="87850"/>
                <a:chOff x="0" y="0"/>
                <a:chExt cx="33644" cy="87848"/>
              </a:xfrm>
            </p:grpSpPr>
            <p:sp>
              <p:nvSpPr>
                <p:cNvPr id="914"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15"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17" name="Rounded Rectangle"/>
              <p:cNvSpPr/>
              <p:nvPr/>
            </p:nvSpPr>
            <p:spPr>
              <a:xfrm rot="16200000">
                <a:off x="-3714" y="6562"/>
                <a:ext cx="43170" cy="3004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20" name="Group"/>
              <p:cNvGrpSpPr/>
              <p:nvPr/>
            </p:nvGrpSpPr>
            <p:grpSpPr>
              <a:xfrm rot="5400000">
                <a:off x="60707" y="-22341"/>
                <a:ext cx="33646" cy="87850"/>
                <a:chOff x="0" y="0"/>
                <a:chExt cx="33644" cy="87848"/>
              </a:xfrm>
            </p:grpSpPr>
            <p:sp>
              <p:nvSpPr>
                <p:cNvPr id="918"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19"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942" name="Group"/>
          <p:cNvGrpSpPr/>
          <p:nvPr/>
        </p:nvGrpSpPr>
        <p:grpSpPr>
          <a:xfrm>
            <a:off x="5087581" y="947971"/>
            <a:ext cx="759352" cy="393235"/>
            <a:chOff x="0" y="0"/>
            <a:chExt cx="759351" cy="393233"/>
          </a:xfrm>
        </p:grpSpPr>
        <p:sp>
          <p:nvSpPr>
            <p:cNvPr id="923" name="&lt;&lt;system&gt;&gt;…"/>
            <p:cNvSpPr/>
            <p:nvPr/>
          </p:nvSpPr>
          <p:spPr>
            <a:xfrm>
              <a:off x="0" y="0"/>
              <a:ext cx="759352" cy="26840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Eclipse-Ditto</a:t>
              </a:r>
            </a:p>
          </p:txBody>
        </p:sp>
        <p:grpSp>
          <p:nvGrpSpPr>
            <p:cNvPr id="941" name="Group"/>
            <p:cNvGrpSpPr/>
            <p:nvPr/>
          </p:nvGrpSpPr>
          <p:grpSpPr>
            <a:xfrm flipH="1" rot="16200000">
              <a:off x="263182" y="177808"/>
              <a:ext cx="126515" cy="304337"/>
              <a:chOff x="0" y="0"/>
              <a:chExt cx="126514" cy="304335"/>
            </a:xfrm>
          </p:grpSpPr>
          <p:grpSp>
            <p:nvGrpSpPr>
              <p:cNvPr id="928" name="Group"/>
              <p:cNvGrpSpPr/>
              <p:nvPr/>
            </p:nvGrpSpPr>
            <p:grpSpPr>
              <a:xfrm>
                <a:off x="-1" y="247015"/>
                <a:ext cx="126516" cy="57321"/>
                <a:chOff x="0" y="0"/>
                <a:chExt cx="126514" cy="57319"/>
              </a:xfrm>
            </p:grpSpPr>
            <p:pic>
              <p:nvPicPr>
                <p:cNvPr id="924" name="image22.png" descr="image22.png"/>
                <p:cNvPicPr>
                  <a:picLocks noChangeAspect="1"/>
                </p:cNvPicPr>
                <p:nvPr/>
              </p:nvPicPr>
              <p:blipFill>
                <a:blip r:embed="rId2">
                  <a:extLst/>
                </a:blip>
                <a:stretch>
                  <a:fillRect/>
                </a:stretch>
              </p:blipFill>
              <p:spPr>
                <a:xfrm rot="5400000">
                  <a:off x="-7166" y="7165"/>
                  <a:ext cx="57321" cy="42990"/>
                </a:xfrm>
                <a:prstGeom prst="rect">
                  <a:avLst/>
                </a:prstGeom>
                <a:ln w="12700" cap="flat">
                  <a:noFill/>
                  <a:miter lim="400000"/>
                </a:ln>
                <a:effectLst/>
              </p:spPr>
            </p:pic>
            <p:grpSp>
              <p:nvGrpSpPr>
                <p:cNvPr id="927" name="Group"/>
                <p:cNvGrpSpPr/>
                <p:nvPr/>
              </p:nvGrpSpPr>
              <p:grpSpPr>
                <a:xfrm rot="16200000">
                  <a:off x="67046" y="-16566"/>
                  <a:ext cx="28485" cy="90452"/>
                  <a:chOff x="0" y="0"/>
                  <a:chExt cx="28484" cy="90451"/>
                </a:xfrm>
              </p:grpSpPr>
              <p:sp>
                <p:nvSpPr>
                  <p:cNvPr id="925" name="Line"/>
                  <p:cNvSpPr/>
                  <p:nvPr/>
                </p:nvSpPr>
                <p:spPr>
                  <a:xfrm flipH="1">
                    <a:off x="15380" y="0"/>
                    <a:ext cx="1" cy="6220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926" name="Circle"/>
                  <p:cNvSpPr/>
                  <p:nvPr/>
                </p:nvSpPr>
                <p:spPr>
                  <a:xfrm>
                    <a:off x="0" y="61797"/>
                    <a:ext cx="28485" cy="2865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929" name="Rounded Rectangle"/>
              <p:cNvSpPr/>
              <p:nvPr/>
            </p:nvSpPr>
            <p:spPr>
              <a:xfrm rot="16200000">
                <a:off x="-3714" y="133581"/>
                <a:ext cx="43170" cy="3004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32" name="Group"/>
              <p:cNvGrpSpPr/>
              <p:nvPr/>
            </p:nvGrpSpPr>
            <p:grpSpPr>
              <a:xfrm rot="5400000">
                <a:off x="56557" y="104678"/>
                <a:ext cx="33645" cy="87850"/>
                <a:chOff x="0" y="0"/>
                <a:chExt cx="33644" cy="87848"/>
              </a:xfrm>
            </p:grpSpPr>
            <p:sp>
              <p:nvSpPr>
                <p:cNvPr id="930"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31"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33" name="Rounded Rectangle"/>
              <p:cNvSpPr/>
              <p:nvPr/>
            </p:nvSpPr>
            <p:spPr>
              <a:xfrm rot="16200000">
                <a:off x="-3714" y="70071"/>
                <a:ext cx="43170" cy="300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36" name="Group"/>
              <p:cNvGrpSpPr/>
              <p:nvPr/>
            </p:nvGrpSpPr>
            <p:grpSpPr>
              <a:xfrm rot="5400000">
                <a:off x="59180" y="41168"/>
                <a:ext cx="33645" cy="87850"/>
                <a:chOff x="0" y="0"/>
                <a:chExt cx="33644" cy="87848"/>
              </a:xfrm>
            </p:grpSpPr>
            <p:sp>
              <p:nvSpPr>
                <p:cNvPr id="934"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35"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37" name="Rounded Rectangle"/>
              <p:cNvSpPr/>
              <p:nvPr/>
            </p:nvSpPr>
            <p:spPr>
              <a:xfrm rot="16200000">
                <a:off x="-3714" y="6562"/>
                <a:ext cx="43170" cy="3004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40" name="Group"/>
              <p:cNvGrpSpPr/>
              <p:nvPr/>
            </p:nvGrpSpPr>
            <p:grpSpPr>
              <a:xfrm rot="5400000">
                <a:off x="60707" y="-22341"/>
                <a:ext cx="33646" cy="87850"/>
                <a:chOff x="0" y="0"/>
                <a:chExt cx="33644" cy="87848"/>
              </a:xfrm>
            </p:grpSpPr>
            <p:sp>
              <p:nvSpPr>
                <p:cNvPr id="938"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39"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962" name="Group"/>
          <p:cNvGrpSpPr/>
          <p:nvPr/>
        </p:nvGrpSpPr>
        <p:grpSpPr>
          <a:xfrm>
            <a:off x="4567290" y="4233850"/>
            <a:ext cx="604033" cy="383512"/>
            <a:chOff x="0" y="0"/>
            <a:chExt cx="604031" cy="383511"/>
          </a:xfrm>
        </p:grpSpPr>
        <p:sp>
          <p:nvSpPr>
            <p:cNvPr id="943" name="&lt;&lt;system&gt;&gt;…"/>
            <p:cNvSpPr/>
            <p:nvPr/>
          </p:nvSpPr>
          <p:spPr>
            <a:xfrm>
              <a:off x="0" y="0"/>
              <a:ext cx="604032" cy="26601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ModbusTCP</a:t>
              </a:r>
            </a:p>
          </p:txBody>
        </p:sp>
        <p:grpSp>
          <p:nvGrpSpPr>
            <p:cNvPr id="961" name="Group"/>
            <p:cNvGrpSpPr/>
            <p:nvPr/>
          </p:nvGrpSpPr>
          <p:grpSpPr>
            <a:xfrm flipH="1" rot="16200000">
              <a:off x="101907" y="170011"/>
              <a:ext cx="125385" cy="301617"/>
              <a:chOff x="0" y="0"/>
              <a:chExt cx="125383" cy="301615"/>
            </a:xfrm>
          </p:grpSpPr>
          <p:grpSp>
            <p:nvGrpSpPr>
              <p:cNvPr id="948" name="Group"/>
              <p:cNvGrpSpPr/>
              <p:nvPr/>
            </p:nvGrpSpPr>
            <p:grpSpPr>
              <a:xfrm>
                <a:off x="0" y="244808"/>
                <a:ext cx="125384" cy="56808"/>
                <a:chOff x="0" y="0"/>
                <a:chExt cx="125383" cy="56807"/>
              </a:xfrm>
            </p:grpSpPr>
            <p:pic>
              <p:nvPicPr>
                <p:cNvPr id="944" name="image22.png" descr="image22.png"/>
                <p:cNvPicPr>
                  <a:picLocks noChangeAspect="1"/>
                </p:cNvPicPr>
                <p:nvPr/>
              </p:nvPicPr>
              <p:blipFill>
                <a:blip r:embed="rId2">
                  <a:extLst/>
                </a:blip>
                <a:stretch>
                  <a:fillRect/>
                </a:stretch>
              </p:blipFill>
              <p:spPr>
                <a:xfrm rot="5400000">
                  <a:off x="-7102" y="7101"/>
                  <a:ext cx="56809" cy="42606"/>
                </a:xfrm>
                <a:prstGeom prst="rect">
                  <a:avLst/>
                </a:prstGeom>
                <a:ln w="12700" cap="flat">
                  <a:noFill/>
                  <a:miter lim="400000"/>
                </a:ln>
                <a:effectLst/>
              </p:spPr>
            </p:pic>
            <p:grpSp>
              <p:nvGrpSpPr>
                <p:cNvPr id="947" name="Group"/>
                <p:cNvGrpSpPr/>
                <p:nvPr/>
              </p:nvGrpSpPr>
              <p:grpSpPr>
                <a:xfrm rot="16200000">
                  <a:off x="66447" y="-16418"/>
                  <a:ext cx="28231" cy="89644"/>
                  <a:chOff x="0" y="0"/>
                  <a:chExt cx="28229" cy="89643"/>
                </a:xfrm>
              </p:grpSpPr>
              <p:sp>
                <p:nvSpPr>
                  <p:cNvPr id="945" name="Line"/>
                  <p:cNvSpPr/>
                  <p:nvPr/>
                </p:nvSpPr>
                <p:spPr>
                  <a:xfrm flipH="1">
                    <a:off x="15242" y="0"/>
                    <a:ext cx="1" cy="6164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946" name="Circle"/>
                  <p:cNvSpPr/>
                  <p:nvPr/>
                </p:nvSpPr>
                <p:spPr>
                  <a:xfrm>
                    <a:off x="0" y="61244"/>
                    <a:ext cx="28230" cy="284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949" name="Rounded Rectangle"/>
              <p:cNvSpPr/>
              <p:nvPr/>
            </p:nvSpPr>
            <p:spPr>
              <a:xfrm rot="16200000">
                <a:off x="-3680" y="132387"/>
                <a:ext cx="42783" cy="2977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52" name="Group"/>
              <p:cNvGrpSpPr/>
              <p:nvPr/>
            </p:nvGrpSpPr>
            <p:grpSpPr>
              <a:xfrm rot="5400000">
                <a:off x="56051" y="103742"/>
                <a:ext cx="33345" cy="87065"/>
                <a:chOff x="0" y="0"/>
                <a:chExt cx="33343" cy="87063"/>
              </a:xfrm>
            </p:grpSpPr>
            <p:sp>
              <p:nvSpPr>
                <p:cNvPr id="950"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51"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53" name="Rounded Rectangle"/>
              <p:cNvSpPr/>
              <p:nvPr/>
            </p:nvSpPr>
            <p:spPr>
              <a:xfrm rot="16200000">
                <a:off x="-3680" y="69445"/>
                <a:ext cx="42783" cy="2977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56" name="Group"/>
              <p:cNvGrpSpPr/>
              <p:nvPr/>
            </p:nvGrpSpPr>
            <p:grpSpPr>
              <a:xfrm rot="5400000">
                <a:off x="58651" y="40801"/>
                <a:ext cx="33345" cy="87064"/>
                <a:chOff x="0" y="0"/>
                <a:chExt cx="33343" cy="87063"/>
              </a:xfrm>
            </p:grpSpPr>
            <p:sp>
              <p:nvSpPr>
                <p:cNvPr id="954"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55"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57" name="Rounded Rectangle"/>
              <p:cNvSpPr/>
              <p:nvPr/>
            </p:nvSpPr>
            <p:spPr>
              <a:xfrm rot="16200000">
                <a:off x="-3680" y="6504"/>
                <a:ext cx="42783" cy="2977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60" name="Group"/>
              <p:cNvGrpSpPr/>
              <p:nvPr/>
            </p:nvGrpSpPr>
            <p:grpSpPr>
              <a:xfrm rot="5400000">
                <a:off x="60165" y="-22141"/>
                <a:ext cx="33344" cy="87065"/>
                <a:chOff x="0" y="0"/>
                <a:chExt cx="33343" cy="87063"/>
              </a:xfrm>
            </p:grpSpPr>
            <p:sp>
              <p:nvSpPr>
                <p:cNvPr id="958"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59"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982" name="Group"/>
          <p:cNvGrpSpPr/>
          <p:nvPr/>
        </p:nvGrpSpPr>
        <p:grpSpPr>
          <a:xfrm>
            <a:off x="6479592" y="4231001"/>
            <a:ext cx="604033" cy="383513"/>
            <a:chOff x="0" y="0"/>
            <a:chExt cx="604031" cy="383511"/>
          </a:xfrm>
        </p:grpSpPr>
        <p:sp>
          <p:nvSpPr>
            <p:cNvPr id="963" name="&lt;&lt;system&gt;&gt;…"/>
            <p:cNvSpPr/>
            <p:nvPr/>
          </p:nvSpPr>
          <p:spPr>
            <a:xfrm>
              <a:off x="0" y="0"/>
              <a:ext cx="604032" cy="26601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ROS</a:t>
              </a:r>
            </a:p>
          </p:txBody>
        </p:sp>
        <p:grpSp>
          <p:nvGrpSpPr>
            <p:cNvPr id="981" name="Group"/>
            <p:cNvGrpSpPr/>
            <p:nvPr/>
          </p:nvGrpSpPr>
          <p:grpSpPr>
            <a:xfrm flipH="1" rot="16200000">
              <a:off x="101908" y="170011"/>
              <a:ext cx="125385" cy="301617"/>
              <a:chOff x="0" y="0"/>
              <a:chExt cx="125383" cy="301615"/>
            </a:xfrm>
          </p:grpSpPr>
          <p:grpSp>
            <p:nvGrpSpPr>
              <p:cNvPr id="968" name="Group"/>
              <p:cNvGrpSpPr/>
              <p:nvPr/>
            </p:nvGrpSpPr>
            <p:grpSpPr>
              <a:xfrm>
                <a:off x="0" y="244808"/>
                <a:ext cx="125384" cy="56808"/>
                <a:chOff x="0" y="0"/>
                <a:chExt cx="125383" cy="56807"/>
              </a:xfrm>
            </p:grpSpPr>
            <p:pic>
              <p:nvPicPr>
                <p:cNvPr id="964" name="image22.png" descr="image22.png"/>
                <p:cNvPicPr>
                  <a:picLocks noChangeAspect="1"/>
                </p:cNvPicPr>
                <p:nvPr/>
              </p:nvPicPr>
              <p:blipFill>
                <a:blip r:embed="rId2">
                  <a:extLst/>
                </a:blip>
                <a:stretch>
                  <a:fillRect/>
                </a:stretch>
              </p:blipFill>
              <p:spPr>
                <a:xfrm rot="5400000">
                  <a:off x="-7102" y="7101"/>
                  <a:ext cx="56809" cy="42606"/>
                </a:xfrm>
                <a:prstGeom prst="rect">
                  <a:avLst/>
                </a:prstGeom>
                <a:ln w="12700" cap="flat">
                  <a:noFill/>
                  <a:miter lim="400000"/>
                </a:ln>
                <a:effectLst/>
              </p:spPr>
            </p:pic>
            <p:grpSp>
              <p:nvGrpSpPr>
                <p:cNvPr id="967" name="Group"/>
                <p:cNvGrpSpPr/>
                <p:nvPr/>
              </p:nvGrpSpPr>
              <p:grpSpPr>
                <a:xfrm rot="16200000">
                  <a:off x="66447" y="-16418"/>
                  <a:ext cx="28231" cy="89644"/>
                  <a:chOff x="0" y="0"/>
                  <a:chExt cx="28229" cy="89643"/>
                </a:xfrm>
              </p:grpSpPr>
              <p:sp>
                <p:nvSpPr>
                  <p:cNvPr id="965" name="Line"/>
                  <p:cNvSpPr/>
                  <p:nvPr/>
                </p:nvSpPr>
                <p:spPr>
                  <a:xfrm flipH="1">
                    <a:off x="15242" y="0"/>
                    <a:ext cx="1" cy="6164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966" name="Circle"/>
                  <p:cNvSpPr/>
                  <p:nvPr/>
                </p:nvSpPr>
                <p:spPr>
                  <a:xfrm>
                    <a:off x="0" y="61244"/>
                    <a:ext cx="28230" cy="284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969" name="Rounded Rectangle"/>
              <p:cNvSpPr/>
              <p:nvPr/>
            </p:nvSpPr>
            <p:spPr>
              <a:xfrm rot="16200000">
                <a:off x="-3680" y="132387"/>
                <a:ext cx="42783" cy="2977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72" name="Group"/>
              <p:cNvGrpSpPr/>
              <p:nvPr/>
            </p:nvGrpSpPr>
            <p:grpSpPr>
              <a:xfrm rot="5400000">
                <a:off x="56051" y="103742"/>
                <a:ext cx="33345" cy="87065"/>
                <a:chOff x="0" y="0"/>
                <a:chExt cx="33343" cy="87063"/>
              </a:xfrm>
            </p:grpSpPr>
            <p:sp>
              <p:nvSpPr>
                <p:cNvPr id="970"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71"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73" name="Rounded Rectangle"/>
              <p:cNvSpPr/>
              <p:nvPr/>
            </p:nvSpPr>
            <p:spPr>
              <a:xfrm rot="16200000">
                <a:off x="-3680" y="69445"/>
                <a:ext cx="42783" cy="2977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76" name="Group"/>
              <p:cNvGrpSpPr/>
              <p:nvPr/>
            </p:nvGrpSpPr>
            <p:grpSpPr>
              <a:xfrm rot="5400000">
                <a:off x="58651" y="40801"/>
                <a:ext cx="33345" cy="87064"/>
                <a:chOff x="0" y="0"/>
                <a:chExt cx="33343" cy="87063"/>
              </a:xfrm>
            </p:grpSpPr>
            <p:sp>
              <p:nvSpPr>
                <p:cNvPr id="974"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75"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77" name="Rounded Rectangle"/>
              <p:cNvSpPr/>
              <p:nvPr/>
            </p:nvSpPr>
            <p:spPr>
              <a:xfrm rot="16200000">
                <a:off x="-3680" y="6504"/>
                <a:ext cx="42783" cy="2977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80" name="Group"/>
              <p:cNvGrpSpPr/>
              <p:nvPr/>
            </p:nvGrpSpPr>
            <p:grpSpPr>
              <a:xfrm rot="5400000">
                <a:off x="60165" y="-22141"/>
                <a:ext cx="33344" cy="87065"/>
                <a:chOff x="0" y="0"/>
                <a:chExt cx="33343" cy="87063"/>
              </a:xfrm>
            </p:grpSpPr>
            <p:sp>
              <p:nvSpPr>
                <p:cNvPr id="978" name="Line"/>
                <p:cNvSpPr/>
                <p:nvPr/>
              </p:nvSpPr>
              <p:spPr>
                <a:xfrm flipH="1" flipV="1">
                  <a:off x="16357" y="21766"/>
                  <a:ext cx="630" cy="6529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79" name="Line"/>
                <p:cNvSpPr/>
                <p:nvPr/>
              </p:nvSpPr>
              <p:spPr>
                <a:xfrm flipH="1" rot="10800000">
                  <a:off x="0" y="-1"/>
                  <a:ext cx="33344" cy="211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002" name="Group"/>
          <p:cNvGrpSpPr/>
          <p:nvPr/>
        </p:nvGrpSpPr>
        <p:grpSpPr>
          <a:xfrm>
            <a:off x="4846278" y="3267281"/>
            <a:ext cx="686863" cy="403009"/>
            <a:chOff x="0" y="0"/>
            <a:chExt cx="686861" cy="403007"/>
          </a:xfrm>
        </p:grpSpPr>
        <p:sp>
          <p:nvSpPr>
            <p:cNvPr id="983" name="&lt;&lt;system&gt;&gt;…"/>
            <p:cNvSpPr/>
            <p:nvPr/>
          </p:nvSpPr>
          <p:spPr>
            <a:xfrm>
              <a:off x="0" y="0"/>
              <a:ext cx="686862" cy="27508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Eclipse-Kura</a:t>
              </a:r>
            </a:p>
          </p:txBody>
        </p:sp>
        <p:grpSp>
          <p:nvGrpSpPr>
            <p:cNvPr id="1001" name="Group"/>
            <p:cNvGrpSpPr/>
            <p:nvPr/>
          </p:nvGrpSpPr>
          <p:grpSpPr>
            <a:xfrm flipH="1" rot="16200000">
              <a:off x="178360" y="182227"/>
              <a:ext cx="129660" cy="311901"/>
              <a:chOff x="0" y="0"/>
              <a:chExt cx="129658" cy="311900"/>
            </a:xfrm>
          </p:grpSpPr>
          <p:grpSp>
            <p:nvGrpSpPr>
              <p:cNvPr id="988" name="Group"/>
              <p:cNvGrpSpPr/>
              <p:nvPr/>
            </p:nvGrpSpPr>
            <p:grpSpPr>
              <a:xfrm>
                <a:off x="0" y="253155"/>
                <a:ext cx="129659" cy="58746"/>
                <a:chOff x="0" y="0"/>
                <a:chExt cx="129658" cy="58744"/>
              </a:xfrm>
            </p:grpSpPr>
            <p:pic>
              <p:nvPicPr>
                <p:cNvPr id="984" name="image22.png" descr="image22.png"/>
                <p:cNvPicPr>
                  <a:picLocks noChangeAspect="1"/>
                </p:cNvPicPr>
                <p:nvPr/>
              </p:nvPicPr>
              <p:blipFill>
                <a:blip r:embed="rId2">
                  <a:extLst/>
                </a:blip>
                <a:stretch>
                  <a:fillRect/>
                </a:stretch>
              </p:blipFill>
              <p:spPr>
                <a:xfrm rot="5400000">
                  <a:off x="-7344" y="7343"/>
                  <a:ext cx="58746" cy="44059"/>
                </a:xfrm>
                <a:prstGeom prst="rect">
                  <a:avLst/>
                </a:prstGeom>
                <a:ln w="12700" cap="flat">
                  <a:noFill/>
                  <a:miter lim="400000"/>
                </a:ln>
                <a:effectLst/>
              </p:spPr>
            </p:pic>
            <p:grpSp>
              <p:nvGrpSpPr>
                <p:cNvPr id="987" name="Group"/>
                <p:cNvGrpSpPr/>
                <p:nvPr/>
              </p:nvGrpSpPr>
              <p:grpSpPr>
                <a:xfrm rot="16200000">
                  <a:off x="68712" y="-16978"/>
                  <a:ext cx="29194" cy="92701"/>
                  <a:chOff x="0" y="0"/>
                  <a:chExt cx="29192" cy="92699"/>
                </a:xfrm>
              </p:grpSpPr>
              <p:sp>
                <p:nvSpPr>
                  <p:cNvPr id="985" name="Line"/>
                  <p:cNvSpPr/>
                  <p:nvPr/>
                </p:nvSpPr>
                <p:spPr>
                  <a:xfrm flipH="1">
                    <a:off x="15762" y="0"/>
                    <a:ext cx="1" cy="6374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986" name="Circle"/>
                  <p:cNvSpPr/>
                  <p:nvPr/>
                </p:nvSpPr>
                <p:spPr>
                  <a:xfrm>
                    <a:off x="0" y="63333"/>
                    <a:ext cx="29193" cy="29367"/>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989" name="Rounded Rectangle"/>
              <p:cNvSpPr/>
              <p:nvPr/>
            </p:nvSpPr>
            <p:spPr>
              <a:xfrm rot="16200000">
                <a:off x="-3806" y="136901"/>
                <a:ext cx="44243" cy="30791"/>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92" name="Group"/>
              <p:cNvGrpSpPr/>
              <p:nvPr/>
            </p:nvGrpSpPr>
            <p:grpSpPr>
              <a:xfrm rot="5400000">
                <a:off x="57962" y="107279"/>
                <a:ext cx="34482" cy="90034"/>
                <a:chOff x="0" y="0"/>
                <a:chExt cx="34480" cy="90032"/>
              </a:xfrm>
            </p:grpSpPr>
            <p:sp>
              <p:nvSpPr>
                <p:cNvPr id="990" name="Line"/>
                <p:cNvSpPr/>
                <p:nvPr/>
              </p:nvSpPr>
              <p:spPr>
                <a:xfrm flipH="1" flipV="1">
                  <a:off x="16915" y="22508"/>
                  <a:ext cx="651" cy="6752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91" name="Line"/>
                <p:cNvSpPr/>
                <p:nvPr/>
              </p:nvSpPr>
              <p:spPr>
                <a:xfrm flipH="1" rot="10800000">
                  <a:off x="0" y="0"/>
                  <a:ext cx="34481" cy="2186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93" name="Rounded Rectangle"/>
              <p:cNvSpPr/>
              <p:nvPr/>
            </p:nvSpPr>
            <p:spPr>
              <a:xfrm rot="16200000">
                <a:off x="-3806" y="71813"/>
                <a:ext cx="44243" cy="30791"/>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996" name="Group"/>
              <p:cNvGrpSpPr/>
              <p:nvPr/>
            </p:nvGrpSpPr>
            <p:grpSpPr>
              <a:xfrm rot="5400000">
                <a:off x="60651" y="42192"/>
                <a:ext cx="34481" cy="90033"/>
                <a:chOff x="0" y="0"/>
                <a:chExt cx="34480" cy="90032"/>
              </a:xfrm>
            </p:grpSpPr>
            <p:sp>
              <p:nvSpPr>
                <p:cNvPr id="994" name="Line"/>
                <p:cNvSpPr/>
                <p:nvPr/>
              </p:nvSpPr>
              <p:spPr>
                <a:xfrm flipH="1" flipV="1">
                  <a:off x="16915" y="22508"/>
                  <a:ext cx="651" cy="6752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95" name="Line"/>
                <p:cNvSpPr/>
                <p:nvPr/>
              </p:nvSpPr>
              <p:spPr>
                <a:xfrm flipH="1" rot="10800000">
                  <a:off x="0" y="0"/>
                  <a:ext cx="34481" cy="2186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997" name="Rounded Rectangle"/>
              <p:cNvSpPr/>
              <p:nvPr/>
            </p:nvSpPr>
            <p:spPr>
              <a:xfrm rot="16200000">
                <a:off x="-3806" y="6725"/>
                <a:ext cx="44243" cy="30791"/>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00" name="Group"/>
              <p:cNvGrpSpPr/>
              <p:nvPr/>
            </p:nvGrpSpPr>
            <p:grpSpPr>
              <a:xfrm rot="5400000">
                <a:off x="62216" y="-22896"/>
                <a:ext cx="34482" cy="90033"/>
                <a:chOff x="0" y="0"/>
                <a:chExt cx="34480" cy="90032"/>
              </a:xfrm>
            </p:grpSpPr>
            <p:sp>
              <p:nvSpPr>
                <p:cNvPr id="998" name="Line"/>
                <p:cNvSpPr/>
                <p:nvPr/>
              </p:nvSpPr>
              <p:spPr>
                <a:xfrm flipH="1" flipV="1">
                  <a:off x="16915" y="22508"/>
                  <a:ext cx="651" cy="6752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999" name="Line"/>
                <p:cNvSpPr/>
                <p:nvPr/>
              </p:nvSpPr>
              <p:spPr>
                <a:xfrm flipH="1" rot="10800000">
                  <a:off x="0" y="0"/>
                  <a:ext cx="34481" cy="2186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022" name="Group"/>
          <p:cNvGrpSpPr/>
          <p:nvPr/>
        </p:nvGrpSpPr>
        <p:grpSpPr>
          <a:xfrm>
            <a:off x="5624086" y="3260649"/>
            <a:ext cx="679145" cy="398480"/>
            <a:chOff x="0" y="0"/>
            <a:chExt cx="679143" cy="398479"/>
          </a:xfrm>
        </p:grpSpPr>
        <p:sp>
          <p:nvSpPr>
            <p:cNvPr id="1003" name="&lt;&lt;system&gt;&gt;…"/>
            <p:cNvSpPr/>
            <p:nvPr/>
          </p:nvSpPr>
          <p:spPr>
            <a:xfrm>
              <a:off x="0" y="0"/>
              <a:ext cx="679144" cy="27199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Eclipse-Kapua</a:t>
              </a:r>
            </a:p>
          </p:txBody>
        </p:sp>
        <p:grpSp>
          <p:nvGrpSpPr>
            <p:cNvPr id="1021" name="Group"/>
            <p:cNvGrpSpPr/>
            <p:nvPr/>
          </p:nvGrpSpPr>
          <p:grpSpPr>
            <a:xfrm flipH="1" rot="16200000">
              <a:off x="176356" y="180180"/>
              <a:ext cx="128203" cy="308397"/>
              <a:chOff x="0" y="0"/>
              <a:chExt cx="128202" cy="308395"/>
            </a:xfrm>
          </p:grpSpPr>
          <p:grpSp>
            <p:nvGrpSpPr>
              <p:cNvPr id="1008" name="Group"/>
              <p:cNvGrpSpPr/>
              <p:nvPr/>
            </p:nvGrpSpPr>
            <p:grpSpPr>
              <a:xfrm>
                <a:off x="-1" y="250310"/>
                <a:ext cx="128204" cy="58086"/>
                <a:chOff x="0" y="0"/>
                <a:chExt cx="128202" cy="58084"/>
              </a:xfrm>
            </p:grpSpPr>
            <p:pic>
              <p:nvPicPr>
                <p:cNvPr id="1004" name="image22.png" descr="image22.png"/>
                <p:cNvPicPr>
                  <a:picLocks noChangeAspect="1"/>
                </p:cNvPicPr>
                <p:nvPr/>
              </p:nvPicPr>
              <p:blipFill>
                <a:blip r:embed="rId2">
                  <a:extLst/>
                </a:blip>
                <a:stretch>
                  <a:fillRect/>
                </a:stretch>
              </p:blipFill>
              <p:spPr>
                <a:xfrm rot="5400000">
                  <a:off x="-7261" y="7260"/>
                  <a:ext cx="58085" cy="43564"/>
                </a:xfrm>
                <a:prstGeom prst="rect">
                  <a:avLst/>
                </a:prstGeom>
                <a:ln w="12700" cap="flat">
                  <a:noFill/>
                  <a:miter lim="400000"/>
                </a:ln>
                <a:effectLst/>
              </p:spPr>
            </p:pic>
            <p:grpSp>
              <p:nvGrpSpPr>
                <p:cNvPr id="1007" name="Group"/>
                <p:cNvGrpSpPr/>
                <p:nvPr/>
              </p:nvGrpSpPr>
              <p:grpSpPr>
                <a:xfrm rot="16200000">
                  <a:off x="67940" y="-16787"/>
                  <a:ext cx="28866" cy="91659"/>
                  <a:chOff x="0" y="0"/>
                  <a:chExt cx="28864" cy="91658"/>
                </a:xfrm>
              </p:grpSpPr>
              <p:sp>
                <p:nvSpPr>
                  <p:cNvPr id="1005" name="Line"/>
                  <p:cNvSpPr/>
                  <p:nvPr/>
                </p:nvSpPr>
                <p:spPr>
                  <a:xfrm flipH="1">
                    <a:off x="15585" y="0"/>
                    <a:ext cx="1" cy="63031"/>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006" name="Circle"/>
                  <p:cNvSpPr/>
                  <p:nvPr/>
                </p:nvSpPr>
                <p:spPr>
                  <a:xfrm>
                    <a:off x="0" y="62621"/>
                    <a:ext cx="28865" cy="29038"/>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009" name="Rounded Rectangle"/>
              <p:cNvSpPr/>
              <p:nvPr/>
            </p:nvSpPr>
            <p:spPr>
              <a:xfrm rot="16200000">
                <a:off x="-3763" y="135363"/>
                <a:ext cx="43745" cy="3044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12" name="Group"/>
              <p:cNvGrpSpPr/>
              <p:nvPr/>
            </p:nvGrpSpPr>
            <p:grpSpPr>
              <a:xfrm rot="5400000">
                <a:off x="57311" y="106074"/>
                <a:ext cx="34094" cy="89022"/>
                <a:chOff x="0" y="0"/>
                <a:chExt cx="34093" cy="89020"/>
              </a:xfrm>
            </p:grpSpPr>
            <p:sp>
              <p:nvSpPr>
                <p:cNvPr id="1010" name="Line"/>
                <p:cNvSpPr/>
                <p:nvPr/>
              </p:nvSpPr>
              <p:spPr>
                <a:xfrm flipH="1" flipV="1">
                  <a:off x="16725" y="22255"/>
                  <a:ext cx="644" cy="6676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11" name="Line"/>
                <p:cNvSpPr/>
                <p:nvPr/>
              </p:nvSpPr>
              <p:spPr>
                <a:xfrm flipH="1" rot="10800000">
                  <a:off x="0" y="0"/>
                  <a:ext cx="34094" cy="216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13" name="Rounded Rectangle"/>
              <p:cNvSpPr/>
              <p:nvPr/>
            </p:nvSpPr>
            <p:spPr>
              <a:xfrm rot="16200000">
                <a:off x="-3763" y="71006"/>
                <a:ext cx="43745" cy="304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16" name="Group"/>
              <p:cNvGrpSpPr/>
              <p:nvPr/>
            </p:nvGrpSpPr>
            <p:grpSpPr>
              <a:xfrm rot="5400000">
                <a:off x="59969" y="41718"/>
                <a:ext cx="34095" cy="89021"/>
                <a:chOff x="0" y="0"/>
                <a:chExt cx="34093" cy="89020"/>
              </a:xfrm>
            </p:grpSpPr>
            <p:sp>
              <p:nvSpPr>
                <p:cNvPr id="1014" name="Line"/>
                <p:cNvSpPr/>
                <p:nvPr/>
              </p:nvSpPr>
              <p:spPr>
                <a:xfrm flipH="1" flipV="1">
                  <a:off x="16725" y="22255"/>
                  <a:ext cx="644" cy="6676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15" name="Line"/>
                <p:cNvSpPr/>
                <p:nvPr/>
              </p:nvSpPr>
              <p:spPr>
                <a:xfrm flipH="1" rot="10800000">
                  <a:off x="0" y="0"/>
                  <a:ext cx="34094" cy="216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17" name="Rounded Rectangle"/>
              <p:cNvSpPr/>
              <p:nvPr/>
            </p:nvSpPr>
            <p:spPr>
              <a:xfrm rot="16200000">
                <a:off x="-3763" y="6650"/>
                <a:ext cx="43745" cy="3044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20" name="Group"/>
              <p:cNvGrpSpPr/>
              <p:nvPr/>
            </p:nvGrpSpPr>
            <p:grpSpPr>
              <a:xfrm rot="5400000">
                <a:off x="61517" y="-22639"/>
                <a:ext cx="34094" cy="89022"/>
                <a:chOff x="0" y="0"/>
                <a:chExt cx="34093" cy="89020"/>
              </a:xfrm>
            </p:grpSpPr>
            <p:sp>
              <p:nvSpPr>
                <p:cNvPr id="1018" name="Line"/>
                <p:cNvSpPr/>
                <p:nvPr/>
              </p:nvSpPr>
              <p:spPr>
                <a:xfrm flipH="1" flipV="1">
                  <a:off x="16725" y="22255"/>
                  <a:ext cx="644" cy="66766"/>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19" name="Line"/>
                <p:cNvSpPr/>
                <p:nvPr/>
              </p:nvSpPr>
              <p:spPr>
                <a:xfrm flipH="1" rot="10800000">
                  <a:off x="0" y="0"/>
                  <a:ext cx="34094" cy="216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042" name="Group"/>
          <p:cNvGrpSpPr/>
          <p:nvPr/>
        </p:nvGrpSpPr>
        <p:grpSpPr>
          <a:xfrm>
            <a:off x="2543084" y="106535"/>
            <a:ext cx="776231" cy="393234"/>
            <a:chOff x="0" y="0"/>
            <a:chExt cx="776229" cy="393233"/>
          </a:xfrm>
        </p:grpSpPr>
        <p:sp>
          <p:nvSpPr>
            <p:cNvPr id="1023" name="&lt;&lt;system&gt;&gt;…"/>
            <p:cNvSpPr/>
            <p:nvPr/>
          </p:nvSpPr>
          <p:spPr>
            <a:xfrm>
              <a:off x="0" y="0"/>
              <a:ext cx="776230" cy="26840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SysML 1.6 profile</a:t>
              </a:r>
            </a:p>
          </p:txBody>
        </p:sp>
        <p:grpSp>
          <p:nvGrpSpPr>
            <p:cNvPr id="1041" name="Group"/>
            <p:cNvGrpSpPr/>
            <p:nvPr/>
          </p:nvGrpSpPr>
          <p:grpSpPr>
            <a:xfrm flipH="1" rot="16200000">
              <a:off x="174034" y="177808"/>
              <a:ext cx="126516" cy="304337"/>
              <a:chOff x="0" y="0"/>
              <a:chExt cx="126514" cy="304335"/>
            </a:xfrm>
          </p:grpSpPr>
          <p:grpSp>
            <p:nvGrpSpPr>
              <p:cNvPr id="1028" name="Group"/>
              <p:cNvGrpSpPr/>
              <p:nvPr/>
            </p:nvGrpSpPr>
            <p:grpSpPr>
              <a:xfrm>
                <a:off x="-1" y="247015"/>
                <a:ext cx="126516" cy="57321"/>
                <a:chOff x="0" y="0"/>
                <a:chExt cx="126514" cy="57319"/>
              </a:xfrm>
            </p:grpSpPr>
            <p:pic>
              <p:nvPicPr>
                <p:cNvPr id="1024" name="image22.png" descr="image22.png"/>
                <p:cNvPicPr>
                  <a:picLocks noChangeAspect="1"/>
                </p:cNvPicPr>
                <p:nvPr/>
              </p:nvPicPr>
              <p:blipFill>
                <a:blip r:embed="rId2">
                  <a:extLst/>
                </a:blip>
                <a:stretch>
                  <a:fillRect/>
                </a:stretch>
              </p:blipFill>
              <p:spPr>
                <a:xfrm rot="5400000">
                  <a:off x="-7166" y="7165"/>
                  <a:ext cx="57321" cy="42990"/>
                </a:xfrm>
                <a:prstGeom prst="rect">
                  <a:avLst/>
                </a:prstGeom>
                <a:ln w="12700" cap="flat">
                  <a:noFill/>
                  <a:miter lim="400000"/>
                </a:ln>
                <a:effectLst/>
              </p:spPr>
            </p:pic>
            <p:grpSp>
              <p:nvGrpSpPr>
                <p:cNvPr id="1027" name="Group"/>
                <p:cNvGrpSpPr/>
                <p:nvPr/>
              </p:nvGrpSpPr>
              <p:grpSpPr>
                <a:xfrm rot="16200000">
                  <a:off x="67046" y="-16566"/>
                  <a:ext cx="28485" cy="90452"/>
                  <a:chOff x="0" y="0"/>
                  <a:chExt cx="28484" cy="90451"/>
                </a:xfrm>
              </p:grpSpPr>
              <p:sp>
                <p:nvSpPr>
                  <p:cNvPr id="1025" name="Line"/>
                  <p:cNvSpPr/>
                  <p:nvPr/>
                </p:nvSpPr>
                <p:spPr>
                  <a:xfrm flipH="1">
                    <a:off x="15380" y="0"/>
                    <a:ext cx="1" cy="6220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026" name="Circle"/>
                  <p:cNvSpPr/>
                  <p:nvPr/>
                </p:nvSpPr>
                <p:spPr>
                  <a:xfrm>
                    <a:off x="0" y="61797"/>
                    <a:ext cx="28485" cy="2865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029" name="Rounded Rectangle"/>
              <p:cNvSpPr/>
              <p:nvPr/>
            </p:nvSpPr>
            <p:spPr>
              <a:xfrm rot="16200000">
                <a:off x="-3714" y="133581"/>
                <a:ext cx="43170" cy="3004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32" name="Group"/>
              <p:cNvGrpSpPr/>
              <p:nvPr/>
            </p:nvGrpSpPr>
            <p:grpSpPr>
              <a:xfrm rot="5400000">
                <a:off x="56557" y="104678"/>
                <a:ext cx="33645" cy="87850"/>
                <a:chOff x="0" y="0"/>
                <a:chExt cx="33644" cy="87848"/>
              </a:xfrm>
            </p:grpSpPr>
            <p:sp>
              <p:nvSpPr>
                <p:cNvPr id="1030"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31"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33" name="Rounded Rectangle"/>
              <p:cNvSpPr/>
              <p:nvPr/>
            </p:nvSpPr>
            <p:spPr>
              <a:xfrm rot="16200000">
                <a:off x="-3714" y="70071"/>
                <a:ext cx="43170" cy="3004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36" name="Group"/>
              <p:cNvGrpSpPr/>
              <p:nvPr/>
            </p:nvGrpSpPr>
            <p:grpSpPr>
              <a:xfrm rot="5400000">
                <a:off x="59180" y="41168"/>
                <a:ext cx="33645" cy="87850"/>
                <a:chOff x="0" y="0"/>
                <a:chExt cx="33644" cy="87848"/>
              </a:xfrm>
            </p:grpSpPr>
            <p:sp>
              <p:nvSpPr>
                <p:cNvPr id="1034"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35"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37" name="Rounded Rectangle"/>
              <p:cNvSpPr/>
              <p:nvPr/>
            </p:nvSpPr>
            <p:spPr>
              <a:xfrm rot="16200000">
                <a:off x="-3714" y="6562"/>
                <a:ext cx="43170" cy="3004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40" name="Group"/>
              <p:cNvGrpSpPr/>
              <p:nvPr/>
            </p:nvGrpSpPr>
            <p:grpSpPr>
              <a:xfrm rot="5400000">
                <a:off x="60707" y="-22341"/>
                <a:ext cx="33646" cy="87850"/>
                <a:chOff x="0" y="0"/>
                <a:chExt cx="33644" cy="87848"/>
              </a:xfrm>
            </p:grpSpPr>
            <p:sp>
              <p:nvSpPr>
                <p:cNvPr id="1038" name="Line"/>
                <p:cNvSpPr/>
                <p:nvPr/>
              </p:nvSpPr>
              <p:spPr>
                <a:xfrm flipH="1" flipV="1">
                  <a:off x="16504" y="21962"/>
                  <a:ext cx="636" cy="658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39" name="Line"/>
                <p:cNvSpPr/>
                <p:nvPr/>
              </p:nvSpPr>
              <p:spPr>
                <a:xfrm flipH="1" rot="10800000">
                  <a:off x="0" y="0"/>
                  <a:ext cx="33645" cy="2133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062" name="Group"/>
          <p:cNvGrpSpPr/>
          <p:nvPr/>
        </p:nvGrpSpPr>
        <p:grpSpPr>
          <a:xfrm>
            <a:off x="7411147" y="83508"/>
            <a:ext cx="751023" cy="380464"/>
            <a:chOff x="0" y="0"/>
            <a:chExt cx="751021" cy="380463"/>
          </a:xfrm>
        </p:grpSpPr>
        <p:sp>
          <p:nvSpPr>
            <p:cNvPr id="1043" name="&lt;&lt;system&gt;&gt;…"/>
            <p:cNvSpPr/>
            <p:nvPr/>
          </p:nvSpPr>
          <p:spPr>
            <a:xfrm>
              <a:off x="0" y="0"/>
              <a:ext cx="751022" cy="259693"/>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SysML 2 profile</a:t>
              </a:r>
            </a:p>
          </p:txBody>
        </p:sp>
        <p:grpSp>
          <p:nvGrpSpPr>
            <p:cNvPr id="1061" name="Group"/>
            <p:cNvGrpSpPr/>
            <p:nvPr/>
          </p:nvGrpSpPr>
          <p:grpSpPr>
            <a:xfrm flipH="1" rot="16200000">
              <a:off x="168382" y="172034"/>
              <a:ext cx="122407" cy="294453"/>
              <a:chOff x="0" y="0"/>
              <a:chExt cx="122405" cy="294452"/>
            </a:xfrm>
          </p:grpSpPr>
          <p:grpSp>
            <p:nvGrpSpPr>
              <p:cNvPr id="1048" name="Group"/>
              <p:cNvGrpSpPr/>
              <p:nvPr/>
            </p:nvGrpSpPr>
            <p:grpSpPr>
              <a:xfrm>
                <a:off x="-1" y="238994"/>
                <a:ext cx="122407" cy="55459"/>
                <a:chOff x="0" y="0"/>
                <a:chExt cx="122405" cy="55458"/>
              </a:xfrm>
            </p:grpSpPr>
            <p:pic>
              <p:nvPicPr>
                <p:cNvPr id="1044" name="image22.png" descr="image22.png"/>
                <p:cNvPicPr>
                  <a:picLocks noChangeAspect="1"/>
                </p:cNvPicPr>
                <p:nvPr/>
              </p:nvPicPr>
              <p:blipFill>
                <a:blip r:embed="rId2">
                  <a:extLst/>
                </a:blip>
                <a:stretch>
                  <a:fillRect/>
                </a:stretch>
              </p:blipFill>
              <p:spPr>
                <a:xfrm rot="5400000">
                  <a:off x="-6933" y="6932"/>
                  <a:ext cx="55460" cy="41595"/>
                </a:xfrm>
                <a:prstGeom prst="rect">
                  <a:avLst/>
                </a:prstGeom>
                <a:ln w="12700" cap="flat">
                  <a:noFill/>
                  <a:miter lim="400000"/>
                </a:ln>
                <a:effectLst/>
              </p:spPr>
            </p:pic>
            <p:grpSp>
              <p:nvGrpSpPr>
                <p:cNvPr id="1047" name="Group"/>
                <p:cNvGrpSpPr/>
                <p:nvPr/>
              </p:nvGrpSpPr>
              <p:grpSpPr>
                <a:xfrm rot="16200000">
                  <a:off x="64869" y="-16028"/>
                  <a:ext cx="27560" cy="87515"/>
                  <a:chOff x="0" y="0"/>
                  <a:chExt cx="27559" cy="87514"/>
                </a:xfrm>
              </p:grpSpPr>
              <p:sp>
                <p:nvSpPr>
                  <p:cNvPr id="1045" name="Line"/>
                  <p:cNvSpPr/>
                  <p:nvPr/>
                </p:nvSpPr>
                <p:spPr>
                  <a:xfrm flipH="1">
                    <a:off x="14880" y="0"/>
                    <a:ext cx="1" cy="6018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046" name="Circle"/>
                  <p:cNvSpPr/>
                  <p:nvPr/>
                </p:nvSpPr>
                <p:spPr>
                  <a:xfrm>
                    <a:off x="0" y="59790"/>
                    <a:ext cx="27560" cy="27725"/>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049" name="Rounded Rectangle"/>
              <p:cNvSpPr/>
              <p:nvPr/>
            </p:nvSpPr>
            <p:spPr>
              <a:xfrm rot="16200000">
                <a:off x="-3593" y="129243"/>
                <a:ext cx="41768" cy="29068"/>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52" name="Group"/>
              <p:cNvGrpSpPr/>
              <p:nvPr/>
            </p:nvGrpSpPr>
            <p:grpSpPr>
              <a:xfrm rot="5400000">
                <a:off x="54720" y="101278"/>
                <a:ext cx="32553" cy="84997"/>
                <a:chOff x="0" y="0"/>
                <a:chExt cx="32551" cy="84996"/>
              </a:xfrm>
            </p:grpSpPr>
            <p:sp>
              <p:nvSpPr>
                <p:cNvPr id="1050" name="Line"/>
                <p:cNvSpPr/>
                <p:nvPr/>
              </p:nvSpPr>
              <p:spPr>
                <a:xfrm flipH="1" flipV="1">
                  <a:off x="15968" y="21249"/>
                  <a:ext cx="615" cy="6374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51" name="Line"/>
                <p:cNvSpPr/>
                <p:nvPr/>
              </p:nvSpPr>
              <p:spPr>
                <a:xfrm flipH="1" rot="10800000">
                  <a:off x="0" y="-1"/>
                  <a:ext cx="32552" cy="206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53" name="Rounded Rectangle"/>
              <p:cNvSpPr/>
              <p:nvPr/>
            </p:nvSpPr>
            <p:spPr>
              <a:xfrm rot="16200000">
                <a:off x="-3593" y="67796"/>
                <a:ext cx="41768" cy="29068"/>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56" name="Group"/>
              <p:cNvGrpSpPr/>
              <p:nvPr/>
            </p:nvGrpSpPr>
            <p:grpSpPr>
              <a:xfrm rot="5400000">
                <a:off x="57258" y="39832"/>
                <a:ext cx="32553" cy="84997"/>
                <a:chOff x="0" y="0"/>
                <a:chExt cx="32551" cy="84996"/>
              </a:xfrm>
            </p:grpSpPr>
            <p:sp>
              <p:nvSpPr>
                <p:cNvPr id="1054" name="Line"/>
                <p:cNvSpPr/>
                <p:nvPr/>
              </p:nvSpPr>
              <p:spPr>
                <a:xfrm flipH="1" flipV="1">
                  <a:off x="15968" y="21249"/>
                  <a:ext cx="615" cy="6374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55" name="Line"/>
                <p:cNvSpPr/>
                <p:nvPr/>
              </p:nvSpPr>
              <p:spPr>
                <a:xfrm flipH="1" rot="10800000">
                  <a:off x="0" y="-1"/>
                  <a:ext cx="32552" cy="206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57" name="Rounded Rectangle"/>
              <p:cNvSpPr/>
              <p:nvPr/>
            </p:nvSpPr>
            <p:spPr>
              <a:xfrm rot="16200000">
                <a:off x="-3593" y="6349"/>
                <a:ext cx="41768" cy="2906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60" name="Group"/>
              <p:cNvGrpSpPr/>
              <p:nvPr/>
            </p:nvGrpSpPr>
            <p:grpSpPr>
              <a:xfrm rot="5400000">
                <a:off x="58736" y="-21615"/>
                <a:ext cx="32553" cy="84997"/>
                <a:chOff x="0" y="0"/>
                <a:chExt cx="32551" cy="84996"/>
              </a:xfrm>
            </p:grpSpPr>
            <p:sp>
              <p:nvSpPr>
                <p:cNvPr id="1058" name="Line"/>
                <p:cNvSpPr/>
                <p:nvPr/>
              </p:nvSpPr>
              <p:spPr>
                <a:xfrm flipH="1" flipV="1">
                  <a:off x="15968" y="21249"/>
                  <a:ext cx="615" cy="63748"/>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59" name="Line"/>
                <p:cNvSpPr/>
                <p:nvPr/>
              </p:nvSpPr>
              <p:spPr>
                <a:xfrm flipH="1" rot="10800000">
                  <a:off x="0" y="-1"/>
                  <a:ext cx="32552" cy="2064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082" name="Group"/>
          <p:cNvGrpSpPr/>
          <p:nvPr/>
        </p:nvGrpSpPr>
        <p:grpSpPr>
          <a:xfrm>
            <a:off x="4949496" y="89158"/>
            <a:ext cx="853066" cy="432465"/>
            <a:chOff x="0" y="0"/>
            <a:chExt cx="853065" cy="432464"/>
          </a:xfrm>
        </p:grpSpPr>
        <p:sp>
          <p:nvSpPr>
            <p:cNvPr id="1063" name="&lt;&lt;system&gt;&gt;…"/>
            <p:cNvSpPr/>
            <p:nvPr/>
          </p:nvSpPr>
          <p:spPr>
            <a:xfrm>
              <a:off x="0" y="0"/>
              <a:ext cx="853066" cy="300681"/>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42304">
                <a:defRPr sz="800">
                  <a:latin typeface="Helvetica Light"/>
                  <a:ea typeface="Helvetica Light"/>
                  <a:cs typeface="Helvetica Light"/>
                  <a:sym typeface="Helvetica Light"/>
                </a:defRPr>
              </a:pPr>
              <a:r>
                <a:t>&lt;&lt;system&gt;&gt;</a:t>
              </a:r>
            </a:p>
            <a:p>
              <a:pPr algn="ctr" defTabSz="342304">
                <a:defRPr sz="800">
                  <a:latin typeface="Helvetica Light"/>
                  <a:ea typeface="Helvetica Light"/>
                  <a:cs typeface="Helvetica Light"/>
                  <a:sym typeface="Helvetica Light"/>
                </a:defRPr>
              </a:pPr>
              <a:r>
                <a:t>SandboxingTool</a:t>
              </a:r>
            </a:p>
          </p:txBody>
        </p:sp>
        <p:grpSp>
          <p:nvGrpSpPr>
            <p:cNvPr id="1081" name="Group"/>
            <p:cNvGrpSpPr/>
            <p:nvPr/>
          </p:nvGrpSpPr>
          <p:grpSpPr>
            <a:xfrm flipH="1" rot="16200000">
              <a:off x="305474" y="191137"/>
              <a:ext cx="141727" cy="340929"/>
              <a:chOff x="0" y="0"/>
              <a:chExt cx="141725" cy="340927"/>
            </a:xfrm>
          </p:grpSpPr>
          <p:grpSp>
            <p:nvGrpSpPr>
              <p:cNvPr id="1068" name="Group"/>
              <p:cNvGrpSpPr/>
              <p:nvPr/>
            </p:nvGrpSpPr>
            <p:grpSpPr>
              <a:xfrm>
                <a:off x="-1" y="276716"/>
                <a:ext cx="141727" cy="64212"/>
                <a:chOff x="0" y="0"/>
                <a:chExt cx="141725" cy="64211"/>
              </a:xfrm>
            </p:grpSpPr>
            <p:pic>
              <p:nvPicPr>
                <p:cNvPr id="1064" name="image22.png" descr="image22.png"/>
                <p:cNvPicPr>
                  <a:picLocks noChangeAspect="1"/>
                </p:cNvPicPr>
                <p:nvPr/>
              </p:nvPicPr>
              <p:blipFill>
                <a:blip r:embed="rId2">
                  <a:extLst/>
                </a:blip>
                <a:stretch>
                  <a:fillRect/>
                </a:stretch>
              </p:blipFill>
              <p:spPr>
                <a:xfrm rot="5400000">
                  <a:off x="-8027" y="8026"/>
                  <a:ext cx="64213" cy="48160"/>
                </a:xfrm>
                <a:prstGeom prst="rect">
                  <a:avLst/>
                </a:prstGeom>
                <a:ln w="12700" cap="flat">
                  <a:noFill/>
                  <a:miter lim="400000"/>
                </a:ln>
                <a:effectLst/>
              </p:spPr>
            </p:pic>
            <p:grpSp>
              <p:nvGrpSpPr>
                <p:cNvPr id="1067" name="Group"/>
                <p:cNvGrpSpPr/>
                <p:nvPr/>
              </p:nvGrpSpPr>
              <p:grpSpPr>
                <a:xfrm rot="16200000">
                  <a:off x="75107" y="-18558"/>
                  <a:ext cx="31911" cy="101328"/>
                  <a:chOff x="0" y="0"/>
                  <a:chExt cx="31909" cy="101326"/>
                </a:xfrm>
              </p:grpSpPr>
              <p:sp>
                <p:nvSpPr>
                  <p:cNvPr id="1065" name="Line"/>
                  <p:cNvSpPr/>
                  <p:nvPr/>
                </p:nvSpPr>
                <p:spPr>
                  <a:xfrm flipH="1">
                    <a:off x="17229" y="0"/>
                    <a:ext cx="1" cy="69680"/>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066" name="Circle"/>
                  <p:cNvSpPr/>
                  <p:nvPr/>
                </p:nvSpPr>
                <p:spPr>
                  <a:xfrm>
                    <a:off x="0" y="69227"/>
                    <a:ext cx="31910" cy="32100"/>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069" name="Rounded Rectangle"/>
              <p:cNvSpPr/>
              <p:nvPr/>
            </p:nvSpPr>
            <p:spPr>
              <a:xfrm rot="16200000">
                <a:off x="-4160" y="149642"/>
                <a:ext cx="48360" cy="3365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72" name="Group"/>
              <p:cNvGrpSpPr/>
              <p:nvPr/>
            </p:nvGrpSpPr>
            <p:grpSpPr>
              <a:xfrm rot="5400000">
                <a:off x="63357" y="117264"/>
                <a:ext cx="37690" cy="98412"/>
                <a:chOff x="0" y="0"/>
                <a:chExt cx="37689" cy="98411"/>
              </a:xfrm>
            </p:grpSpPr>
            <p:sp>
              <p:nvSpPr>
                <p:cNvPr id="1070" name="Line"/>
                <p:cNvSpPr/>
                <p:nvPr/>
              </p:nvSpPr>
              <p:spPr>
                <a:xfrm flipH="1" flipV="1">
                  <a:off x="18489" y="24603"/>
                  <a:ext cx="712" cy="7380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71" name="Line"/>
                <p:cNvSpPr/>
                <p:nvPr/>
              </p:nvSpPr>
              <p:spPr>
                <a:xfrm flipH="1" rot="10800000">
                  <a:off x="0" y="0"/>
                  <a:ext cx="37690" cy="2390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73" name="Rounded Rectangle"/>
              <p:cNvSpPr/>
              <p:nvPr/>
            </p:nvSpPr>
            <p:spPr>
              <a:xfrm rot="16200000">
                <a:off x="-4160" y="78497"/>
                <a:ext cx="48360" cy="3365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76" name="Group"/>
              <p:cNvGrpSpPr/>
              <p:nvPr/>
            </p:nvGrpSpPr>
            <p:grpSpPr>
              <a:xfrm rot="5400000">
                <a:off x="66296" y="46118"/>
                <a:ext cx="37690" cy="98413"/>
                <a:chOff x="0" y="0"/>
                <a:chExt cx="37689" cy="98411"/>
              </a:xfrm>
            </p:grpSpPr>
            <p:sp>
              <p:nvSpPr>
                <p:cNvPr id="1074" name="Line"/>
                <p:cNvSpPr/>
                <p:nvPr/>
              </p:nvSpPr>
              <p:spPr>
                <a:xfrm flipH="1" flipV="1">
                  <a:off x="18489" y="24603"/>
                  <a:ext cx="712" cy="7380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75" name="Line"/>
                <p:cNvSpPr/>
                <p:nvPr/>
              </p:nvSpPr>
              <p:spPr>
                <a:xfrm flipH="1" rot="10800000">
                  <a:off x="0" y="0"/>
                  <a:ext cx="37690" cy="2390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077" name="Rounded Rectangle"/>
              <p:cNvSpPr/>
              <p:nvPr/>
            </p:nvSpPr>
            <p:spPr>
              <a:xfrm rot="16200000">
                <a:off x="-4160" y="7351"/>
                <a:ext cx="48360" cy="33657"/>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080" name="Group"/>
              <p:cNvGrpSpPr/>
              <p:nvPr/>
            </p:nvGrpSpPr>
            <p:grpSpPr>
              <a:xfrm rot="5400000">
                <a:off x="68007" y="-25027"/>
                <a:ext cx="37690" cy="98413"/>
                <a:chOff x="0" y="0"/>
                <a:chExt cx="37689" cy="98411"/>
              </a:xfrm>
            </p:grpSpPr>
            <p:sp>
              <p:nvSpPr>
                <p:cNvPr id="1078" name="Line"/>
                <p:cNvSpPr/>
                <p:nvPr/>
              </p:nvSpPr>
              <p:spPr>
                <a:xfrm flipH="1" flipV="1">
                  <a:off x="18489" y="24603"/>
                  <a:ext cx="712" cy="7380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079" name="Line"/>
                <p:cNvSpPr/>
                <p:nvPr/>
              </p:nvSpPr>
              <p:spPr>
                <a:xfrm flipH="1" rot="10800000">
                  <a:off x="0" y="0"/>
                  <a:ext cx="37690" cy="2390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grpSp>
        <p:nvGrpSpPr>
          <p:cNvPr id="1093" name="Group"/>
          <p:cNvGrpSpPr/>
          <p:nvPr/>
        </p:nvGrpSpPr>
        <p:grpSpPr>
          <a:xfrm>
            <a:off x="534002" y="141495"/>
            <a:ext cx="1948522" cy="5483688"/>
            <a:chOff x="0" y="0"/>
            <a:chExt cx="1948521" cy="5483686"/>
          </a:xfrm>
        </p:grpSpPr>
        <p:sp>
          <p:nvSpPr>
            <p:cNvPr id="1083" name="Security infrastructure:"/>
            <p:cNvSpPr/>
            <p:nvPr/>
          </p:nvSpPr>
          <p:spPr>
            <a:xfrm>
              <a:off x="2184" y="4516506"/>
              <a:ext cx="1938010" cy="417139"/>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Security infrastructure: </a:t>
              </a:r>
            </a:p>
          </p:txBody>
        </p:sp>
        <p:sp>
          <p:nvSpPr>
            <p:cNvPr id="1084" name="Interoperability"/>
            <p:cNvSpPr/>
            <p:nvPr/>
          </p:nvSpPr>
          <p:spPr>
            <a:xfrm>
              <a:off x="0" y="4060433"/>
              <a:ext cx="1938009" cy="390203"/>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Interoperability</a:t>
              </a:r>
            </a:p>
          </p:txBody>
        </p:sp>
        <p:sp>
          <p:nvSpPr>
            <p:cNvPr id="1085" name="Inter cloud service exchange"/>
            <p:cNvSpPr/>
            <p:nvPr/>
          </p:nvSpPr>
          <p:spPr>
            <a:xfrm>
              <a:off x="0" y="3602258"/>
              <a:ext cx="1938009" cy="390203"/>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Inter cloud service exchange</a:t>
              </a:r>
            </a:p>
          </p:txBody>
        </p:sp>
        <p:sp>
          <p:nvSpPr>
            <p:cNvPr id="1086" name="System of Systems support"/>
            <p:cNvSpPr/>
            <p:nvPr/>
          </p:nvSpPr>
          <p:spPr>
            <a:xfrm>
              <a:off x="2184" y="2601594"/>
              <a:ext cx="1938010" cy="932691"/>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System of Systems support</a:t>
              </a:r>
            </a:p>
          </p:txBody>
        </p:sp>
        <p:sp>
          <p:nvSpPr>
            <p:cNvPr id="1087" name="Execution support"/>
            <p:cNvSpPr/>
            <p:nvPr/>
          </p:nvSpPr>
          <p:spPr>
            <a:xfrm>
              <a:off x="4303" y="1693356"/>
              <a:ext cx="1938010" cy="390203"/>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Execution support</a:t>
              </a:r>
            </a:p>
          </p:txBody>
        </p:sp>
        <p:sp>
          <p:nvSpPr>
            <p:cNvPr id="1088" name="Management support:"/>
            <p:cNvSpPr/>
            <p:nvPr/>
          </p:nvSpPr>
          <p:spPr>
            <a:xfrm>
              <a:off x="10512" y="783126"/>
              <a:ext cx="1938010" cy="390203"/>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Management support:</a:t>
              </a:r>
            </a:p>
          </p:txBody>
        </p:sp>
        <p:sp>
          <p:nvSpPr>
            <p:cNvPr id="1089" name="Supply chain/product life cycle"/>
            <p:cNvSpPr/>
            <p:nvPr/>
          </p:nvSpPr>
          <p:spPr>
            <a:xfrm>
              <a:off x="2184" y="1229171"/>
              <a:ext cx="1938010" cy="390202"/>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Supply chain/product life cycle</a:t>
              </a:r>
            </a:p>
          </p:txBody>
        </p:sp>
        <p:sp>
          <p:nvSpPr>
            <p:cNvPr id="1090" name="Local cloud basic properties:"/>
            <p:cNvSpPr/>
            <p:nvPr/>
          </p:nvSpPr>
          <p:spPr>
            <a:xfrm>
              <a:off x="2673" y="5049667"/>
              <a:ext cx="1938010" cy="434020"/>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Local cloud basic properties: </a:t>
              </a:r>
            </a:p>
          </p:txBody>
        </p:sp>
        <p:sp>
          <p:nvSpPr>
            <p:cNvPr id="1091" name="Engineering tools"/>
            <p:cNvSpPr/>
            <p:nvPr/>
          </p:nvSpPr>
          <p:spPr>
            <a:xfrm>
              <a:off x="10512" y="0"/>
              <a:ext cx="1938010" cy="738845"/>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Engineering tools</a:t>
              </a:r>
            </a:p>
          </p:txBody>
        </p:sp>
        <p:sp>
          <p:nvSpPr>
            <p:cNvPr id="1092" name="Control support"/>
            <p:cNvSpPr/>
            <p:nvPr/>
          </p:nvSpPr>
          <p:spPr>
            <a:xfrm>
              <a:off x="2184" y="2157542"/>
              <a:ext cx="1938010" cy="390202"/>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defRPr sz="1100">
                  <a:latin typeface="Calibri"/>
                  <a:ea typeface="Calibri"/>
                  <a:cs typeface="Calibri"/>
                  <a:sym typeface="Calibri"/>
                </a:defRPr>
              </a:lvl1pPr>
            </a:lstStyle>
            <a:p>
              <a:pPr/>
              <a:r>
                <a:t>Control support</a:t>
              </a:r>
            </a:p>
          </p:txBody>
        </p:sp>
      </p:grpSp>
      <p:grpSp>
        <p:nvGrpSpPr>
          <p:cNvPr id="1123" name="Group"/>
          <p:cNvGrpSpPr/>
          <p:nvPr/>
        </p:nvGrpSpPr>
        <p:grpSpPr>
          <a:xfrm>
            <a:off x="2516507" y="2303336"/>
            <a:ext cx="776230" cy="451502"/>
            <a:chOff x="0" y="0"/>
            <a:chExt cx="776229" cy="451501"/>
          </a:xfrm>
        </p:grpSpPr>
        <p:sp>
          <p:nvSpPr>
            <p:cNvPr id="1094" name="&lt;&lt;system&gt;&gt;…"/>
            <p:cNvSpPr/>
            <p:nvPr/>
          </p:nvSpPr>
          <p:spPr>
            <a:xfrm>
              <a:off x="0" y="0"/>
              <a:ext cx="776230" cy="307421"/>
            </a:xfrm>
            <a:prstGeom prst="roundRect">
              <a:avLst>
                <a:gd name="adj" fmla="val 961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42304">
                <a:defRPr sz="800">
                  <a:latin typeface="Helvetica Light"/>
                  <a:ea typeface="Helvetica Light"/>
                  <a:cs typeface="Helvetica Light"/>
                  <a:sym typeface="Helvetica Light"/>
                </a:defRPr>
              </a:pPr>
              <a:r>
                <a:t>&lt;&lt;system&gt;&gt;</a:t>
              </a:r>
            </a:p>
            <a:p>
              <a:pPr algn="ctr" defTabSz="342304">
                <a:defRPr sz="800">
                  <a:latin typeface="Helvetica Light"/>
                  <a:ea typeface="Helvetica Light"/>
                  <a:cs typeface="Helvetica Light"/>
                  <a:sym typeface="Helvetica Light"/>
                </a:defRPr>
              </a:pPr>
              <a:r>
                <a:t>ControlStrategy</a:t>
              </a:r>
            </a:p>
          </p:txBody>
        </p:sp>
        <p:grpSp>
          <p:nvGrpSpPr>
            <p:cNvPr id="1122" name="Group"/>
            <p:cNvGrpSpPr/>
            <p:nvPr/>
          </p:nvGrpSpPr>
          <p:grpSpPr>
            <a:xfrm flipH="1" rot="16200000">
              <a:off x="412969" y="133508"/>
              <a:ext cx="147879" cy="488109"/>
              <a:chOff x="0" y="0"/>
              <a:chExt cx="147878" cy="488107"/>
            </a:xfrm>
          </p:grpSpPr>
          <p:grpSp>
            <p:nvGrpSpPr>
              <p:cNvPr id="1099" name="Group"/>
              <p:cNvGrpSpPr/>
              <p:nvPr/>
            </p:nvGrpSpPr>
            <p:grpSpPr>
              <a:xfrm>
                <a:off x="-1" y="245798"/>
                <a:ext cx="147880" cy="67000"/>
                <a:chOff x="0" y="0"/>
                <a:chExt cx="147878" cy="66999"/>
              </a:xfrm>
            </p:grpSpPr>
            <p:pic>
              <p:nvPicPr>
                <p:cNvPr id="1095" name="image22.png" descr="image22.png"/>
                <p:cNvPicPr>
                  <a:picLocks noChangeAspect="1"/>
                </p:cNvPicPr>
                <p:nvPr/>
              </p:nvPicPr>
              <p:blipFill>
                <a:blip r:embed="rId2">
                  <a:extLst/>
                </a:blip>
                <a:stretch>
                  <a:fillRect/>
                </a:stretch>
              </p:blipFill>
              <p:spPr>
                <a:xfrm rot="5400000">
                  <a:off x="-8376" y="8375"/>
                  <a:ext cx="67001" cy="50250"/>
                </a:xfrm>
                <a:prstGeom prst="rect">
                  <a:avLst/>
                </a:prstGeom>
                <a:ln w="12700" cap="flat">
                  <a:noFill/>
                  <a:miter lim="400000"/>
                </a:ln>
                <a:effectLst/>
              </p:spPr>
            </p:pic>
            <p:grpSp>
              <p:nvGrpSpPr>
                <p:cNvPr id="1098" name="Group"/>
                <p:cNvGrpSpPr/>
                <p:nvPr/>
              </p:nvGrpSpPr>
              <p:grpSpPr>
                <a:xfrm rot="16200000">
                  <a:off x="78368" y="-19364"/>
                  <a:ext cx="33295" cy="105727"/>
                  <a:chOff x="0" y="0"/>
                  <a:chExt cx="33294" cy="105725"/>
                </a:xfrm>
              </p:grpSpPr>
              <p:sp>
                <p:nvSpPr>
                  <p:cNvPr id="1096" name="Line"/>
                  <p:cNvSpPr/>
                  <p:nvPr/>
                </p:nvSpPr>
                <p:spPr>
                  <a:xfrm flipH="1">
                    <a:off x="17977" y="0"/>
                    <a:ext cx="1" cy="7270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097" name="Circle"/>
                  <p:cNvSpPr/>
                  <p:nvPr/>
                </p:nvSpPr>
                <p:spPr>
                  <a:xfrm>
                    <a:off x="0" y="72232"/>
                    <a:ext cx="33295" cy="33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100" name="Rounded Rectangle"/>
              <p:cNvSpPr/>
              <p:nvPr/>
            </p:nvSpPr>
            <p:spPr>
              <a:xfrm rot="16200000">
                <a:off x="-4341" y="156138"/>
                <a:ext cx="50460" cy="35118"/>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03" name="Group"/>
              <p:cNvGrpSpPr/>
              <p:nvPr/>
            </p:nvGrpSpPr>
            <p:grpSpPr>
              <a:xfrm rot="5400000">
                <a:off x="66107" y="122354"/>
                <a:ext cx="39327" cy="102685"/>
                <a:chOff x="0" y="0"/>
                <a:chExt cx="39325" cy="102683"/>
              </a:xfrm>
            </p:grpSpPr>
            <p:sp>
              <p:nvSpPr>
                <p:cNvPr id="1101" name="Line"/>
                <p:cNvSpPr/>
                <p:nvPr/>
              </p:nvSpPr>
              <p:spPr>
                <a:xfrm flipH="1" flipV="1">
                  <a:off x="19292" y="25671"/>
                  <a:ext cx="742" cy="7701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02" name="Line"/>
                <p:cNvSpPr/>
                <p:nvPr/>
              </p:nvSpPr>
              <p:spPr>
                <a:xfrm flipH="1" rot="10800000">
                  <a:off x="0" y="0"/>
                  <a:ext cx="39326" cy="249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104" name="Rounded Rectangle"/>
              <p:cNvSpPr/>
              <p:nvPr/>
            </p:nvSpPr>
            <p:spPr>
              <a:xfrm rot="16200000">
                <a:off x="-4341" y="81904"/>
                <a:ext cx="50460" cy="35118"/>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07" name="Group"/>
              <p:cNvGrpSpPr/>
              <p:nvPr/>
            </p:nvGrpSpPr>
            <p:grpSpPr>
              <a:xfrm rot="5400000">
                <a:off x="69174" y="48121"/>
                <a:ext cx="39327" cy="102684"/>
                <a:chOff x="0" y="0"/>
                <a:chExt cx="39325" cy="102683"/>
              </a:xfrm>
            </p:grpSpPr>
            <p:sp>
              <p:nvSpPr>
                <p:cNvPr id="1105" name="Line"/>
                <p:cNvSpPr/>
                <p:nvPr/>
              </p:nvSpPr>
              <p:spPr>
                <a:xfrm flipH="1" flipV="1">
                  <a:off x="19292" y="25671"/>
                  <a:ext cx="742" cy="7701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06" name="Line"/>
                <p:cNvSpPr/>
                <p:nvPr/>
              </p:nvSpPr>
              <p:spPr>
                <a:xfrm flipH="1" rot="10800000">
                  <a:off x="0" y="0"/>
                  <a:ext cx="39326" cy="249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108" name="Rounded Rectangle"/>
              <p:cNvSpPr/>
              <p:nvPr/>
            </p:nvSpPr>
            <p:spPr>
              <a:xfrm rot="16200000">
                <a:off x="-4341" y="7670"/>
                <a:ext cx="50460" cy="3511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11" name="Group"/>
              <p:cNvGrpSpPr/>
              <p:nvPr/>
            </p:nvGrpSpPr>
            <p:grpSpPr>
              <a:xfrm rot="5400000">
                <a:off x="70959" y="-26113"/>
                <a:ext cx="39327" cy="102685"/>
                <a:chOff x="0" y="0"/>
                <a:chExt cx="39325" cy="102683"/>
              </a:xfrm>
            </p:grpSpPr>
            <p:sp>
              <p:nvSpPr>
                <p:cNvPr id="1109" name="Line"/>
                <p:cNvSpPr/>
                <p:nvPr/>
              </p:nvSpPr>
              <p:spPr>
                <a:xfrm flipH="1" flipV="1">
                  <a:off x="19292" y="25671"/>
                  <a:ext cx="742" cy="7701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10" name="Line"/>
                <p:cNvSpPr/>
                <p:nvPr/>
              </p:nvSpPr>
              <p:spPr>
                <a:xfrm flipH="1" rot="10800000">
                  <a:off x="0" y="0"/>
                  <a:ext cx="39326" cy="249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1116" name="Group"/>
              <p:cNvGrpSpPr/>
              <p:nvPr/>
            </p:nvGrpSpPr>
            <p:grpSpPr>
              <a:xfrm>
                <a:off x="-1" y="333514"/>
                <a:ext cx="147880" cy="67001"/>
                <a:chOff x="0" y="0"/>
                <a:chExt cx="147878" cy="66999"/>
              </a:xfrm>
            </p:grpSpPr>
            <p:pic>
              <p:nvPicPr>
                <p:cNvPr id="1112" name="image22.png" descr="image22.png"/>
                <p:cNvPicPr>
                  <a:picLocks noChangeAspect="1"/>
                </p:cNvPicPr>
                <p:nvPr/>
              </p:nvPicPr>
              <p:blipFill>
                <a:blip r:embed="rId2">
                  <a:extLst/>
                </a:blip>
                <a:stretch>
                  <a:fillRect/>
                </a:stretch>
              </p:blipFill>
              <p:spPr>
                <a:xfrm rot="5400000">
                  <a:off x="-8376" y="8375"/>
                  <a:ext cx="67001" cy="50250"/>
                </a:xfrm>
                <a:prstGeom prst="rect">
                  <a:avLst/>
                </a:prstGeom>
                <a:ln w="12700" cap="flat">
                  <a:noFill/>
                  <a:miter lim="400000"/>
                </a:ln>
                <a:effectLst/>
              </p:spPr>
            </p:pic>
            <p:grpSp>
              <p:nvGrpSpPr>
                <p:cNvPr id="1115" name="Group"/>
                <p:cNvGrpSpPr/>
                <p:nvPr/>
              </p:nvGrpSpPr>
              <p:grpSpPr>
                <a:xfrm rot="16200000">
                  <a:off x="78368" y="-19364"/>
                  <a:ext cx="33295" cy="105727"/>
                  <a:chOff x="0" y="0"/>
                  <a:chExt cx="33294" cy="105725"/>
                </a:xfrm>
              </p:grpSpPr>
              <p:sp>
                <p:nvSpPr>
                  <p:cNvPr id="1113" name="Line"/>
                  <p:cNvSpPr/>
                  <p:nvPr/>
                </p:nvSpPr>
                <p:spPr>
                  <a:xfrm flipH="1">
                    <a:off x="17977" y="0"/>
                    <a:ext cx="1" cy="7270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114" name="Circle"/>
                  <p:cNvSpPr/>
                  <p:nvPr/>
                </p:nvSpPr>
                <p:spPr>
                  <a:xfrm>
                    <a:off x="0" y="72232"/>
                    <a:ext cx="33295" cy="33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nvGrpSpPr>
              <p:cNvPr id="1121" name="Group"/>
              <p:cNvGrpSpPr/>
              <p:nvPr/>
            </p:nvGrpSpPr>
            <p:grpSpPr>
              <a:xfrm>
                <a:off x="-1" y="421108"/>
                <a:ext cx="147880" cy="67000"/>
                <a:chOff x="0" y="0"/>
                <a:chExt cx="147878" cy="66999"/>
              </a:xfrm>
            </p:grpSpPr>
            <p:pic>
              <p:nvPicPr>
                <p:cNvPr id="1117" name="image22.png" descr="image22.png"/>
                <p:cNvPicPr>
                  <a:picLocks noChangeAspect="1"/>
                </p:cNvPicPr>
                <p:nvPr/>
              </p:nvPicPr>
              <p:blipFill>
                <a:blip r:embed="rId2">
                  <a:extLst/>
                </a:blip>
                <a:stretch>
                  <a:fillRect/>
                </a:stretch>
              </p:blipFill>
              <p:spPr>
                <a:xfrm rot="5400000">
                  <a:off x="-8376" y="8375"/>
                  <a:ext cx="67001" cy="50250"/>
                </a:xfrm>
                <a:prstGeom prst="rect">
                  <a:avLst/>
                </a:prstGeom>
                <a:ln w="12700" cap="flat">
                  <a:noFill/>
                  <a:miter lim="400000"/>
                </a:ln>
                <a:effectLst/>
              </p:spPr>
            </p:pic>
            <p:grpSp>
              <p:nvGrpSpPr>
                <p:cNvPr id="1120" name="Group"/>
                <p:cNvGrpSpPr/>
                <p:nvPr/>
              </p:nvGrpSpPr>
              <p:grpSpPr>
                <a:xfrm rot="16200000">
                  <a:off x="78368" y="-19364"/>
                  <a:ext cx="33295" cy="105727"/>
                  <a:chOff x="0" y="0"/>
                  <a:chExt cx="33294" cy="105725"/>
                </a:xfrm>
              </p:grpSpPr>
              <p:sp>
                <p:nvSpPr>
                  <p:cNvPr id="1118" name="Line"/>
                  <p:cNvSpPr/>
                  <p:nvPr/>
                </p:nvSpPr>
                <p:spPr>
                  <a:xfrm flipH="1">
                    <a:off x="17977" y="0"/>
                    <a:ext cx="1" cy="7270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119" name="Circle"/>
                  <p:cNvSpPr/>
                  <p:nvPr/>
                </p:nvSpPr>
                <p:spPr>
                  <a:xfrm>
                    <a:off x="0" y="72232"/>
                    <a:ext cx="33295" cy="33494"/>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grpSp>
      <p:grpSp>
        <p:nvGrpSpPr>
          <p:cNvPr id="1140" name="Group"/>
          <p:cNvGrpSpPr/>
          <p:nvPr/>
        </p:nvGrpSpPr>
        <p:grpSpPr>
          <a:xfrm>
            <a:off x="4604346" y="5210156"/>
            <a:ext cx="797353" cy="423362"/>
            <a:chOff x="0" y="0"/>
            <a:chExt cx="797352" cy="423361"/>
          </a:xfrm>
        </p:grpSpPr>
        <p:sp>
          <p:nvSpPr>
            <p:cNvPr id="1124" name="&lt;&lt;system&gt;&gt;…"/>
            <p:cNvSpPr/>
            <p:nvPr/>
          </p:nvSpPr>
          <p:spPr>
            <a:xfrm>
              <a:off x="0" y="123553"/>
              <a:ext cx="797353" cy="299809"/>
            </a:xfrm>
            <a:prstGeom prst="roundRect">
              <a:avLst>
                <a:gd name="adj" fmla="val 16541"/>
              </a:avLst>
            </a:prstGeom>
            <a:solidFill>
              <a:srgbClr val="EE220C"/>
            </a:solidFill>
            <a:ln w="3175" cap="flat">
              <a:noFill/>
              <a:miter lim="400000"/>
            </a:ln>
            <a:effectLst/>
            <a:extLst>
              <a:ext uri="{C572A759-6A51-4108-AA02-DFA0A04FC94B}">
                <ma14:wrappingTextBoxFlag xmlns:ma14="http://schemas.microsoft.com/office/mac/drawingml/2011/main" val="1"/>
              </a:ext>
            </a:extLst>
          </p:spPr>
          <p:txBody>
            <a:bodyPr wrap="square" lIns="24804" tIns="24804" rIns="24804" bIns="24804" numCol="1" anchor="t">
              <a:normAutofit fontScale="100000" lnSpcReduction="0"/>
            </a:bodyPr>
            <a:lstStyle/>
            <a:p>
              <a:pPr algn="ctr" defTabSz="294382">
                <a:defRPr sz="688"/>
              </a:pPr>
              <a:r>
                <a:t>&lt;&lt;system&gt;&gt;</a:t>
              </a:r>
            </a:p>
            <a:p>
              <a:pPr algn="ctr" defTabSz="294382">
                <a:defRPr sz="688"/>
              </a:pPr>
              <a:r>
                <a:t>CertificateAuthority</a:t>
              </a:r>
            </a:p>
          </p:txBody>
        </p:sp>
        <p:grpSp>
          <p:nvGrpSpPr>
            <p:cNvPr id="1139" name="Group"/>
            <p:cNvGrpSpPr/>
            <p:nvPr/>
          </p:nvGrpSpPr>
          <p:grpSpPr>
            <a:xfrm>
              <a:off x="166158" y="0"/>
              <a:ext cx="290765" cy="148345"/>
              <a:chOff x="0" y="0"/>
              <a:chExt cx="290763" cy="148344"/>
            </a:xfrm>
          </p:grpSpPr>
          <p:grpSp>
            <p:nvGrpSpPr>
              <p:cNvPr id="1127" name="Group"/>
              <p:cNvGrpSpPr/>
              <p:nvPr/>
            </p:nvGrpSpPr>
            <p:grpSpPr>
              <a:xfrm flipH="1">
                <a:off x="10542" y="2374"/>
                <a:ext cx="42401" cy="110710"/>
                <a:chOff x="0" y="0"/>
                <a:chExt cx="42399" cy="110708"/>
              </a:xfrm>
            </p:grpSpPr>
            <p:sp>
              <p:nvSpPr>
                <p:cNvPr id="1125" name="Line"/>
                <p:cNvSpPr/>
                <p:nvPr/>
              </p:nvSpPr>
              <p:spPr>
                <a:xfrm flipH="1" flipV="1">
                  <a:off x="20799" y="27677"/>
                  <a:ext cx="801" cy="83032"/>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26" name="Line"/>
                <p:cNvSpPr/>
                <p:nvPr/>
              </p:nvSpPr>
              <p:spPr>
                <a:xfrm flipH="1" rot="10800000">
                  <a:off x="0" y="-1"/>
                  <a:ext cx="42400" cy="2688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nvGrpSpPr>
              <p:cNvPr id="1132" name="Group"/>
              <p:cNvGrpSpPr/>
              <p:nvPr/>
            </p:nvGrpSpPr>
            <p:grpSpPr>
              <a:xfrm>
                <a:off x="236362" y="0"/>
                <a:ext cx="54402" cy="146311"/>
                <a:chOff x="0" y="0"/>
                <a:chExt cx="54401" cy="146310"/>
              </a:xfrm>
            </p:grpSpPr>
            <p:sp>
              <p:nvSpPr>
                <p:cNvPr id="1128" name="Rounded Rectangle"/>
                <p:cNvSpPr/>
                <p:nvPr/>
              </p:nvSpPr>
              <p:spPr>
                <a:xfrm flipH="1" rot="10800000">
                  <a:off x="0" y="108449"/>
                  <a:ext cx="54402" cy="37862"/>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31" name="Group"/>
                <p:cNvGrpSpPr/>
                <p:nvPr/>
              </p:nvGrpSpPr>
              <p:grpSpPr>
                <a:xfrm flipH="1" rot="10800000">
                  <a:off x="9252" y="0"/>
                  <a:ext cx="35898" cy="113989"/>
                  <a:chOff x="0" y="0"/>
                  <a:chExt cx="35896" cy="113988"/>
                </a:xfrm>
              </p:grpSpPr>
              <p:sp>
                <p:nvSpPr>
                  <p:cNvPr id="1129" name="Line"/>
                  <p:cNvSpPr/>
                  <p:nvPr/>
                </p:nvSpPr>
                <p:spPr>
                  <a:xfrm flipH="1">
                    <a:off x="19382" y="0"/>
                    <a:ext cx="1" cy="78387"/>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130" name="Circle"/>
                  <p:cNvSpPr/>
                  <p:nvPr/>
                </p:nvSpPr>
                <p:spPr>
                  <a:xfrm>
                    <a:off x="0" y="77877"/>
                    <a:ext cx="35897" cy="36112"/>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grpSp>
            <p:nvGrpSpPr>
              <p:cNvPr id="1137" name="Group"/>
              <p:cNvGrpSpPr/>
              <p:nvPr/>
            </p:nvGrpSpPr>
            <p:grpSpPr>
              <a:xfrm flipH="1" rot="10800000">
                <a:off x="124026" y="2868"/>
                <a:ext cx="52950" cy="145477"/>
                <a:chOff x="0" y="0"/>
                <a:chExt cx="52948" cy="145476"/>
              </a:xfrm>
            </p:grpSpPr>
            <p:sp>
              <p:nvSpPr>
                <p:cNvPr id="1133" name="Rounded Rectangle"/>
                <p:cNvSpPr/>
                <p:nvPr/>
              </p:nvSpPr>
              <p:spPr>
                <a:xfrm flipH="1">
                  <a:off x="0" y="0"/>
                  <a:ext cx="52949" cy="3685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36" name="Group"/>
                <p:cNvGrpSpPr/>
                <p:nvPr/>
              </p:nvGrpSpPr>
              <p:grpSpPr>
                <a:xfrm flipH="1" rot="10800000">
                  <a:off x="5840" y="37724"/>
                  <a:ext cx="41268" cy="107753"/>
                  <a:chOff x="0" y="0"/>
                  <a:chExt cx="41266" cy="107752"/>
                </a:xfrm>
              </p:grpSpPr>
              <p:sp>
                <p:nvSpPr>
                  <p:cNvPr id="1134" name="Line"/>
                  <p:cNvSpPr/>
                  <p:nvPr/>
                </p:nvSpPr>
                <p:spPr>
                  <a:xfrm flipH="1" flipV="1">
                    <a:off x="20244" y="26938"/>
                    <a:ext cx="779" cy="80815"/>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35" name="Line"/>
                  <p:cNvSpPr/>
                  <p:nvPr/>
                </p:nvSpPr>
                <p:spPr>
                  <a:xfrm flipH="1" rot="10800000">
                    <a:off x="0" y="0"/>
                    <a:ext cx="41267" cy="2616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sp>
            <p:nvSpPr>
              <p:cNvPr id="1138" name="Rounded Rectangle"/>
              <p:cNvSpPr/>
              <p:nvPr/>
            </p:nvSpPr>
            <p:spPr>
              <a:xfrm flipH="1" rot="10800000">
                <a:off x="0" y="106399"/>
                <a:ext cx="60271" cy="4194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grpSp>
      <p:sp>
        <p:nvSpPr>
          <p:cNvPr id="1141" name="Rectangle"/>
          <p:cNvSpPr/>
          <p:nvPr/>
        </p:nvSpPr>
        <p:spPr>
          <a:xfrm>
            <a:off x="2509027" y="4647296"/>
            <a:ext cx="2197614" cy="432748"/>
          </a:xfrm>
          <a:prstGeom prst="rect">
            <a:avLst/>
          </a:prstGeom>
          <a:ln w="25400">
            <a:solidFill>
              <a:srgbClr val="00F900"/>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42" name="Rectangle"/>
          <p:cNvSpPr/>
          <p:nvPr/>
        </p:nvSpPr>
        <p:spPr>
          <a:xfrm>
            <a:off x="2531351" y="3251641"/>
            <a:ext cx="1405102" cy="904977"/>
          </a:xfrm>
          <a:prstGeom prst="rect">
            <a:avLst/>
          </a:prstGeom>
          <a:ln w="25400">
            <a:solidFill>
              <a:srgbClr val="00F900"/>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43" name="Rectangle"/>
          <p:cNvSpPr/>
          <p:nvPr/>
        </p:nvSpPr>
        <p:spPr>
          <a:xfrm>
            <a:off x="2536941" y="1834687"/>
            <a:ext cx="734253" cy="413751"/>
          </a:xfrm>
          <a:prstGeom prst="rect">
            <a:avLst/>
          </a:prstGeom>
          <a:ln w="25400">
            <a:solidFill>
              <a:srgbClr val="00F900"/>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44" name="Rectangle"/>
          <p:cNvSpPr/>
          <p:nvPr/>
        </p:nvSpPr>
        <p:spPr>
          <a:xfrm>
            <a:off x="2530356" y="926520"/>
            <a:ext cx="834860" cy="406855"/>
          </a:xfrm>
          <a:prstGeom prst="rect">
            <a:avLst/>
          </a:prstGeom>
          <a:ln w="25400">
            <a:solidFill>
              <a:srgbClr val="61D836"/>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45" name="Rectangle"/>
          <p:cNvSpPr/>
          <p:nvPr/>
        </p:nvSpPr>
        <p:spPr>
          <a:xfrm>
            <a:off x="2539536" y="95500"/>
            <a:ext cx="783327" cy="400723"/>
          </a:xfrm>
          <a:prstGeom prst="rect">
            <a:avLst/>
          </a:prstGeom>
          <a:ln w="25400">
            <a:solidFill>
              <a:srgbClr val="61D836"/>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46" name="&lt;&lt;system&gt;&gt;…"/>
          <p:cNvSpPr/>
          <p:nvPr/>
        </p:nvSpPr>
        <p:spPr>
          <a:xfrm>
            <a:off x="4064358" y="569005"/>
            <a:ext cx="760700" cy="287913"/>
          </a:xfrm>
          <a:prstGeom prst="roundRect">
            <a:avLst>
              <a:gd name="adj" fmla="val 10988"/>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Python lib</a:t>
            </a:r>
          </a:p>
        </p:txBody>
      </p:sp>
      <p:sp>
        <p:nvSpPr>
          <p:cNvPr id="1147" name="&lt;&lt;system&gt;&gt;…"/>
          <p:cNvSpPr/>
          <p:nvPr/>
        </p:nvSpPr>
        <p:spPr>
          <a:xfrm>
            <a:off x="4883938" y="560867"/>
            <a:ext cx="760700" cy="287913"/>
          </a:xfrm>
          <a:prstGeom prst="roundRect">
            <a:avLst>
              <a:gd name="adj" fmla="val 10988"/>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Kalix lib (Java)</a:t>
            </a:r>
          </a:p>
        </p:txBody>
      </p:sp>
      <p:sp>
        <p:nvSpPr>
          <p:cNvPr id="1148" name="&lt;&lt;system&gt;&gt;…"/>
          <p:cNvSpPr/>
          <p:nvPr/>
        </p:nvSpPr>
        <p:spPr>
          <a:xfrm>
            <a:off x="5701565" y="568969"/>
            <a:ext cx="760699" cy="287913"/>
          </a:xfrm>
          <a:prstGeom prst="roundRect">
            <a:avLst>
              <a:gd name="adj" fmla="val 10988"/>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C++, C#, .net lib</a:t>
            </a:r>
          </a:p>
        </p:txBody>
      </p:sp>
      <p:sp>
        <p:nvSpPr>
          <p:cNvPr id="1149" name="Rectangle"/>
          <p:cNvSpPr/>
          <p:nvPr/>
        </p:nvSpPr>
        <p:spPr>
          <a:xfrm>
            <a:off x="2541928" y="568640"/>
            <a:ext cx="3931920" cy="311990"/>
          </a:xfrm>
          <a:prstGeom prst="rect">
            <a:avLst/>
          </a:prstGeom>
          <a:ln w="25400">
            <a:solidFill>
              <a:srgbClr val="61D836"/>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50" name="Rectangle"/>
          <p:cNvSpPr/>
          <p:nvPr/>
        </p:nvSpPr>
        <p:spPr>
          <a:xfrm>
            <a:off x="4826547" y="4658713"/>
            <a:ext cx="791410" cy="415718"/>
          </a:xfrm>
          <a:prstGeom prst="rect">
            <a:avLst/>
          </a:prstGeom>
          <a:ln w="25400">
            <a:solidFill>
              <a:srgbClr val="00F900"/>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51" name="Rectangle"/>
          <p:cNvSpPr/>
          <p:nvPr/>
        </p:nvSpPr>
        <p:spPr>
          <a:xfrm>
            <a:off x="5209615" y="4219062"/>
            <a:ext cx="601528" cy="388910"/>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52" name="Rectangle"/>
          <p:cNvSpPr/>
          <p:nvPr/>
        </p:nvSpPr>
        <p:spPr>
          <a:xfrm>
            <a:off x="3208621" y="4230748"/>
            <a:ext cx="623849" cy="381619"/>
          </a:xfrm>
          <a:prstGeom prst="rect">
            <a:avLst/>
          </a:prstGeom>
          <a:ln w="25400">
            <a:solidFill>
              <a:srgbClr val="00F900"/>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53" name="Rectangle"/>
          <p:cNvSpPr/>
          <p:nvPr/>
        </p:nvSpPr>
        <p:spPr>
          <a:xfrm>
            <a:off x="3866032" y="4224291"/>
            <a:ext cx="666215" cy="386364"/>
          </a:xfrm>
          <a:prstGeom prst="rect">
            <a:avLst/>
          </a:prstGeom>
          <a:ln w="25400">
            <a:solidFill>
              <a:srgbClr val="000000"/>
            </a:solidFill>
            <a:miter lim="400000"/>
          </a:ln>
        </p:spPr>
        <p:txBody>
          <a:bodyPr lIns="29765" tIns="29765" rIns="29765" bIns="29765" anchor="ctr"/>
          <a:lstStyle/>
          <a:p>
            <a:pPr algn="ctr" defTabSz="342304">
              <a:defRPr sz="1100">
                <a:solidFill>
                  <a:srgbClr val="919191"/>
                </a:solidFill>
                <a:latin typeface="Helvetica Neue Medium"/>
                <a:ea typeface="Helvetica Neue Medium"/>
                <a:cs typeface="Helvetica Neue Medium"/>
                <a:sym typeface="Helvetica Neue Medium"/>
              </a:defRPr>
            </a:pPr>
          </a:p>
        </p:txBody>
      </p:sp>
      <p:sp>
        <p:nvSpPr>
          <p:cNvPr id="1154" name="Rectangle"/>
          <p:cNvSpPr/>
          <p:nvPr/>
        </p:nvSpPr>
        <p:spPr>
          <a:xfrm>
            <a:off x="5843951" y="4227491"/>
            <a:ext cx="595401" cy="391339"/>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55" name="Rectangle"/>
          <p:cNvSpPr/>
          <p:nvPr/>
        </p:nvSpPr>
        <p:spPr>
          <a:xfrm>
            <a:off x="6472965" y="4230668"/>
            <a:ext cx="617288" cy="384179"/>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56" name="Rectangle"/>
          <p:cNvSpPr/>
          <p:nvPr/>
        </p:nvSpPr>
        <p:spPr>
          <a:xfrm>
            <a:off x="4570422" y="4233774"/>
            <a:ext cx="598526" cy="378773"/>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57" name="Rectangle"/>
          <p:cNvSpPr/>
          <p:nvPr/>
        </p:nvSpPr>
        <p:spPr>
          <a:xfrm>
            <a:off x="2522597" y="4222684"/>
            <a:ext cx="623849" cy="389578"/>
          </a:xfrm>
          <a:prstGeom prst="rect">
            <a:avLst/>
          </a:prstGeom>
          <a:ln w="25400">
            <a:solidFill>
              <a:srgbClr val="00F900"/>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58" name="Rectangle"/>
          <p:cNvSpPr/>
          <p:nvPr/>
        </p:nvSpPr>
        <p:spPr>
          <a:xfrm>
            <a:off x="7127456" y="4229212"/>
            <a:ext cx="657369" cy="389780"/>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59" name="Rectangle"/>
          <p:cNvSpPr/>
          <p:nvPr/>
        </p:nvSpPr>
        <p:spPr>
          <a:xfrm>
            <a:off x="4827723" y="3256462"/>
            <a:ext cx="1471717" cy="390264"/>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60" name="Rectangle"/>
          <p:cNvSpPr/>
          <p:nvPr/>
        </p:nvSpPr>
        <p:spPr>
          <a:xfrm>
            <a:off x="5368407" y="2783296"/>
            <a:ext cx="717994" cy="420524"/>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61" name="Rectangle"/>
          <p:cNvSpPr/>
          <p:nvPr/>
        </p:nvSpPr>
        <p:spPr>
          <a:xfrm>
            <a:off x="7417895" y="89998"/>
            <a:ext cx="772891" cy="407614"/>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62" name="Rectangle"/>
          <p:cNvSpPr/>
          <p:nvPr/>
        </p:nvSpPr>
        <p:spPr>
          <a:xfrm>
            <a:off x="3311609" y="1842352"/>
            <a:ext cx="1679115" cy="404334"/>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63" name="Rectangle"/>
          <p:cNvSpPr/>
          <p:nvPr/>
        </p:nvSpPr>
        <p:spPr>
          <a:xfrm>
            <a:off x="5027169" y="1838823"/>
            <a:ext cx="633492" cy="417152"/>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64" name="Rectangle"/>
          <p:cNvSpPr/>
          <p:nvPr/>
        </p:nvSpPr>
        <p:spPr>
          <a:xfrm>
            <a:off x="5695797" y="1837494"/>
            <a:ext cx="1062463" cy="417152"/>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65" name="Rectangle"/>
          <p:cNvSpPr/>
          <p:nvPr/>
        </p:nvSpPr>
        <p:spPr>
          <a:xfrm>
            <a:off x="6704476" y="91352"/>
            <a:ext cx="674717" cy="409605"/>
          </a:xfrm>
          <a:prstGeom prst="rect">
            <a:avLst/>
          </a:prstGeom>
          <a:ln w="12700">
            <a:solidFill>
              <a:srgbClr val="FF2600"/>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66" name="Rectangle"/>
          <p:cNvSpPr/>
          <p:nvPr/>
        </p:nvSpPr>
        <p:spPr>
          <a:xfrm>
            <a:off x="2529312" y="1374908"/>
            <a:ext cx="803775" cy="406854"/>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67" name="Rectangle"/>
          <p:cNvSpPr/>
          <p:nvPr/>
        </p:nvSpPr>
        <p:spPr>
          <a:xfrm>
            <a:off x="2528610" y="2311689"/>
            <a:ext cx="772891" cy="417152"/>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68" name="Rectangle"/>
          <p:cNvSpPr/>
          <p:nvPr/>
        </p:nvSpPr>
        <p:spPr>
          <a:xfrm>
            <a:off x="2536493" y="2762127"/>
            <a:ext cx="1424720" cy="425892"/>
          </a:xfrm>
          <a:prstGeom prst="rect">
            <a:avLst/>
          </a:prstGeom>
          <a:ln w="25400">
            <a:solidFill>
              <a:srgbClr val="00F900"/>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69" name="Rectangle"/>
          <p:cNvSpPr/>
          <p:nvPr/>
        </p:nvSpPr>
        <p:spPr>
          <a:xfrm>
            <a:off x="3430596" y="926179"/>
            <a:ext cx="1576264" cy="421214"/>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70" name="Rectangle"/>
          <p:cNvSpPr/>
          <p:nvPr/>
        </p:nvSpPr>
        <p:spPr>
          <a:xfrm>
            <a:off x="5096710" y="921425"/>
            <a:ext cx="741094" cy="409605"/>
          </a:xfrm>
          <a:prstGeom prst="rect">
            <a:avLst/>
          </a:prstGeom>
          <a:ln w="12700">
            <a:solidFill>
              <a:srgbClr val="FF2600"/>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71" name="Rectangle"/>
          <p:cNvSpPr/>
          <p:nvPr/>
        </p:nvSpPr>
        <p:spPr>
          <a:xfrm>
            <a:off x="4260710" y="88294"/>
            <a:ext cx="1528285" cy="416861"/>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72" name="Rectangle"/>
          <p:cNvSpPr/>
          <p:nvPr/>
        </p:nvSpPr>
        <p:spPr>
          <a:xfrm>
            <a:off x="5841470" y="97035"/>
            <a:ext cx="823642" cy="405001"/>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73" name="Rectangle"/>
          <p:cNvSpPr/>
          <p:nvPr/>
        </p:nvSpPr>
        <p:spPr>
          <a:xfrm>
            <a:off x="4691098" y="2782951"/>
            <a:ext cx="623849" cy="421215"/>
          </a:xfrm>
          <a:prstGeom prst="rect">
            <a:avLst/>
          </a:prstGeom>
          <a:ln w="25400">
            <a:solidFill>
              <a:srgbClr val="00F900"/>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
        <p:nvSpPr>
          <p:cNvPr id="1174" name="Rectangle"/>
          <p:cNvSpPr/>
          <p:nvPr/>
        </p:nvSpPr>
        <p:spPr>
          <a:xfrm>
            <a:off x="5666284" y="4668909"/>
            <a:ext cx="827456" cy="406855"/>
          </a:xfrm>
          <a:prstGeom prst="rect">
            <a:avLst/>
          </a:prstGeom>
          <a:ln w="12700">
            <a:solidFill>
              <a:srgbClr val="FF2600"/>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75" name="Rectangle"/>
          <p:cNvSpPr/>
          <p:nvPr/>
        </p:nvSpPr>
        <p:spPr>
          <a:xfrm>
            <a:off x="3365867" y="94548"/>
            <a:ext cx="852952" cy="404334"/>
          </a:xfrm>
          <a:prstGeom prst="rect">
            <a:avLst/>
          </a:prstGeom>
          <a:ln w="25400">
            <a:solidFill>
              <a:srgbClr val="000000"/>
            </a:solidFill>
            <a:miter lim="400000"/>
          </a:ln>
        </p:spPr>
        <p:txBody>
          <a:bodyPr lIns="29765" tIns="29765" rIns="29765" bIns="29765" anchor="ctr"/>
          <a:lstStyle/>
          <a:p>
            <a:pPr algn="ctr" defTabSz="342304">
              <a:defRPr sz="1100">
                <a:solidFill>
                  <a:srgbClr val="919191"/>
                </a:solidFill>
                <a:latin typeface="Helvetica Neue Medium"/>
                <a:ea typeface="Helvetica Neue Medium"/>
                <a:cs typeface="Helvetica Neue Medium"/>
                <a:sym typeface="Helvetica Neue Medium"/>
              </a:defRPr>
            </a:pPr>
          </a:p>
        </p:txBody>
      </p:sp>
      <p:sp>
        <p:nvSpPr>
          <p:cNvPr id="1176" name="&lt;&lt;system&gt;&gt;…"/>
          <p:cNvSpPr/>
          <p:nvPr/>
        </p:nvSpPr>
        <p:spPr>
          <a:xfrm>
            <a:off x="6522305" y="565784"/>
            <a:ext cx="760700" cy="287913"/>
          </a:xfrm>
          <a:prstGeom prst="roundRect">
            <a:avLst>
              <a:gd name="adj" fmla="val 10988"/>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Eng process</a:t>
            </a:r>
          </a:p>
        </p:txBody>
      </p:sp>
      <p:sp>
        <p:nvSpPr>
          <p:cNvPr id="1177" name="&lt;&lt;system&gt;&gt;…"/>
          <p:cNvSpPr/>
          <p:nvPr/>
        </p:nvSpPr>
        <p:spPr>
          <a:xfrm>
            <a:off x="7346004" y="560867"/>
            <a:ext cx="1145098" cy="297747"/>
          </a:xfrm>
          <a:prstGeom prst="roundRect">
            <a:avLst>
              <a:gd name="adj" fmla="val 10625"/>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Tool chain interoperability</a:t>
            </a:r>
          </a:p>
        </p:txBody>
      </p:sp>
      <p:sp>
        <p:nvSpPr>
          <p:cNvPr id="1178" name="Rectangle"/>
          <p:cNvSpPr/>
          <p:nvPr/>
        </p:nvSpPr>
        <p:spPr>
          <a:xfrm>
            <a:off x="6536693" y="563710"/>
            <a:ext cx="750716" cy="318128"/>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sp>
        <p:nvSpPr>
          <p:cNvPr id="1179" name="Rectangle"/>
          <p:cNvSpPr/>
          <p:nvPr/>
        </p:nvSpPr>
        <p:spPr>
          <a:xfrm>
            <a:off x="7349317" y="564803"/>
            <a:ext cx="1137067" cy="318128"/>
          </a:xfrm>
          <a:prstGeom prst="rect">
            <a:avLst/>
          </a:prstGeom>
          <a:ln w="12700">
            <a:solidFill>
              <a:srgbClr val="FF644E"/>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80" name="&lt;&lt;system&gt;&gt;…"/>
          <p:cNvSpPr/>
          <p:nvPr/>
        </p:nvSpPr>
        <p:spPr>
          <a:xfrm>
            <a:off x="5901206" y="933222"/>
            <a:ext cx="846503" cy="282362"/>
          </a:xfrm>
          <a:prstGeom prst="roundRect">
            <a:avLst>
              <a:gd name="adj" fmla="val 11204"/>
            </a:avLst>
          </a:prstGeom>
          <a:solidFill>
            <a:srgbClr val="FAE232"/>
          </a:solidFill>
          <a:ln w="3175">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lIns="18603" tIns="18603" rIns="18603" bIns="18603">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Training material</a:t>
            </a:r>
          </a:p>
        </p:txBody>
      </p:sp>
      <p:sp>
        <p:nvSpPr>
          <p:cNvPr id="1181" name="Rectangle"/>
          <p:cNvSpPr/>
          <p:nvPr/>
        </p:nvSpPr>
        <p:spPr>
          <a:xfrm>
            <a:off x="5906236" y="927409"/>
            <a:ext cx="835039" cy="405000"/>
          </a:xfrm>
          <a:prstGeom prst="rect">
            <a:avLst/>
          </a:prstGeom>
          <a:ln w="12700">
            <a:solidFill>
              <a:srgbClr val="0433FF"/>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82" name="Eclipse Arrowhead v4.4.0"/>
          <p:cNvSpPr txBox="1"/>
          <p:nvPr/>
        </p:nvSpPr>
        <p:spPr>
          <a:xfrm rot="16200000">
            <a:off x="-1460058" y="2782981"/>
            <a:ext cx="3478856" cy="437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600">
                <a:latin typeface="Calibri"/>
                <a:ea typeface="Calibri"/>
                <a:cs typeface="Calibri"/>
                <a:sym typeface="Calibri"/>
              </a:defRPr>
            </a:lvl1pPr>
          </a:lstStyle>
          <a:p>
            <a:pPr/>
            <a:r>
              <a:t>Eclipse Arrowhead v4.4.0</a:t>
            </a:r>
          </a:p>
        </p:txBody>
      </p:sp>
      <p:sp>
        <p:nvSpPr>
          <p:cNvPr id="1183" name="Rectangle"/>
          <p:cNvSpPr/>
          <p:nvPr/>
        </p:nvSpPr>
        <p:spPr>
          <a:xfrm>
            <a:off x="3997683" y="3253982"/>
            <a:ext cx="739388" cy="401894"/>
          </a:xfrm>
          <a:prstGeom prst="rect">
            <a:avLst/>
          </a:prstGeom>
          <a:ln w="25400">
            <a:solidFill>
              <a:srgbClr val="00F900"/>
            </a:solidFill>
            <a:miter lim="400000"/>
          </a:ln>
        </p:spPr>
        <p:txBody>
          <a:bodyPr lIns="29765" tIns="29765" rIns="29765" bIns="29765" anchor="ctr"/>
          <a:lstStyle/>
          <a:p>
            <a:pPr algn="ctr" defTabSz="342304">
              <a:defRPr sz="1100">
                <a:solidFill>
                  <a:srgbClr val="FF644E"/>
                </a:solidFill>
                <a:latin typeface="Helvetica Neue Medium"/>
                <a:ea typeface="Helvetica Neue Medium"/>
                <a:cs typeface="Helvetica Neue Medium"/>
                <a:sym typeface="Helvetica Neue Medium"/>
              </a:defRPr>
            </a:pPr>
          </a:p>
        </p:txBody>
      </p:sp>
      <p:sp>
        <p:nvSpPr>
          <p:cNvPr id="1184" name="Rectangle"/>
          <p:cNvSpPr/>
          <p:nvPr/>
        </p:nvSpPr>
        <p:spPr>
          <a:xfrm>
            <a:off x="6135601" y="2791862"/>
            <a:ext cx="831720" cy="419567"/>
          </a:xfrm>
          <a:prstGeom prst="rect">
            <a:avLst/>
          </a:prstGeom>
          <a:ln w="12700">
            <a:solidFill>
              <a:srgbClr val="0433FF"/>
            </a:solidFill>
            <a:miter lim="400000"/>
          </a:ln>
        </p:spPr>
        <p:txBody>
          <a:bodyPr lIns="29765" tIns="29765" rIns="29765" bIns="29765" anchor="ctr"/>
          <a:lstStyle/>
          <a:p>
            <a:pPr algn="ctr" defTabSz="342304">
              <a:defRPr sz="1100">
                <a:solidFill>
                  <a:srgbClr val="FF9300"/>
                </a:solidFill>
                <a:latin typeface="Helvetica Neue Medium"/>
                <a:ea typeface="Helvetica Neue Medium"/>
                <a:cs typeface="Helvetica Neue Medium"/>
                <a:sym typeface="Helvetica Neue Medium"/>
              </a:defRPr>
            </a:pPr>
          </a:p>
        </p:txBody>
      </p:sp>
      <p:grpSp>
        <p:nvGrpSpPr>
          <p:cNvPr id="1204" name="Group"/>
          <p:cNvGrpSpPr/>
          <p:nvPr/>
        </p:nvGrpSpPr>
        <p:grpSpPr>
          <a:xfrm>
            <a:off x="3995589" y="2786264"/>
            <a:ext cx="618261" cy="403991"/>
            <a:chOff x="0" y="0"/>
            <a:chExt cx="618259" cy="403990"/>
          </a:xfrm>
        </p:grpSpPr>
        <p:sp>
          <p:nvSpPr>
            <p:cNvPr id="1185" name="&lt;&lt;system&gt;&gt;…"/>
            <p:cNvSpPr/>
            <p:nvPr/>
          </p:nvSpPr>
          <p:spPr>
            <a:xfrm>
              <a:off x="0" y="0"/>
              <a:ext cx="618260" cy="275751"/>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18603" tIns="18603" rIns="18603" bIns="18603" numCol="1" anchor="t">
              <a:normAutofit fontScale="100000" lnSpcReduction="0"/>
            </a:bodyPr>
            <a:lstStyle/>
            <a:p>
              <a:pPr algn="ctr" defTabSz="304651">
                <a:defRPr sz="712">
                  <a:latin typeface="Helvetica Light"/>
                  <a:ea typeface="Helvetica Light"/>
                  <a:cs typeface="Helvetica Light"/>
                  <a:sym typeface="Helvetica Light"/>
                </a:defRPr>
              </a:pPr>
              <a:r>
                <a:t>&lt;&lt;system&gt;&gt;</a:t>
              </a:r>
            </a:p>
            <a:p>
              <a:pPr algn="ctr" defTabSz="304651">
                <a:defRPr sz="712">
                  <a:latin typeface="Helvetica Light"/>
                  <a:ea typeface="Helvetica Light"/>
                  <a:cs typeface="Helvetica Light"/>
                  <a:sym typeface="Helvetica Light"/>
                </a:defRPr>
              </a:pPr>
              <a:r>
                <a:t>TimeManager</a:t>
              </a:r>
            </a:p>
          </p:txBody>
        </p:sp>
        <p:grpSp>
          <p:nvGrpSpPr>
            <p:cNvPr id="1203" name="Group"/>
            <p:cNvGrpSpPr/>
            <p:nvPr/>
          </p:nvGrpSpPr>
          <p:grpSpPr>
            <a:xfrm flipH="1" rot="16200000">
              <a:off x="236477" y="182672"/>
              <a:ext cx="129976" cy="312661"/>
              <a:chOff x="0" y="0"/>
              <a:chExt cx="129974" cy="312660"/>
            </a:xfrm>
          </p:grpSpPr>
          <p:grpSp>
            <p:nvGrpSpPr>
              <p:cNvPr id="1190" name="Group"/>
              <p:cNvGrpSpPr/>
              <p:nvPr/>
            </p:nvGrpSpPr>
            <p:grpSpPr>
              <a:xfrm>
                <a:off x="-1" y="253772"/>
                <a:ext cx="129976" cy="58889"/>
                <a:chOff x="0" y="0"/>
                <a:chExt cx="129974" cy="58887"/>
              </a:xfrm>
            </p:grpSpPr>
            <p:pic>
              <p:nvPicPr>
                <p:cNvPr id="1186" name="image22.png" descr="image22.png"/>
                <p:cNvPicPr>
                  <a:picLocks noChangeAspect="1"/>
                </p:cNvPicPr>
                <p:nvPr/>
              </p:nvPicPr>
              <p:blipFill>
                <a:blip r:embed="rId2">
                  <a:extLst/>
                </a:blip>
                <a:stretch>
                  <a:fillRect/>
                </a:stretch>
              </p:blipFill>
              <p:spPr>
                <a:xfrm rot="5400000">
                  <a:off x="-7362" y="7361"/>
                  <a:ext cx="58889" cy="44166"/>
                </a:xfrm>
                <a:prstGeom prst="rect">
                  <a:avLst/>
                </a:prstGeom>
                <a:ln w="12700" cap="flat">
                  <a:noFill/>
                  <a:miter lim="400000"/>
                </a:ln>
                <a:effectLst/>
              </p:spPr>
            </p:pic>
            <p:grpSp>
              <p:nvGrpSpPr>
                <p:cNvPr id="1189" name="Group"/>
                <p:cNvGrpSpPr/>
                <p:nvPr/>
              </p:nvGrpSpPr>
              <p:grpSpPr>
                <a:xfrm rot="16200000">
                  <a:off x="68880" y="-17019"/>
                  <a:ext cx="29264" cy="92926"/>
                  <a:chOff x="0" y="0"/>
                  <a:chExt cx="29263" cy="92925"/>
                </a:xfrm>
              </p:grpSpPr>
              <p:sp>
                <p:nvSpPr>
                  <p:cNvPr id="1187" name="Line"/>
                  <p:cNvSpPr/>
                  <p:nvPr/>
                </p:nvSpPr>
                <p:spPr>
                  <a:xfrm flipH="1">
                    <a:off x="15800" y="0"/>
                    <a:ext cx="1" cy="63903"/>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315682">
                      <a:defRPr sz="400">
                        <a:latin typeface="Calibri"/>
                        <a:ea typeface="Calibri"/>
                        <a:cs typeface="Calibri"/>
                        <a:sym typeface="Calibri"/>
                      </a:defRPr>
                    </a:pPr>
                  </a:p>
                </p:txBody>
              </p:sp>
              <p:sp>
                <p:nvSpPr>
                  <p:cNvPr id="1188" name="Circle"/>
                  <p:cNvSpPr/>
                  <p:nvPr/>
                </p:nvSpPr>
                <p:spPr>
                  <a:xfrm>
                    <a:off x="0" y="63487"/>
                    <a:ext cx="29264" cy="29439"/>
                  </a:xfrm>
                  <a:prstGeom prst="ellipse">
                    <a:avLst/>
                  </a:prstGeom>
                  <a:noFill/>
                  <a:ln w="3175" cap="flat">
                    <a:solidFill>
                      <a:srgbClr val="000000"/>
                    </a:solidFill>
                    <a:prstDash val="solid"/>
                    <a:round/>
                  </a:ln>
                  <a:effectLst/>
                </p:spPr>
                <p:txBody>
                  <a:bodyPr wrap="square" lIns="22324" tIns="22324" rIns="22324" bIns="22324" numCol="1" anchor="t">
                    <a:noAutofit/>
                  </a:bodyPr>
                  <a:lstStyle/>
                  <a:p>
                    <a:pPr algn="ctr" defTabSz="315682">
                      <a:defRPr sz="300">
                        <a:latin typeface="Gill Sans"/>
                        <a:ea typeface="Gill Sans"/>
                        <a:cs typeface="Gill Sans"/>
                        <a:sym typeface="Gill Sans"/>
                      </a:defRPr>
                    </a:pPr>
                  </a:p>
                </p:txBody>
              </p:sp>
            </p:grpSp>
          </p:grpSp>
          <p:sp>
            <p:nvSpPr>
              <p:cNvPr id="1191" name="Rounded Rectangle"/>
              <p:cNvSpPr/>
              <p:nvPr/>
            </p:nvSpPr>
            <p:spPr>
              <a:xfrm rot="16200000">
                <a:off x="-3815" y="137234"/>
                <a:ext cx="44350" cy="3086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94" name="Group"/>
              <p:cNvGrpSpPr/>
              <p:nvPr/>
            </p:nvGrpSpPr>
            <p:grpSpPr>
              <a:xfrm rot="5400000">
                <a:off x="58104" y="107541"/>
                <a:ext cx="34565" cy="90253"/>
                <a:chOff x="0" y="0"/>
                <a:chExt cx="34564" cy="90251"/>
              </a:xfrm>
            </p:grpSpPr>
            <p:sp>
              <p:nvSpPr>
                <p:cNvPr id="1192" name="Line"/>
                <p:cNvSpPr/>
                <p:nvPr/>
              </p:nvSpPr>
              <p:spPr>
                <a:xfrm flipH="1" flipV="1">
                  <a:off x="16956" y="22563"/>
                  <a:ext cx="653" cy="6768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93" name="Line"/>
                <p:cNvSpPr/>
                <p:nvPr/>
              </p:nvSpPr>
              <p:spPr>
                <a:xfrm flipH="1" rot="10800000">
                  <a:off x="0" y="-1"/>
                  <a:ext cx="34565" cy="219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195" name="Rounded Rectangle"/>
              <p:cNvSpPr/>
              <p:nvPr/>
            </p:nvSpPr>
            <p:spPr>
              <a:xfrm rot="16200000">
                <a:off x="-3815" y="71988"/>
                <a:ext cx="44350" cy="3086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198" name="Group"/>
              <p:cNvGrpSpPr/>
              <p:nvPr/>
            </p:nvGrpSpPr>
            <p:grpSpPr>
              <a:xfrm rot="5400000">
                <a:off x="60799" y="42295"/>
                <a:ext cx="34565" cy="90252"/>
                <a:chOff x="0" y="0"/>
                <a:chExt cx="34564" cy="90251"/>
              </a:xfrm>
            </p:grpSpPr>
            <p:sp>
              <p:nvSpPr>
                <p:cNvPr id="1196" name="Line"/>
                <p:cNvSpPr/>
                <p:nvPr/>
              </p:nvSpPr>
              <p:spPr>
                <a:xfrm flipH="1" flipV="1">
                  <a:off x="16956" y="22563"/>
                  <a:ext cx="653" cy="6768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197" name="Line"/>
                <p:cNvSpPr/>
                <p:nvPr/>
              </p:nvSpPr>
              <p:spPr>
                <a:xfrm flipH="1" rot="10800000">
                  <a:off x="0" y="-1"/>
                  <a:ext cx="34565" cy="219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sp>
            <p:nvSpPr>
              <p:cNvPr id="1199" name="Rounded Rectangle"/>
              <p:cNvSpPr/>
              <p:nvPr/>
            </p:nvSpPr>
            <p:spPr>
              <a:xfrm rot="16200000">
                <a:off x="-3815" y="6742"/>
                <a:ext cx="44350" cy="30866"/>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22324" tIns="22324" rIns="22324" bIns="22324" numCol="1" anchor="t">
                <a:noAutofit/>
              </a:bodyPr>
              <a:lstStyle/>
              <a:p>
                <a:pPr defTabSz="315682">
                  <a:defRPr sz="300">
                    <a:latin typeface="Arial"/>
                    <a:ea typeface="Arial"/>
                    <a:cs typeface="Arial"/>
                    <a:sym typeface="Arial"/>
                  </a:defRPr>
                </a:pPr>
              </a:p>
            </p:txBody>
          </p:sp>
          <p:grpSp>
            <p:nvGrpSpPr>
              <p:cNvPr id="1202" name="Group"/>
              <p:cNvGrpSpPr/>
              <p:nvPr/>
            </p:nvGrpSpPr>
            <p:grpSpPr>
              <a:xfrm rot="5400000">
                <a:off x="62368" y="-22952"/>
                <a:ext cx="34566" cy="90253"/>
                <a:chOff x="0" y="0"/>
                <a:chExt cx="34564" cy="90251"/>
              </a:xfrm>
            </p:grpSpPr>
            <p:sp>
              <p:nvSpPr>
                <p:cNvPr id="1200" name="Line"/>
                <p:cNvSpPr/>
                <p:nvPr/>
              </p:nvSpPr>
              <p:spPr>
                <a:xfrm flipH="1" flipV="1">
                  <a:off x="16956" y="22563"/>
                  <a:ext cx="653" cy="67689"/>
                </a:xfrm>
                <a:prstGeom prst="line">
                  <a:avLst/>
                </a:prstGeom>
                <a:noFill/>
                <a:ln w="3175" cap="flat">
                  <a:solidFill>
                    <a:srgbClr val="000000"/>
                  </a:solidFill>
                  <a:prstDash val="solid"/>
                  <a:round/>
                </a:ln>
                <a:effectLst/>
              </p:spPr>
              <p:txBody>
                <a:bodyPr wrap="square" lIns="22324" tIns="22324" rIns="22324" bIns="22324" numCol="1" anchor="t">
                  <a:noAutofit/>
                </a:bodyPr>
                <a:lstStyle/>
                <a:p>
                  <a:pPr defTabSz="267890">
                    <a:defRPr sz="600"/>
                  </a:pPr>
                </a:p>
              </p:txBody>
            </p:sp>
            <p:sp>
              <p:nvSpPr>
                <p:cNvPr id="1201" name="Line"/>
                <p:cNvSpPr/>
                <p:nvPr/>
              </p:nvSpPr>
              <p:spPr>
                <a:xfrm flipH="1" rot="10800000">
                  <a:off x="0" y="-1"/>
                  <a:ext cx="34565" cy="2192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22324" tIns="22324" rIns="22324" bIns="22324" numCol="1" anchor="t">
                  <a:noAutofit/>
                </a:bodyPr>
                <a:lstStyle/>
                <a:p>
                  <a:pPr defTabSz="267890">
                    <a:defRPr sz="900">
                      <a:latin typeface="Calibri"/>
                      <a:ea typeface="Calibri"/>
                      <a:cs typeface="Calibri"/>
                      <a:sym typeface="Calibri"/>
                    </a:defRPr>
                  </a:pPr>
                </a:p>
              </p:txBody>
            </p:sp>
          </p:grpSp>
        </p:grpSp>
      </p:grpSp>
      <p:sp>
        <p:nvSpPr>
          <p:cNvPr id="1205" name="Rectangle"/>
          <p:cNvSpPr/>
          <p:nvPr/>
        </p:nvSpPr>
        <p:spPr>
          <a:xfrm>
            <a:off x="4008289" y="2782951"/>
            <a:ext cx="623850" cy="421215"/>
          </a:xfrm>
          <a:prstGeom prst="rect">
            <a:avLst/>
          </a:prstGeom>
          <a:ln w="25400">
            <a:solidFill>
              <a:srgbClr val="00F900"/>
            </a:solidFill>
            <a:miter lim="400000"/>
          </a:ln>
        </p:spPr>
        <p:txBody>
          <a:bodyPr lIns="29765" tIns="29765" rIns="29765" bIns="29765" anchor="ctr"/>
          <a:lstStyle/>
          <a:p>
            <a:pPr algn="ctr" defTabSz="342304">
              <a:defRPr sz="1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7" name="Where to find"/>
          <p:cNvSpPr txBox="1"/>
          <p:nvPr>
            <p:ph type="title"/>
          </p:nvPr>
        </p:nvSpPr>
        <p:spPr>
          <a:prstGeom prst="rect">
            <a:avLst/>
          </a:prstGeom>
        </p:spPr>
        <p:txBody>
          <a:bodyPr/>
          <a:lstStyle/>
          <a:p>
            <a:pPr/>
            <a:r>
              <a:t>Where to find</a:t>
            </a:r>
          </a:p>
        </p:txBody>
      </p:sp>
      <p:sp>
        <p:nvSpPr>
          <p:cNvPr id="1208" name="www.github.com/eclipse-arrowhead…"/>
          <p:cNvSpPr txBox="1"/>
          <p:nvPr>
            <p:ph type="body" idx="1"/>
          </p:nvPr>
        </p:nvSpPr>
        <p:spPr>
          <a:prstGeom prst="rect">
            <a:avLst/>
          </a:prstGeom>
        </p:spPr>
        <p:txBody>
          <a:bodyPr/>
          <a:lstStyle/>
          <a:p>
            <a:pPr/>
            <a:r>
              <a:rPr u="sng">
                <a:solidFill>
                  <a:srgbClr val="0000FF"/>
                </a:solidFill>
                <a:uFill>
                  <a:solidFill>
                    <a:srgbClr val="0000FF"/>
                  </a:solidFill>
                </a:uFill>
                <a:hlinkClick r:id="rId2" invalidUrl="" action="" tgtFrame="" tooltip="" history="1" highlightClick="0" endSnd="0"/>
              </a:rPr>
              <a:t>www.github.com/eclipse-arrowhead</a:t>
            </a:r>
          </a:p>
          <a:p>
            <a:pPr/>
            <a:r>
              <a:rPr u="sng">
                <a:solidFill>
                  <a:srgbClr val="0000FF"/>
                </a:solidFill>
                <a:uFill>
                  <a:solidFill>
                    <a:srgbClr val="0000FF"/>
                  </a:solidFill>
                </a:uFill>
                <a:hlinkClick r:id="rId3" invalidUrl="" action="" tgtFrame="" tooltip="" history="1" highlightClick="0" endSnd="0"/>
              </a:rPr>
              <a:t>www.github.com/arrowhead-f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0" name="Active roadmap discussions"/>
          <p:cNvSpPr txBox="1"/>
          <p:nvPr>
            <p:ph type="title"/>
          </p:nvPr>
        </p:nvSpPr>
        <p:spPr>
          <a:prstGeom prst="rect">
            <a:avLst/>
          </a:prstGeom>
        </p:spPr>
        <p:txBody>
          <a:bodyPr/>
          <a:lstStyle/>
          <a:p>
            <a:pPr/>
            <a:r>
              <a:t>Active roadmap discussions</a:t>
            </a:r>
          </a:p>
        </p:txBody>
      </p:sp>
      <p:sp>
        <p:nvSpPr>
          <p:cNvPr id="1211" name="Double-click to edit"/>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3" name="Roadmap discussions"/>
          <p:cNvSpPr txBox="1"/>
          <p:nvPr>
            <p:ph type="title"/>
          </p:nvPr>
        </p:nvSpPr>
        <p:spPr>
          <a:prstGeom prst="rect">
            <a:avLst/>
          </a:prstGeom>
        </p:spPr>
        <p:txBody>
          <a:bodyPr/>
          <a:lstStyle/>
          <a:p>
            <a:pPr/>
            <a:r>
              <a:t>Roadmap discussions</a:t>
            </a:r>
          </a:p>
        </p:txBody>
      </p:sp>
      <p:sp>
        <p:nvSpPr>
          <p:cNvPr id="1214" name="www.github.com/eclipse-arrowhead/roadmap"/>
          <p:cNvSpPr txBox="1"/>
          <p:nvPr>
            <p:ph type="body" idx="1"/>
          </p:nvPr>
        </p:nvSpPr>
        <p:spPr>
          <a:prstGeom prst="rect">
            <a:avLst/>
          </a:prstGeom>
        </p:spPr>
        <p:txBody>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2" invalidUrl="" action="" tgtFrame="" tooltip="" history="1" highlightClick="0" endSnd="0"/>
              </a:rPr>
              <a:t>www.github.com/eclipse-arrowhead/roadmap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6" name="Eclipse Arrowhead…"/>
          <p:cNvSpPr txBox="1"/>
          <p:nvPr>
            <p:ph type="title"/>
          </p:nvPr>
        </p:nvSpPr>
        <p:spPr>
          <a:prstGeom prst="rect">
            <a:avLst/>
          </a:prstGeom>
        </p:spPr>
        <p:txBody>
          <a:bodyPr/>
          <a:lstStyle/>
          <a:p>
            <a:pPr/>
            <a:r>
              <a:t>Eclipse Arrowhead</a:t>
            </a:r>
          </a:p>
          <a:p>
            <a:pPr/>
            <a:r>
              <a:t>Roadmap WG</a:t>
            </a:r>
          </a:p>
        </p:txBody>
      </p:sp>
      <p:sp>
        <p:nvSpPr>
          <p:cNvPr id="1217" name="Agenda 210428"/>
          <p:cNvSpPr txBox="1"/>
          <p:nvPr>
            <p:ph type="body" sz="quarter" idx="1"/>
          </p:nvPr>
        </p:nvSpPr>
        <p:spPr>
          <a:prstGeom prst="rect">
            <a:avLst/>
          </a:prstGeom>
        </p:spPr>
        <p:txBody>
          <a:bodyPr/>
          <a:lstStyle/>
          <a:p>
            <a:pPr/>
            <a:r>
              <a:t>Agenda 210915</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