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3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09" cy="3398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782223" y="228827"/>
            <a:ext cx="2133601" cy="228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www.arrowhead.eu"/>
          <p:cNvSpPr txBox="1"/>
          <p:nvPr/>
        </p:nvSpPr>
        <p:spPr>
          <a:xfrm>
            <a:off x="431803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8" y="5377781"/>
            <a:ext cx="1176602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7166180" y="5449787"/>
            <a:ext cx="284372" cy="280800"/>
          </a:xfrm>
          <a:prstGeom prst="rect">
            <a:avLst/>
          </a:prstGeom>
        </p:spPr>
        <p:txBody>
          <a:bodyPr wrap="none"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5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5418099"/>
            <a:ext cx="377058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feld 7"/>
          <p:cNvSpPr txBox="1"/>
          <p:nvPr/>
        </p:nvSpPr>
        <p:spPr>
          <a:xfrm>
            <a:off x="592511" y="5399266"/>
            <a:ext cx="3269617" cy="323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This project has received funding from the European Union’s Horizon 2020 </a:t>
            </a:r>
          </a:p>
          <a:p>
            <a:pPr>
              <a:defRPr sz="800"/>
            </a:pPr>
            <a:r>
              <a:t>research and innovation programme under grant agreement No 723094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251519" y="577246"/>
            <a:ext cx="8640962" cy="468052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8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1"/>
            <a:ext cx="496007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/>
          <p:nvPr>
            <p:ph type="body" sz="quarter" idx="21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Segnaposto testo 7"/>
          <p:cNvSpPr/>
          <p:nvPr>
            <p:ph type="body" sz="quarter" idx="22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4" cy="44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/>
          <p:nvPr>
            <p:ph type="body" sz="quarter" idx="21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egnaposto testo 7"/>
          <p:cNvSpPr/>
          <p:nvPr>
            <p:ph type="body" sz="quarter" idx="22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333500" y="1775354"/>
            <a:ext cx="6477000" cy="1225022"/>
          </a:xfrm>
          <a:prstGeom prst="rect">
            <a:avLst/>
          </a:prstGeom>
        </p:spPr>
        <p:txBody>
          <a:bodyPr lIns="38100" tIns="38100" rIns="38100" bIns="38100" anchor="ctr">
            <a:normAutofit fontScale="100000" lnSpcReduction="0"/>
          </a:bodyPr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64008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128016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1920239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256032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7783363" y="5342458"/>
            <a:ext cx="217638" cy="213272"/>
          </a:xfrm>
          <a:prstGeom prst="rect">
            <a:avLst/>
          </a:prstGeom>
        </p:spPr>
        <p:txBody>
          <a:bodyPr wrap="none"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/>
            </a:lvl1pPr>
          </a:lstStyle>
          <a:p>
            <a:pPr/>
            <a:r>
              <a:t>www.arrowhead.eu</a:t>
            </a:r>
          </a:p>
        </p:txBody>
      </p:sp>
      <p:pic>
        <p:nvPicPr>
          <p:cNvPr id="14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4pPr marL="1698170" indent="-32657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</p:spPr>
        <p:txBody>
          <a:bodyPr wrap="none"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www.arrowhead.eu"/>
          <p:cNvSpPr txBox="1"/>
          <p:nvPr/>
        </p:nvSpPr>
        <p:spPr>
          <a:xfrm>
            <a:off x="383383" y="5389127"/>
            <a:ext cx="3966627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849532" y="209288"/>
            <a:ext cx="7444936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idx="1"/>
          </p:nvPr>
        </p:nvSpPr>
        <p:spPr>
          <a:xfrm>
            <a:off x="849532" y="751328"/>
            <a:ext cx="7444936" cy="458018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www.arrowhead.eu"/>
          <p:cNvSpPr txBox="1"/>
          <p:nvPr/>
        </p:nvSpPr>
        <p:spPr>
          <a:xfrm>
            <a:off x="374548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www.arrowhead.eu"/>
          <p:cNvSpPr txBox="1"/>
          <p:nvPr/>
        </p:nvSpPr>
        <p:spPr>
          <a:xfrm>
            <a:off x="374548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www.arrowhead.eu"/>
          <p:cNvSpPr txBox="1"/>
          <p:nvPr/>
        </p:nvSpPr>
        <p:spPr>
          <a:xfrm>
            <a:off x="374548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www.arrowhead.eu"/>
          <p:cNvSpPr txBox="1"/>
          <p:nvPr/>
        </p:nvSpPr>
        <p:spPr>
          <a:xfrm>
            <a:off x="374548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1587" indent="-1587"/>
            <a:lvl4pPr marL="1698170" indent="-32657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</p:spPr>
        <p:txBody>
          <a:bodyPr wrap="none"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6" cy="211932"/>
          </a:xfrm>
          <a:prstGeom prst="rect">
            <a:avLst/>
          </a:prstGeom>
        </p:spPr>
        <p:txBody>
          <a:bodyPr wrap="none"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8248" y="197584"/>
            <a:ext cx="2133601" cy="22851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www.arrowhead.eu"/>
          <p:cNvSpPr txBox="1"/>
          <p:nvPr/>
        </p:nvSpPr>
        <p:spPr>
          <a:xfrm>
            <a:off x="374548" y="5168258"/>
            <a:ext cx="3966628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rrowhead.se" TargetMode="External"/><Relationship Id="rId3" Type="http://schemas.openxmlformats.org/officeDocument/2006/relationships/hyperlink" Target="https://microservices.io/patterns/" TargetMode="External"/><Relationship Id="rId4" Type="http://schemas.openxmlformats.org/officeDocument/2006/relationships/hyperlink" Target="https://www.hivemq.com/developer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Update of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of </a:t>
            </a:r>
          </a:p>
          <a:p>
            <a:pPr/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B UPD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UPDATE</a:t>
            </a:r>
          </a:p>
        </p:txBody>
      </p:sp>
      <p:sp>
        <p:nvSpPr>
          <p:cNvPr id="177" name="Update web site with Arrowhead vX.Y.Z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web site with Arrowhead vX.Y.Z systems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792162" indent="-285750" defTabSz="626167">
              <a:lnSpc>
                <a:spcPct val="81000"/>
              </a:lnSpc>
              <a:spcBef>
                <a:spcPts val="200"/>
              </a:spcBef>
              <a:buFont typeface="Arial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Template for each solution</a:t>
            </a:r>
          </a:p>
          <a:p>
            <a:pPr lvl="1" marL="792162" indent="-285750" defTabSz="626167">
              <a:lnSpc>
                <a:spcPct val="81000"/>
              </a:lnSpc>
              <a:spcBef>
                <a:spcPts val="200"/>
              </a:spcBef>
              <a:buFont typeface="Arial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present Architecture and relation between involved systems e.g. </a:t>
            </a:r>
          </a:p>
          <a:p>
            <a:pPr lvl="2" defTabSz="626167">
              <a:lnSpc>
                <a:spcPct val="81000"/>
              </a:lnSpc>
              <a:spcBef>
                <a:spcPts val="200"/>
              </a:spcBef>
              <a:buFont typeface="Arial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http://www.arrowhead.se</a:t>
            </a:r>
          </a:p>
          <a:p>
            <a:pPr lvl="2" defTabSz="626167">
              <a:lnSpc>
                <a:spcPct val="81000"/>
              </a:lnSpc>
              <a:spcBef>
                <a:spcPts val="200"/>
              </a:spcBef>
              <a:buFont typeface="Arial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https://microservices.io/patterns/</a:t>
            </a:r>
          </a:p>
          <a:p>
            <a:pPr lvl="2" defTabSz="626167">
              <a:lnSpc>
                <a:spcPct val="81000"/>
              </a:lnSpc>
              <a:spcBef>
                <a:spcPts val="200"/>
              </a:spcBef>
              <a:buFont typeface="Arial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https://www.hivemq.com/developers/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leased"/>
          <p:cNvSpPr/>
          <p:nvPr/>
        </p:nvSpPr>
        <p:spPr>
          <a:xfrm>
            <a:off x="7599871" y="1504796"/>
            <a:ext cx="927290" cy="433139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65" tIns="29765" rIns="29765" bIns="29765" anchor="ctr"/>
          <a:lstStyle>
            <a:lvl1pPr algn="ctr" defTabSz="342304">
              <a:defRPr sz="1100">
                <a:solidFill>
                  <a:srgbClr val="00F9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Released</a:t>
            </a:r>
          </a:p>
        </p:txBody>
      </p:sp>
      <p:sp>
        <p:nvSpPr>
          <p:cNvPr id="180" name="Release candidates"/>
          <p:cNvSpPr/>
          <p:nvPr/>
        </p:nvSpPr>
        <p:spPr>
          <a:xfrm>
            <a:off x="7585942" y="2055381"/>
            <a:ext cx="927290" cy="433139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65" tIns="29765" rIns="29765" bIns="29765" anchor="ctr"/>
          <a:lstStyle>
            <a:lvl1pPr algn="ctr" defTabSz="342304">
              <a:defRPr sz="11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Release candidates</a:t>
            </a:r>
          </a:p>
        </p:txBody>
      </p:sp>
      <p:sp>
        <p:nvSpPr>
          <p:cNvPr id="181" name="Prototypes"/>
          <p:cNvSpPr/>
          <p:nvPr/>
        </p:nvSpPr>
        <p:spPr>
          <a:xfrm>
            <a:off x="7579359" y="2590468"/>
            <a:ext cx="927290" cy="433139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65" tIns="29765" rIns="29765" bIns="29765" anchor="ctr"/>
          <a:lstStyle>
            <a:lvl1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Prototypes</a:t>
            </a:r>
          </a:p>
        </p:txBody>
      </p:sp>
      <p:sp>
        <p:nvSpPr>
          <p:cNvPr id="182" name="Separately released"/>
          <p:cNvSpPr/>
          <p:nvPr/>
        </p:nvSpPr>
        <p:spPr>
          <a:xfrm>
            <a:off x="7591492" y="3125666"/>
            <a:ext cx="927290" cy="4331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65" tIns="29765" rIns="29765" bIns="29765" anchor="ctr"/>
          <a:lstStyle>
            <a:lvl1pPr algn="ctr" defTabSz="342304">
              <a:defRPr sz="1100">
                <a:solidFill>
                  <a:srgbClr val="91919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Separately released</a:t>
            </a:r>
          </a:p>
        </p:txBody>
      </p:sp>
      <p:sp>
        <p:nvSpPr>
          <p:cNvPr id="183" name="Rectangle"/>
          <p:cNvSpPr/>
          <p:nvPr/>
        </p:nvSpPr>
        <p:spPr>
          <a:xfrm>
            <a:off x="2541928" y="5142792"/>
            <a:ext cx="2796055" cy="443861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7" name="Group"/>
          <p:cNvGrpSpPr/>
          <p:nvPr/>
        </p:nvGrpSpPr>
        <p:grpSpPr>
          <a:xfrm>
            <a:off x="2555573" y="3257649"/>
            <a:ext cx="682980" cy="404480"/>
            <a:chOff x="0" y="0"/>
            <a:chExt cx="682979" cy="404478"/>
          </a:xfrm>
        </p:grpSpPr>
        <p:sp>
          <p:nvSpPr>
            <p:cNvPr id="184" name="&lt;&lt;system&gt;&gt;…"/>
            <p:cNvSpPr/>
            <p:nvPr/>
          </p:nvSpPr>
          <p:spPr>
            <a:xfrm>
              <a:off x="0" y="0"/>
              <a:ext cx="682980" cy="291205"/>
            </a:xfrm>
            <a:prstGeom prst="roundRect">
              <a:avLst>
                <a:gd name="adj" fmla="val 8552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EventHandler</a:t>
              </a:r>
            </a:p>
          </p:txBody>
        </p:sp>
        <p:grpSp>
          <p:nvGrpSpPr>
            <p:cNvPr id="226" name="Group"/>
            <p:cNvGrpSpPr/>
            <p:nvPr/>
          </p:nvGrpSpPr>
          <p:grpSpPr>
            <a:xfrm flipH="1">
              <a:off x="6685" y="286172"/>
              <a:ext cx="656495" cy="118307"/>
              <a:chOff x="0" y="0"/>
              <a:chExt cx="656494" cy="118305"/>
            </a:xfrm>
          </p:grpSpPr>
          <p:grpSp>
            <p:nvGrpSpPr>
              <p:cNvPr id="189" name="Group"/>
              <p:cNvGrpSpPr/>
              <p:nvPr/>
            </p:nvGrpSpPr>
            <p:grpSpPr>
              <a:xfrm rot="5400000">
                <a:off x="353238" y="33086"/>
                <a:ext cx="117057" cy="53036"/>
                <a:chOff x="0" y="0"/>
                <a:chExt cx="117056" cy="53034"/>
              </a:xfrm>
            </p:grpSpPr>
            <p:pic>
              <p:nvPicPr>
                <p:cNvPr id="18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630" y="6629"/>
                  <a:ext cx="53036" cy="397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88" name="Group"/>
                <p:cNvGrpSpPr/>
                <p:nvPr/>
              </p:nvGrpSpPr>
              <p:grpSpPr>
                <a:xfrm rot="16200000">
                  <a:off x="62034" y="-15328"/>
                  <a:ext cx="26355" cy="83691"/>
                  <a:chOff x="0" y="0"/>
                  <a:chExt cx="26354" cy="83689"/>
                </a:xfrm>
              </p:grpSpPr>
              <p:sp>
                <p:nvSpPr>
                  <p:cNvPr id="186" name="Line"/>
                  <p:cNvSpPr/>
                  <p:nvPr/>
                </p:nvSpPr>
                <p:spPr>
                  <a:xfrm flipH="1">
                    <a:off x="14230" y="0"/>
                    <a:ext cx="1" cy="575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187" name="Circle"/>
                  <p:cNvSpPr/>
                  <p:nvPr/>
                </p:nvSpPr>
                <p:spPr>
                  <a:xfrm>
                    <a:off x="0" y="57177"/>
                    <a:ext cx="26355" cy="26513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190" name="Rounded Rectangle"/>
              <p:cNvSpPr/>
              <p:nvPr/>
            </p:nvSpPr>
            <p:spPr>
              <a:xfrm>
                <a:off x="499030" y="8567"/>
                <a:ext cx="39942" cy="27798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93" name="Group"/>
              <p:cNvGrpSpPr/>
              <p:nvPr/>
            </p:nvGrpSpPr>
            <p:grpSpPr>
              <a:xfrm rot="10800000">
                <a:off x="503436" y="33183"/>
                <a:ext cx="31130" cy="81282"/>
                <a:chOff x="0" y="0"/>
                <a:chExt cx="31129" cy="81281"/>
              </a:xfrm>
            </p:grpSpPr>
            <p:sp>
              <p:nvSpPr>
                <p:cNvPr id="191" name="Line"/>
                <p:cNvSpPr/>
                <p:nvPr/>
              </p:nvSpPr>
              <p:spPr>
                <a:xfrm flipH="1" flipV="1">
                  <a:off x="15271" y="20320"/>
                  <a:ext cx="588" cy="60962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92" name="Line"/>
                <p:cNvSpPr/>
                <p:nvPr/>
              </p:nvSpPr>
              <p:spPr>
                <a:xfrm flipH="1" rot="10800000">
                  <a:off x="0" y="-1"/>
                  <a:ext cx="31130" cy="19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194" name="Rounded Rectangle"/>
              <p:cNvSpPr/>
              <p:nvPr/>
            </p:nvSpPr>
            <p:spPr>
              <a:xfrm>
                <a:off x="557791" y="8567"/>
                <a:ext cx="39942" cy="27798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 rot="10800000">
                <a:off x="562197" y="35610"/>
                <a:ext cx="31130" cy="81283"/>
                <a:chOff x="0" y="0"/>
                <a:chExt cx="31129" cy="81281"/>
              </a:xfrm>
            </p:grpSpPr>
            <p:sp>
              <p:nvSpPr>
                <p:cNvPr id="195" name="Line"/>
                <p:cNvSpPr/>
                <p:nvPr/>
              </p:nvSpPr>
              <p:spPr>
                <a:xfrm flipH="1" flipV="1">
                  <a:off x="15271" y="20320"/>
                  <a:ext cx="588" cy="60962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96" name="Line"/>
                <p:cNvSpPr/>
                <p:nvPr/>
              </p:nvSpPr>
              <p:spPr>
                <a:xfrm flipH="1" rot="10800000">
                  <a:off x="0" y="-1"/>
                  <a:ext cx="31130" cy="19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198" name="Rounded Rectangle"/>
              <p:cNvSpPr/>
              <p:nvPr/>
            </p:nvSpPr>
            <p:spPr>
              <a:xfrm>
                <a:off x="616552" y="8567"/>
                <a:ext cx="39943" cy="27798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01" name="Group"/>
              <p:cNvGrpSpPr/>
              <p:nvPr/>
            </p:nvGrpSpPr>
            <p:grpSpPr>
              <a:xfrm rot="10800000">
                <a:off x="620958" y="37023"/>
                <a:ext cx="31131" cy="81283"/>
                <a:chOff x="0" y="0"/>
                <a:chExt cx="31129" cy="81281"/>
              </a:xfrm>
            </p:grpSpPr>
            <p:sp>
              <p:nvSpPr>
                <p:cNvPr id="199" name="Line"/>
                <p:cNvSpPr/>
                <p:nvPr/>
              </p:nvSpPr>
              <p:spPr>
                <a:xfrm flipH="1" flipV="1">
                  <a:off x="15271" y="20320"/>
                  <a:ext cx="588" cy="60962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0" name="Line"/>
                <p:cNvSpPr/>
                <p:nvPr/>
              </p:nvSpPr>
              <p:spPr>
                <a:xfrm flipH="1" rot="10800000">
                  <a:off x="0" y="-1"/>
                  <a:ext cx="31130" cy="19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206" name="Group"/>
              <p:cNvGrpSpPr/>
              <p:nvPr/>
            </p:nvGrpSpPr>
            <p:grpSpPr>
              <a:xfrm rot="5400000">
                <a:off x="276276" y="32010"/>
                <a:ext cx="117057" cy="53036"/>
                <a:chOff x="0" y="0"/>
                <a:chExt cx="117056" cy="53034"/>
              </a:xfrm>
            </p:grpSpPr>
            <p:pic>
              <p:nvPicPr>
                <p:cNvPr id="202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630" y="6629"/>
                  <a:ext cx="53036" cy="397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05" name="Group"/>
                <p:cNvGrpSpPr/>
                <p:nvPr/>
              </p:nvGrpSpPr>
              <p:grpSpPr>
                <a:xfrm rot="16200000">
                  <a:off x="62034" y="-15328"/>
                  <a:ext cx="26355" cy="83691"/>
                  <a:chOff x="0" y="0"/>
                  <a:chExt cx="26354" cy="83689"/>
                </a:xfrm>
              </p:grpSpPr>
              <p:sp>
                <p:nvSpPr>
                  <p:cNvPr id="203" name="Line"/>
                  <p:cNvSpPr/>
                  <p:nvPr/>
                </p:nvSpPr>
                <p:spPr>
                  <a:xfrm flipH="1">
                    <a:off x="14230" y="0"/>
                    <a:ext cx="1" cy="575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04" name="Circle"/>
                  <p:cNvSpPr/>
                  <p:nvPr/>
                </p:nvSpPr>
                <p:spPr>
                  <a:xfrm>
                    <a:off x="0" y="57177"/>
                    <a:ext cx="26355" cy="26513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211" name="Group"/>
              <p:cNvGrpSpPr/>
              <p:nvPr/>
            </p:nvGrpSpPr>
            <p:grpSpPr>
              <a:xfrm rot="5400000">
                <a:off x="199648" y="32010"/>
                <a:ext cx="117057" cy="53036"/>
                <a:chOff x="0" y="0"/>
                <a:chExt cx="117056" cy="53034"/>
              </a:xfrm>
            </p:grpSpPr>
            <p:pic>
              <p:nvPicPr>
                <p:cNvPr id="207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630" y="6629"/>
                  <a:ext cx="53036" cy="397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10" name="Group"/>
                <p:cNvGrpSpPr/>
                <p:nvPr/>
              </p:nvGrpSpPr>
              <p:grpSpPr>
                <a:xfrm rot="16200000">
                  <a:off x="62034" y="-15328"/>
                  <a:ext cx="26355" cy="83691"/>
                  <a:chOff x="0" y="0"/>
                  <a:chExt cx="26354" cy="83689"/>
                </a:xfrm>
              </p:grpSpPr>
              <p:sp>
                <p:nvSpPr>
                  <p:cNvPr id="208" name="Line"/>
                  <p:cNvSpPr/>
                  <p:nvPr/>
                </p:nvSpPr>
                <p:spPr>
                  <a:xfrm flipH="1">
                    <a:off x="14230" y="0"/>
                    <a:ext cx="1" cy="575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09" name="Circle"/>
                  <p:cNvSpPr/>
                  <p:nvPr/>
                </p:nvSpPr>
                <p:spPr>
                  <a:xfrm>
                    <a:off x="0" y="57177"/>
                    <a:ext cx="26355" cy="26513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pic>
            <p:nvPicPr>
              <p:cNvPr id="212" name="image22.png" descr="image22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0800000">
                <a:off x="154143" y="0"/>
                <a:ext cx="53036" cy="397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7" name="Group"/>
              <p:cNvGrpSpPr/>
              <p:nvPr/>
            </p:nvGrpSpPr>
            <p:grpSpPr>
              <a:xfrm rot="5400000">
                <a:off x="47541" y="29822"/>
                <a:ext cx="112681" cy="53036"/>
                <a:chOff x="0" y="0"/>
                <a:chExt cx="112680" cy="53034"/>
              </a:xfrm>
            </p:grpSpPr>
            <p:pic>
              <p:nvPicPr>
                <p:cNvPr id="21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630" y="6629"/>
                  <a:ext cx="53036" cy="397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16" name="Group"/>
                <p:cNvGrpSpPr/>
                <p:nvPr/>
              </p:nvGrpSpPr>
              <p:grpSpPr>
                <a:xfrm rot="5400000">
                  <a:off x="56474" y="-14124"/>
                  <a:ext cx="31131" cy="81283"/>
                  <a:chOff x="0" y="0"/>
                  <a:chExt cx="31129" cy="81281"/>
                </a:xfrm>
              </p:grpSpPr>
              <p:sp>
                <p:nvSpPr>
                  <p:cNvPr id="214" name="Line"/>
                  <p:cNvSpPr/>
                  <p:nvPr/>
                </p:nvSpPr>
                <p:spPr>
                  <a:xfrm flipH="1" flipV="1">
                    <a:off x="15271" y="20320"/>
                    <a:ext cx="588" cy="6096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15" name="Line"/>
                  <p:cNvSpPr/>
                  <p:nvPr/>
                </p:nvSpPr>
                <p:spPr>
                  <a:xfrm flipH="1" rot="10800000">
                    <a:off x="0" y="-1"/>
                    <a:ext cx="31130" cy="19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  <p:grpSp>
            <p:nvGrpSpPr>
              <p:cNvPr id="220" name="Group"/>
              <p:cNvGrpSpPr/>
              <p:nvPr/>
            </p:nvGrpSpPr>
            <p:grpSpPr>
              <a:xfrm rot="10800000">
                <a:off x="165096" y="31459"/>
                <a:ext cx="31130" cy="81282"/>
                <a:chOff x="0" y="0"/>
                <a:chExt cx="31129" cy="81281"/>
              </a:xfrm>
            </p:grpSpPr>
            <p:sp>
              <p:nvSpPr>
                <p:cNvPr id="218" name="Line"/>
                <p:cNvSpPr/>
                <p:nvPr/>
              </p:nvSpPr>
              <p:spPr>
                <a:xfrm flipH="1" flipV="1">
                  <a:off x="15271" y="20320"/>
                  <a:ext cx="588" cy="60962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9" name="Line"/>
                <p:cNvSpPr/>
                <p:nvPr/>
              </p:nvSpPr>
              <p:spPr>
                <a:xfrm flipH="1" rot="10800000">
                  <a:off x="0" y="-1"/>
                  <a:ext cx="31130" cy="19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225" name="Group"/>
              <p:cNvGrpSpPr/>
              <p:nvPr/>
            </p:nvGrpSpPr>
            <p:grpSpPr>
              <a:xfrm rot="5400000">
                <a:off x="-29823" y="33086"/>
                <a:ext cx="112681" cy="53036"/>
                <a:chOff x="0" y="0"/>
                <a:chExt cx="112680" cy="53034"/>
              </a:xfrm>
            </p:grpSpPr>
            <p:pic>
              <p:nvPicPr>
                <p:cNvPr id="221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630" y="6629"/>
                  <a:ext cx="53036" cy="397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24" name="Group"/>
                <p:cNvGrpSpPr/>
                <p:nvPr/>
              </p:nvGrpSpPr>
              <p:grpSpPr>
                <a:xfrm rot="5400000">
                  <a:off x="56474" y="-14124"/>
                  <a:ext cx="31131" cy="81283"/>
                  <a:chOff x="0" y="0"/>
                  <a:chExt cx="31129" cy="81281"/>
                </a:xfrm>
              </p:grpSpPr>
              <p:sp>
                <p:nvSpPr>
                  <p:cNvPr id="222" name="Line"/>
                  <p:cNvSpPr/>
                  <p:nvPr/>
                </p:nvSpPr>
                <p:spPr>
                  <a:xfrm flipH="1" flipV="1">
                    <a:off x="15271" y="20320"/>
                    <a:ext cx="588" cy="6096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23" name="Line"/>
                  <p:cNvSpPr/>
                  <p:nvPr/>
                </p:nvSpPr>
                <p:spPr>
                  <a:xfrm flipH="1" rot="10800000">
                    <a:off x="0" y="-1"/>
                    <a:ext cx="31130" cy="19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</p:grpSp>
      <p:grpSp>
        <p:nvGrpSpPr>
          <p:cNvPr id="261" name="Group"/>
          <p:cNvGrpSpPr/>
          <p:nvPr/>
        </p:nvGrpSpPr>
        <p:grpSpPr>
          <a:xfrm>
            <a:off x="3315072" y="3263272"/>
            <a:ext cx="604032" cy="393234"/>
            <a:chOff x="0" y="0"/>
            <a:chExt cx="604031" cy="393233"/>
          </a:xfrm>
        </p:grpSpPr>
        <p:sp>
          <p:nvSpPr>
            <p:cNvPr id="228" name="&lt;&lt;system&gt;&gt;…"/>
            <p:cNvSpPr/>
            <p:nvPr/>
          </p:nvSpPr>
          <p:spPr>
            <a:xfrm>
              <a:off x="0" y="0"/>
              <a:ext cx="604032" cy="285416"/>
            </a:xfrm>
            <a:prstGeom prst="roundRect">
              <a:avLst>
                <a:gd name="adj" fmla="val 9876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DataManger</a:t>
              </a:r>
            </a:p>
          </p:txBody>
        </p:sp>
        <p:grpSp>
          <p:nvGrpSpPr>
            <p:cNvPr id="260" name="Group"/>
            <p:cNvGrpSpPr/>
            <p:nvPr/>
          </p:nvGrpSpPr>
          <p:grpSpPr>
            <a:xfrm flipH="1" rot="16200000">
              <a:off x="280872" y="89999"/>
              <a:ext cx="114810" cy="491660"/>
              <a:chOff x="0" y="0"/>
              <a:chExt cx="114809" cy="491659"/>
            </a:xfrm>
          </p:grpSpPr>
          <p:sp>
            <p:nvSpPr>
              <p:cNvPr id="229" name="Rounded Rectangle"/>
              <p:cNvSpPr/>
              <p:nvPr/>
            </p:nvSpPr>
            <p:spPr>
              <a:xfrm rot="16200000">
                <a:off x="2421" y="119942"/>
                <a:ext cx="38762" cy="26977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32" name="Group"/>
              <p:cNvGrpSpPr/>
              <p:nvPr/>
            </p:nvGrpSpPr>
            <p:grpSpPr>
              <a:xfrm rot="5400000">
                <a:off x="56538" y="93990"/>
                <a:ext cx="30210" cy="78881"/>
                <a:chOff x="0" y="0"/>
                <a:chExt cx="30209" cy="78879"/>
              </a:xfrm>
            </p:grpSpPr>
            <p:sp>
              <p:nvSpPr>
                <p:cNvPr id="230" name="Line"/>
                <p:cNvSpPr/>
                <p:nvPr/>
              </p:nvSpPr>
              <p:spPr>
                <a:xfrm flipH="1" flipV="1">
                  <a:off x="14819" y="19720"/>
                  <a:ext cx="571" cy="5916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31" name="Line"/>
                <p:cNvSpPr/>
                <p:nvPr/>
              </p:nvSpPr>
              <p:spPr>
                <a:xfrm flipH="1" rot="10800000">
                  <a:off x="0" y="-1"/>
                  <a:ext cx="30210" cy="1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33" name="Rounded Rectangle"/>
              <p:cNvSpPr/>
              <p:nvPr/>
            </p:nvSpPr>
            <p:spPr>
              <a:xfrm rot="16200000">
                <a:off x="2421" y="62917"/>
                <a:ext cx="38762" cy="26977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36" name="Group"/>
              <p:cNvGrpSpPr/>
              <p:nvPr/>
            </p:nvGrpSpPr>
            <p:grpSpPr>
              <a:xfrm rot="5400000">
                <a:off x="58893" y="36965"/>
                <a:ext cx="30211" cy="78881"/>
                <a:chOff x="0" y="0"/>
                <a:chExt cx="30209" cy="78879"/>
              </a:xfrm>
            </p:grpSpPr>
            <p:sp>
              <p:nvSpPr>
                <p:cNvPr id="234" name="Line"/>
                <p:cNvSpPr/>
                <p:nvPr/>
              </p:nvSpPr>
              <p:spPr>
                <a:xfrm flipH="1" flipV="1">
                  <a:off x="14819" y="19720"/>
                  <a:ext cx="571" cy="5916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35" name="Line"/>
                <p:cNvSpPr/>
                <p:nvPr/>
              </p:nvSpPr>
              <p:spPr>
                <a:xfrm flipH="1" rot="10800000">
                  <a:off x="0" y="-1"/>
                  <a:ext cx="30210" cy="1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37" name="Rounded Rectangle"/>
              <p:cNvSpPr/>
              <p:nvPr/>
            </p:nvSpPr>
            <p:spPr>
              <a:xfrm rot="16200000">
                <a:off x="2421" y="5892"/>
                <a:ext cx="38762" cy="26977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40" name="Group"/>
              <p:cNvGrpSpPr/>
              <p:nvPr/>
            </p:nvGrpSpPr>
            <p:grpSpPr>
              <a:xfrm rot="5400000">
                <a:off x="60265" y="-20060"/>
                <a:ext cx="30210" cy="78881"/>
                <a:chOff x="0" y="0"/>
                <a:chExt cx="30209" cy="78879"/>
              </a:xfrm>
            </p:grpSpPr>
            <p:sp>
              <p:nvSpPr>
                <p:cNvPr id="238" name="Line"/>
                <p:cNvSpPr/>
                <p:nvPr/>
              </p:nvSpPr>
              <p:spPr>
                <a:xfrm flipH="1" flipV="1">
                  <a:off x="14819" y="19720"/>
                  <a:ext cx="571" cy="5916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39" name="Line"/>
                <p:cNvSpPr/>
                <p:nvPr/>
              </p:nvSpPr>
              <p:spPr>
                <a:xfrm flipH="1" rot="10800000">
                  <a:off x="0" y="-1"/>
                  <a:ext cx="30210" cy="1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245" name="Group"/>
              <p:cNvGrpSpPr/>
              <p:nvPr/>
            </p:nvGrpSpPr>
            <p:grpSpPr>
              <a:xfrm>
                <a:off x="-1" y="215377"/>
                <a:ext cx="113599" cy="51468"/>
                <a:chOff x="0" y="0"/>
                <a:chExt cx="113597" cy="51467"/>
              </a:xfrm>
            </p:grpSpPr>
            <p:pic>
              <p:nvPicPr>
                <p:cNvPr id="241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434" y="6433"/>
                  <a:ext cx="51469" cy="386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44" name="Group"/>
                <p:cNvGrpSpPr/>
                <p:nvPr/>
              </p:nvGrpSpPr>
              <p:grpSpPr>
                <a:xfrm rot="16200000">
                  <a:off x="60201" y="-14875"/>
                  <a:ext cx="25577" cy="81218"/>
                  <a:chOff x="0" y="0"/>
                  <a:chExt cx="25576" cy="81216"/>
                </a:xfrm>
              </p:grpSpPr>
              <p:sp>
                <p:nvSpPr>
                  <p:cNvPr id="242" name="Line"/>
                  <p:cNvSpPr/>
                  <p:nvPr/>
                </p:nvSpPr>
                <p:spPr>
                  <a:xfrm flipH="1">
                    <a:off x="13809" y="0"/>
                    <a:ext cx="1" cy="558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43" name="Circle"/>
                  <p:cNvSpPr/>
                  <p:nvPr/>
                </p:nvSpPr>
                <p:spPr>
                  <a:xfrm>
                    <a:off x="0" y="55487"/>
                    <a:ext cx="25577" cy="2573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pic>
            <p:nvPicPr>
              <p:cNvPr id="246" name="image22.png" descr="image22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5400000">
                <a:off x="-6434" y="297036"/>
                <a:ext cx="51469" cy="38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49" name="Group"/>
              <p:cNvGrpSpPr/>
              <p:nvPr/>
            </p:nvGrpSpPr>
            <p:grpSpPr>
              <a:xfrm rot="5400000">
                <a:off x="54864" y="276896"/>
                <a:ext cx="30211" cy="78881"/>
                <a:chOff x="0" y="0"/>
                <a:chExt cx="30209" cy="78879"/>
              </a:xfrm>
            </p:grpSpPr>
            <p:sp>
              <p:nvSpPr>
                <p:cNvPr id="247" name="Line"/>
                <p:cNvSpPr/>
                <p:nvPr/>
              </p:nvSpPr>
              <p:spPr>
                <a:xfrm flipH="1" flipV="1">
                  <a:off x="14819" y="19720"/>
                  <a:ext cx="571" cy="5916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48" name="Line"/>
                <p:cNvSpPr/>
                <p:nvPr/>
              </p:nvSpPr>
              <p:spPr>
                <a:xfrm flipH="1" rot="10800000">
                  <a:off x="0" y="-1"/>
                  <a:ext cx="30210" cy="1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254" name="Group"/>
              <p:cNvGrpSpPr/>
              <p:nvPr/>
            </p:nvGrpSpPr>
            <p:grpSpPr>
              <a:xfrm>
                <a:off x="-1" y="365113"/>
                <a:ext cx="113599" cy="51469"/>
                <a:chOff x="0" y="0"/>
                <a:chExt cx="113597" cy="51467"/>
              </a:xfrm>
            </p:grpSpPr>
            <p:pic>
              <p:nvPicPr>
                <p:cNvPr id="250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434" y="6433"/>
                  <a:ext cx="51469" cy="386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53" name="Group"/>
                <p:cNvGrpSpPr/>
                <p:nvPr/>
              </p:nvGrpSpPr>
              <p:grpSpPr>
                <a:xfrm rot="16200000">
                  <a:off x="60201" y="-14875"/>
                  <a:ext cx="25577" cy="81218"/>
                  <a:chOff x="0" y="0"/>
                  <a:chExt cx="25576" cy="81216"/>
                </a:xfrm>
              </p:grpSpPr>
              <p:sp>
                <p:nvSpPr>
                  <p:cNvPr id="251" name="Line"/>
                  <p:cNvSpPr/>
                  <p:nvPr/>
                </p:nvSpPr>
                <p:spPr>
                  <a:xfrm flipH="1">
                    <a:off x="13809" y="0"/>
                    <a:ext cx="1" cy="558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52" name="Circle"/>
                  <p:cNvSpPr/>
                  <p:nvPr/>
                </p:nvSpPr>
                <p:spPr>
                  <a:xfrm>
                    <a:off x="0" y="55487"/>
                    <a:ext cx="25577" cy="2573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259" name="Group"/>
              <p:cNvGrpSpPr/>
              <p:nvPr/>
            </p:nvGrpSpPr>
            <p:grpSpPr>
              <a:xfrm>
                <a:off x="-1" y="440191"/>
                <a:ext cx="113599" cy="51469"/>
                <a:chOff x="0" y="0"/>
                <a:chExt cx="113597" cy="51467"/>
              </a:xfrm>
            </p:grpSpPr>
            <p:pic>
              <p:nvPicPr>
                <p:cNvPr id="25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434" y="6433"/>
                  <a:ext cx="51469" cy="386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58" name="Group"/>
                <p:cNvGrpSpPr/>
                <p:nvPr/>
              </p:nvGrpSpPr>
              <p:grpSpPr>
                <a:xfrm rot="16200000">
                  <a:off x="60201" y="-14875"/>
                  <a:ext cx="25577" cy="81218"/>
                  <a:chOff x="0" y="0"/>
                  <a:chExt cx="25576" cy="81216"/>
                </a:xfrm>
              </p:grpSpPr>
              <p:sp>
                <p:nvSpPr>
                  <p:cNvPr id="256" name="Line"/>
                  <p:cNvSpPr/>
                  <p:nvPr/>
                </p:nvSpPr>
                <p:spPr>
                  <a:xfrm flipH="1">
                    <a:off x="13809" y="0"/>
                    <a:ext cx="1" cy="5585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57" name="Circle"/>
                  <p:cNvSpPr/>
                  <p:nvPr/>
                </p:nvSpPr>
                <p:spPr>
                  <a:xfrm>
                    <a:off x="0" y="55487"/>
                    <a:ext cx="25577" cy="2573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281" name="Group"/>
          <p:cNvGrpSpPr/>
          <p:nvPr/>
        </p:nvGrpSpPr>
        <p:grpSpPr>
          <a:xfrm>
            <a:off x="2521897" y="4225717"/>
            <a:ext cx="614532" cy="418245"/>
            <a:chOff x="0" y="0"/>
            <a:chExt cx="614531" cy="418244"/>
          </a:xfrm>
        </p:grpSpPr>
        <p:sp>
          <p:nvSpPr>
            <p:cNvPr id="262" name="&lt;&lt;system&gt;&gt;…"/>
            <p:cNvSpPr/>
            <p:nvPr/>
          </p:nvSpPr>
          <p:spPr>
            <a:xfrm>
              <a:off x="0" y="0"/>
              <a:ext cx="614532" cy="28548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Translation</a:t>
              </a:r>
            </a:p>
          </p:txBody>
        </p:sp>
        <p:grpSp>
          <p:nvGrpSpPr>
            <p:cNvPr id="280" name="Group"/>
            <p:cNvGrpSpPr/>
            <p:nvPr/>
          </p:nvGrpSpPr>
          <p:grpSpPr>
            <a:xfrm flipH="1" rot="16200000">
              <a:off x="280929" y="189117"/>
              <a:ext cx="134562" cy="323694"/>
              <a:chOff x="0" y="0"/>
              <a:chExt cx="134560" cy="323692"/>
            </a:xfrm>
          </p:grpSpPr>
          <p:grpSp>
            <p:nvGrpSpPr>
              <p:cNvPr id="267" name="Group"/>
              <p:cNvGrpSpPr/>
              <p:nvPr/>
            </p:nvGrpSpPr>
            <p:grpSpPr>
              <a:xfrm>
                <a:off x="0" y="262726"/>
                <a:ext cx="134561" cy="60967"/>
                <a:chOff x="0" y="0"/>
                <a:chExt cx="134560" cy="60965"/>
              </a:xfrm>
            </p:grpSpPr>
            <p:pic>
              <p:nvPicPr>
                <p:cNvPr id="26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621" y="7620"/>
                  <a:ext cx="60966" cy="4572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66" name="Group"/>
                <p:cNvGrpSpPr/>
                <p:nvPr/>
              </p:nvGrpSpPr>
              <p:grpSpPr>
                <a:xfrm rot="16200000">
                  <a:off x="71310" y="-17620"/>
                  <a:ext cx="30297" cy="96206"/>
                  <a:chOff x="0" y="0"/>
                  <a:chExt cx="30296" cy="96204"/>
                </a:xfrm>
              </p:grpSpPr>
              <p:sp>
                <p:nvSpPr>
                  <p:cNvPr id="264" name="Line"/>
                  <p:cNvSpPr/>
                  <p:nvPr/>
                </p:nvSpPr>
                <p:spPr>
                  <a:xfrm flipH="1">
                    <a:off x="16358" y="0"/>
                    <a:ext cx="1" cy="6615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65" name="Circle"/>
                  <p:cNvSpPr/>
                  <p:nvPr/>
                </p:nvSpPr>
                <p:spPr>
                  <a:xfrm>
                    <a:off x="0" y="65727"/>
                    <a:ext cx="30297" cy="304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268" name="Rounded Rectangle"/>
              <p:cNvSpPr/>
              <p:nvPr/>
            </p:nvSpPr>
            <p:spPr>
              <a:xfrm rot="16200000">
                <a:off x="-3950" y="142077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71" name="Group"/>
              <p:cNvGrpSpPr/>
              <p:nvPr/>
            </p:nvGrpSpPr>
            <p:grpSpPr>
              <a:xfrm rot="5400000">
                <a:off x="60154" y="111335"/>
                <a:ext cx="35785" cy="93438"/>
                <a:chOff x="0" y="0"/>
                <a:chExt cx="35784" cy="93436"/>
              </a:xfrm>
            </p:grpSpPr>
            <p:sp>
              <p:nvSpPr>
                <p:cNvPr id="269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70" name="Line"/>
                <p:cNvSpPr/>
                <p:nvPr/>
              </p:nvSpPr>
              <p:spPr>
                <a:xfrm flipH="1" rot="10800000">
                  <a:off x="0" y="0"/>
                  <a:ext cx="35785" cy="226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72" name="Rounded Rectangle"/>
              <p:cNvSpPr/>
              <p:nvPr/>
            </p:nvSpPr>
            <p:spPr>
              <a:xfrm rot="16200000">
                <a:off x="-3950" y="74528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75" name="Group"/>
              <p:cNvGrpSpPr/>
              <p:nvPr/>
            </p:nvGrpSpPr>
            <p:grpSpPr>
              <a:xfrm rot="5400000">
                <a:off x="62944" y="43787"/>
                <a:ext cx="35785" cy="93437"/>
                <a:chOff x="0" y="0"/>
                <a:chExt cx="35784" cy="93436"/>
              </a:xfrm>
            </p:grpSpPr>
            <p:sp>
              <p:nvSpPr>
                <p:cNvPr id="273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74" name="Line"/>
                <p:cNvSpPr/>
                <p:nvPr/>
              </p:nvSpPr>
              <p:spPr>
                <a:xfrm flipH="1" rot="10800000">
                  <a:off x="0" y="0"/>
                  <a:ext cx="35785" cy="226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76" name="Rounded Rectangle"/>
              <p:cNvSpPr/>
              <p:nvPr/>
            </p:nvSpPr>
            <p:spPr>
              <a:xfrm rot="16200000">
                <a:off x="-3950" y="6980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79" name="Group"/>
              <p:cNvGrpSpPr/>
              <p:nvPr/>
            </p:nvGrpSpPr>
            <p:grpSpPr>
              <a:xfrm rot="5400000">
                <a:off x="64568" y="-23762"/>
                <a:ext cx="35786" cy="93438"/>
                <a:chOff x="0" y="0"/>
                <a:chExt cx="35784" cy="93436"/>
              </a:xfrm>
            </p:grpSpPr>
            <p:sp>
              <p:nvSpPr>
                <p:cNvPr id="277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78" name="Line"/>
                <p:cNvSpPr/>
                <p:nvPr/>
              </p:nvSpPr>
              <p:spPr>
                <a:xfrm flipH="1" rot="10800000">
                  <a:off x="0" y="0"/>
                  <a:ext cx="35785" cy="226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301" name="Group"/>
          <p:cNvGrpSpPr/>
          <p:nvPr/>
        </p:nvGrpSpPr>
        <p:grpSpPr>
          <a:xfrm>
            <a:off x="2564696" y="3738665"/>
            <a:ext cx="570515" cy="402847"/>
            <a:chOff x="0" y="0"/>
            <a:chExt cx="570513" cy="402845"/>
          </a:xfrm>
        </p:grpSpPr>
        <p:sp>
          <p:nvSpPr>
            <p:cNvPr id="282" name="&lt;&lt;system&gt;&gt;…"/>
            <p:cNvSpPr/>
            <p:nvPr/>
          </p:nvSpPr>
          <p:spPr>
            <a:xfrm>
              <a:off x="0" y="0"/>
              <a:ext cx="570514" cy="27497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1228">
                <a:defRPr sz="70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1228">
                <a:defRPr sz="70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Gatekeeper</a:t>
              </a:r>
            </a:p>
          </p:txBody>
        </p:sp>
        <p:grpSp>
          <p:nvGrpSpPr>
            <p:cNvPr id="300" name="Group"/>
            <p:cNvGrpSpPr/>
            <p:nvPr/>
          </p:nvGrpSpPr>
          <p:grpSpPr>
            <a:xfrm flipH="1" rot="16200000">
              <a:off x="249193" y="182154"/>
              <a:ext cx="129608" cy="311776"/>
              <a:chOff x="0" y="0"/>
              <a:chExt cx="129606" cy="311774"/>
            </a:xfrm>
          </p:grpSpPr>
          <p:grpSp>
            <p:nvGrpSpPr>
              <p:cNvPr id="287" name="Group"/>
              <p:cNvGrpSpPr/>
              <p:nvPr/>
            </p:nvGrpSpPr>
            <p:grpSpPr>
              <a:xfrm>
                <a:off x="-1" y="253053"/>
                <a:ext cx="129608" cy="58722"/>
                <a:chOff x="0" y="0"/>
                <a:chExt cx="129606" cy="58721"/>
              </a:xfrm>
            </p:grpSpPr>
            <p:pic>
              <p:nvPicPr>
                <p:cNvPr id="28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341" y="7340"/>
                  <a:ext cx="58722" cy="440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86" name="Group"/>
                <p:cNvGrpSpPr/>
                <p:nvPr/>
              </p:nvGrpSpPr>
              <p:grpSpPr>
                <a:xfrm rot="16200000">
                  <a:off x="68685" y="-16971"/>
                  <a:ext cx="29181" cy="92663"/>
                  <a:chOff x="0" y="0"/>
                  <a:chExt cx="29180" cy="92662"/>
                </a:xfrm>
              </p:grpSpPr>
              <p:sp>
                <p:nvSpPr>
                  <p:cNvPr id="284" name="Line"/>
                  <p:cNvSpPr/>
                  <p:nvPr/>
                </p:nvSpPr>
                <p:spPr>
                  <a:xfrm flipH="1">
                    <a:off x="15756" y="0"/>
                    <a:ext cx="1" cy="6372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285" name="Circle"/>
                  <p:cNvSpPr/>
                  <p:nvPr/>
                </p:nvSpPr>
                <p:spPr>
                  <a:xfrm>
                    <a:off x="0" y="63307"/>
                    <a:ext cx="29181" cy="29356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288" name="Rounded Rectangle"/>
              <p:cNvSpPr/>
              <p:nvPr/>
            </p:nvSpPr>
            <p:spPr>
              <a:xfrm rot="16200000">
                <a:off x="-3804" y="136846"/>
                <a:ext cx="44224" cy="30778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91" name="Group"/>
              <p:cNvGrpSpPr/>
              <p:nvPr/>
            </p:nvGrpSpPr>
            <p:grpSpPr>
              <a:xfrm rot="5400000">
                <a:off x="57939" y="107236"/>
                <a:ext cx="34468" cy="89998"/>
                <a:chOff x="0" y="0"/>
                <a:chExt cx="34466" cy="89996"/>
              </a:xfrm>
            </p:grpSpPr>
            <p:sp>
              <p:nvSpPr>
                <p:cNvPr id="289" name="Line"/>
                <p:cNvSpPr/>
                <p:nvPr/>
              </p:nvSpPr>
              <p:spPr>
                <a:xfrm flipH="1" flipV="1">
                  <a:off x="16908" y="22499"/>
                  <a:ext cx="651" cy="674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0" name="Line"/>
                <p:cNvSpPr/>
                <p:nvPr/>
              </p:nvSpPr>
              <p:spPr>
                <a:xfrm flipH="1" rot="10800000">
                  <a:off x="0" y="-1"/>
                  <a:ext cx="34467" cy="2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92" name="Rounded Rectangle"/>
              <p:cNvSpPr/>
              <p:nvPr/>
            </p:nvSpPr>
            <p:spPr>
              <a:xfrm rot="16200000">
                <a:off x="-3804" y="71784"/>
                <a:ext cx="44224" cy="30779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95" name="Group"/>
              <p:cNvGrpSpPr/>
              <p:nvPr/>
            </p:nvGrpSpPr>
            <p:grpSpPr>
              <a:xfrm rot="5400000">
                <a:off x="60627" y="42175"/>
                <a:ext cx="34467" cy="89997"/>
                <a:chOff x="0" y="0"/>
                <a:chExt cx="34466" cy="89996"/>
              </a:xfrm>
            </p:grpSpPr>
            <p:sp>
              <p:nvSpPr>
                <p:cNvPr id="293" name="Line"/>
                <p:cNvSpPr/>
                <p:nvPr/>
              </p:nvSpPr>
              <p:spPr>
                <a:xfrm flipH="1" flipV="1">
                  <a:off x="16908" y="22499"/>
                  <a:ext cx="651" cy="674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4" name="Line"/>
                <p:cNvSpPr/>
                <p:nvPr/>
              </p:nvSpPr>
              <p:spPr>
                <a:xfrm flipH="1" rot="10800000">
                  <a:off x="0" y="-1"/>
                  <a:ext cx="34467" cy="2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296" name="Rounded Rectangle"/>
              <p:cNvSpPr/>
              <p:nvPr/>
            </p:nvSpPr>
            <p:spPr>
              <a:xfrm rot="16200000">
                <a:off x="-3804" y="6723"/>
                <a:ext cx="44224" cy="30778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299" name="Group"/>
              <p:cNvGrpSpPr/>
              <p:nvPr/>
            </p:nvGrpSpPr>
            <p:grpSpPr>
              <a:xfrm rot="5400000">
                <a:off x="62191" y="-22887"/>
                <a:ext cx="34468" cy="89998"/>
                <a:chOff x="0" y="0"/>
                <a:chExt cx="34466" cy="89996"/>
              </a:xfrm>
            </p:grpSpPr>
            <p:sp>
              <p:nvSpPr>
                <p:cNvPr id="297" name="Line"/>
                <p:cNvSpPr/>
                <p:nvPr/>
              </p:nvSpPr>
              <p:spPr>
                <a:xfrm flipH="1" flipV="1">
                  <a:off x="16908" y="22499"/>
                  <a:ext cx="651" cy="674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8" name="Line"/>
                <p:cNvSpPr/>
                <p:nvPr/>
              </p:nvSpPr>
              <p:spPr>
                <a:xfrm flipH="1" rot="10800000">
                  <a:off x="0" y="-1"/>
                  <a:ext cx="34467" cy="2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321" name="Group"/>
          <p:cNvGrpSpPr/>
          <p:nvPr/>
        </p:nvGrpSpPr>
        <p:grpSpPr>
          <a:xfrm>
            <a:off x="3197563" y="3737849"/>
            <a:ext cx="620564" cy="404479"/>
            <a:chOff x="0" y="0"/>
            <a:chExt cx="620562" cy="404478"/>
          </a:xfrm>
        </p:grpSpPr>
        <p:sp>
          <p:nvSpPr>
            <p:cNvPr id="302" name="&lt;&lt;system&gt;&gt;…"/>
            <p:cNvSpPr/>
            <p:nvPr/>
          </p:nvSpPr>
          <p:spPr>
            <a:xfrm>
              <a:off x="0" y="0"/>
              <a:ext cx="620563" cy="285398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Gateway</a:t>
              </a:r>
            </a:p>
          </p:txBody>
        </p:sp>
        <p:grpSp>
          <p:nvGrpSpPr>
            <p:cNvPr id="320" name="Group"/>
            <p:cNvGrpSpPr/>
            <p:nvPr/>
          </p:nvGrpSpPr>
          <p:grpSpPr>
            <a:xfrm flipH="1" rot="16200000">
              <a:off x="98638" y="175417"/>
              <a:ext cx="134523" cy="323600"/>
              <a:chOff x="0" y="0"/>
              <a:chExt cx="134522" cy="323598"/>
            </a:xfrm>
          </p:grpSpPr>
          <p:grpSp>
            <p:nvGrpSpPr>
              <p:cNvPr id="307" name="Group"/>
              <p:cNvGrpSpPr/>
              <p:nvPr/>
            </p:nvGrpSpPr>
            <p:grpSpPr>
              <a:xfrm>
                <a:off x="-1" y="262650"/>
                <a:ext cx="134524" cy="60949"/>
                <a:chOff x="0" y="0"/>
                <a:chExt cx="134522" cy="60948"/>
              </a:xfrm>
            </p:grpSpPr>
            <p:pic>
              <p:nvPicPr>
                <p:cNvPr id="30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619" y="7618"/>
                  <a:ext cx="60949" cy="4571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06" name="Group"/>
                <p:cNvGrpSpPr/>
                <p:nvPr/>
              </p:nvGrpSpPr>
              <p:grpSpPr>
                <a:xfrm rot="16200000">
                  <a:off x="71290" y="-17615"/>
                  <a:ext cx="30288" cy="96178"/>
                  <a:chOff x="0" y="0"/>
                  <a:chExt cx="30287" cy="96176"/>
                </a:xfrm>
              </p:grpSpPr>
              <p:sp>
                <p:nvSpPr>
                  <p:cNvPr id="304" name="Line"/>
                  <p:cNvSpPr/>
                  <p:nvPr/>
                </p:nvSpPr>
                <p:spPr>
                  <a:xfrm flipH="1">
                    <a:off x="16353" y="0"/>
                    <a:ext cx="1" cy="6613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05" name="Circle"/>
                  <p:cNvSpPr/>
                  <p:nvPr/>
                </p:nvSpPr>
                <p:spPr>
                  <a:xfrm>
                    <a:off x="0" y="65708"/>
                    <a:ext cx="30288" cy="30469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308" name="Rounded Rectangle"/>
              <p:cNvSpPr/>
              <p:nvPr/>
            </p:nvSpPr>
            <p:spPr>
              <a:xfrm rot="16200000">
                <a:off x="-3949" y="142036"/>
                <a:ext cx="45902" cy="3194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11" name="Group"/>
              <p:cNvGrpSpPr/>
              <p:nvPr/>
            </p:nvGrpSpPr>
            <p:grpSpPr>
              <a:xfrm rot="5400000">
                <a:off x="60136" y="111303"/>
                <a:ext cx="35775" cy="93410"/>
                <a:chOff x="0" y="0"/>
                <a:chExt cx="35773" cy="93409"/>
              </a:xfrm>
            </p:grpSpPr>
            <p:sp>
              <p:nvSpPr>
                <p:cNvPr id="309" name="Line"/>
                <p:cNvSpPr/>
                <p:nvPr/>
              </p:nvSpPr>
              <p:spPr>
                <a:xfrm flipH="1" flipV="1">
                  <a:off x="17549" y="23352"/>
                  <a:ext cx="676" cy="7005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10" name="Line"/>
                <p:cNvSpPr/>
                <p:nvPr/>
              </p:nvSpPr>
              <p:spPr>
                <a:xfrm flipH="1" rot="10800000">
                  <a:off x="0" y="-1"/>
                  <a:ext cx="35774" cy="22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12" name="Rounded Rectangle"/>
              <p:cNvSpPr/>
              <p:nvPr/>
            </p:nvSpPr>
            <p:spPr>
              <a:xfrm rot="16200000">
                <a:off x="-3949" y="74507"/>
                <a:ext cx="45902" cy="319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15" name="Group"/>
              <p:cNvGrpSpPr/>
              <p:nvPr/>
            </p:nvGrpSpPr>
            <p:grpSpPr>
              <a:xfrm rot="5400000">
                <a:off x="62926" y="43774"/>
                <a:ext cx="35775" cy="93411"/>
                <a:chOff x="0" y="0"/>
                <a:chExt cx="35773" cy="93409"/>
              </a:xfrm>
            </p:grpSpPr>
            <p:sp>
              <p:nvSpPr>
                <p:cNvPr id="313" name="Line"/>
                <p:cNvSpPr/>
                <p:nvPr/>
              </p:nvSpPr>
              <p:spPr>
                <a:xfrm flipH="1" flipV="1">
                  <a:off x="17549" y="23352"/>
                  <a:ext cx="676" cy="7005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14" name="Line"/>
                <p:cNvSpPr/>
                <p:nvPr/>
              </p:nvSpPr>
              <p:spPr>
                <a:xfrm flipH="1" rot="10800000">
                  <a:off x="0" y="-1"/>
                  <a:ext cx="35774" cy="22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16" name="Rounded Rectangle"/>
              <p:cNvSpPr/>
              <p:nvPr/>
            </p:nvSpPr>
            <p:spPr>
              <a:xfrm rot="16200000">
                <a:off x="-3949" y="6978"/>
                <a:ext cx="45902" cy="3194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19" name="Group"/>
              <p:cNvGrpSpPr/>
              <p:nvPr/>
            </p:nvGrpSpPr>
            <p:grpSpPr>
              <a:xfrm rot="5400000">
                <a:off x="64550" y="-23755"/>
                <a:ext cx="35775" cy="93411"/>
                <a:chOff x="0" y="0"/>
                <a:chExt cx="35773" cy="93409"/>
              </a:xfrm>
            </p:grpSpPr>
            <p:sp>
              <p:nvSpPr>
                <p:cNvPr id="317" name="Line"/>
                <p:cNvSpPr/>
                <p:nvPr/>
              </p:nvSpPr>
              <p:spPr>
                <a:xfrm flipH="1" flipV="1">
                  <a:off x="17549" y="23352"/>
                  <a:ext cx="676" cy="7005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18" name="Line"/>
                <p:cNvSpPr/>
                <p:nvPr/>
              </p:nvSpPr>
              <p:spPr>
                <a:xfrm flipH="1" rot="10800000">
                  <a:off x="0" y="-1"/>
                  <a:ext cx="35774" cy="22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346" name="Group"/>
          <p:cNvGrpSpPr/>
          <p:nvPr/>
        </p:nvGrpSpPr>
        <p:grpSpPr>
          <a:xfrm>
            <a:off x="3351911" y="2754638"/>
            <a:ext cx="595555" cy="429944"/>
            <a:chOff x="0" y="0"/>
            <a:chExt cx="595553" cy="429943"/>
          </a:xfrm>
        </p:grpSpPr>
        <p:sp>
          <p:nvSpPr>
            <p:cNvPr id="322" name="&lt;&lt;system&gt;&gt;…"/>
            <p:cNvSpPr/>
            <p:nvPr/>
          </p:nvSpPr>
          <p:spPr>
            <a:xfrm>
              <a:off x="0" y="0"/>
              <a:ext cx="595554" cy="308120"/>
            </a:xfrm>
            <a:prstGeom prst="roundRect">
              <a:avLst>
                <a:gd name="adj" fmla="val 847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11497">
                <a:defRPr sz="728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11497">
                <a:defRPr sz="728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Configuration</a:t>
              </a:r>
            </a:p>
          </p:txBody>
        </p:sp>
        <p:grpSp>
          <p:nvGrpSpPr>
            <p:cNvPr id="345" name="Group"/>
            <p:cNvGrpSpPr/>
            <p:nvPr/>
          </p:nvGrpSpPr>
          <p:grpSpPr>
            <a:xfrm flipH="1" rot="10800000">
              <a:off x="122087" y="305894"/>
              <a:ext cx="407210" cy="124050"/>
              <a:chOff x="0" y="0"/>
              <a:chExt cx="407209" cy="124048"/>
            </a:xfrm>
          </p:grpSpPr>
          <p:grpSp>
            <p:nvGrpSpPr>
              <p:cNvPr id="327" name="Group"/>
              <p:cNvGrpSpPr/>
              <p:nvPr/>
            </p:nvGrpSpPr>
            <p:grpSpPr>
              <a:xfrm rot="16200000">
                <a:off x="318042" y="34881"/>
                <a:ext cx="122730" cy="55606"/>
                <a:chOff x="0" y="0"/>
                <a:chExt cx="122729" cy="55605"/>
              </a:xfrm>
            </p:grpSpPr>
            <p:pic>
              <p:nvPicPr>
                <p:cNvPr id="32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951" y="6950"/>
                  <a:ext cx="55606" cy="417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26" name="Group"/>
                <p:cNvGrpSpPr/>
                <p:nvPr/>
              </p:nvGrpSpPr>
              <p:grpSpPr>
                <a:xfrm rot="16200000">
                  <a:off x="65040" y="-16071"/>
                  <a:ext cx="27633" cy="87747"/>
                  <a:chOff x="0" y="0"/>
                  <a:chExt cx="27632" cy="87745"/>
                </a:xfrm>
              </p:grpSpPr>
              <p:sp>
                <p:nvSpPr>
                  <p:cNvPr id="324" name="Line"/>
                  <p:cNvSpPr/>
                  <p:nvPr/>
                </p:nvSpPr>
                <p:spPr>
                  <a:xfrm flipH="1">
                    <a:off x="14919" y="0"/>
                    <a:ext cx="1" cy="6034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25" name="Circle"/>
                  <p:cNvSpPr/>
                  <p:nvPr/>
                </p:nvSpPr>
                <p:spPr>
                  <a:xfrm>
                    <a:off x="0" y="59948"/>
                    <a:ext cx="27633" cy="2779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328" name="Rounded Rectangle"/>
              <p:cNvSpPr/>
              <p:nvPr/>
            </p:nvSpPr>
            <p:spPr>
              <a:xfrm rot="10800000">
                <a:off x="123218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31" name="Group"/>
              <p:cNvGrpSpPr/>
              <p:nvPr/>
            </p:nvGrpSpPr>
            <p:grpSpPr>
              <a:xfrm>
                <a:off x="127837" y="10254"/>
                <a:ext cx="32639" cy="85222"/>
                <a:chOff x="0" y="0"/>
                <a:chExt cx="32637" cy="85220"/>
              </a:xfrm>
            </p:grpSpPr>
            <p:sp>
              <p:nvSpPr>
                <p:cNvPr id="329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30" name="Line"/>
                <p:cNvSpPr/>
                <p:nvPr/>
              </p:nvSpPr>
              <p:spPr>
                <a:xfrm flipH="1" rot="10800000">
                  <a:off x="0" y="0"/>
                  <a:ext cx="32638" cy="2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32" name="Rounded Rectangle"/>
              <p:cNvSpPr/>
              <p:nvPr/>
            </p:nvSpPr>
            <p:spPr>
              <a:xfrm rot="10800000">
                <a:off x="61609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35" name="Group"/>
              <p:cNvGrpSpPr/>
              <p:nvPr/>
            </p:nvGrpSpPr>
            <p:grpSpPr>
              <a:xfrm>
                <a:off x="66228" y="7709"/>
                <a:ext cx="32639" cy="85222"/>
                <a:chOff x="0" y="0"/>
                <a:chExt cx="32637" cy="85220"/>
              </a:xfrm>
            </p:grpSpPr>
            <p:sp>
              <p:nvSpPr>
                <p:cNvPr id="333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34" name="Line"/>
                <p:cNvSpPr/>
                <p:nvPr/>
              </p:nvSpPr>
              <p:spPr>
                <a:xfrm flipH="1" rot="10800000">
                  <a:off x="0" y="0"/>
                  <a:ext cx="32638" cy="2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36" name="Rounded Rectangle"/>
              <p:cNvSpPr/>
              <p:nvPr/>
            </p:nvSpPr>
            <p:spPr>
              <a:xfrm rot="10800000">
                <a:off x="0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39" name="Group"/>
              <p:cNvGrpSpPr/>
              <p:nvPr/>
            </p:nvGrpSpPr>
            <p:grpSpPr>
              <a:xfrm>
                <a:off x="4619" y="6228"/>
                <a:ext cx="32639" cy="85221"/>
                <a:chOff x="0" y="0"/>
                <a:chExt cx="32637" cy="85220"/>
              </a:xfrm>
            </p:grpSpPr>
            <p:sp>
              <p:nvSpPr>
                <p:cNvPr id="337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38" name="Line"/>
                <p:cNvSpPr/>
                <p:nvPr/>
              </p:nvSpPr>
              <p:spPr>
                <a:xfrm flipH="1" rot="10800000">
                  <a:off x="0" y="0"/>
                  <a:ext cx="32638" cy="2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344" name="Group"/>
              <p:cNvGrpSpPr/>
              <p:nvPr/>
            </p:nvGrpSpPr>
            <p:grpSpPr>
              <a:xfrm rot="16200000">
                <a:off x="243524" y="33562"/>
                <a:ext cx="122730" cy="55606"/>
                <a:chOff x="0" y="0"/>
                <a:chExt cx="122729" cy="55605"/>
              </a:xfrm>
            </p:grpSpPr>
            <p:pic>
              <p:nvPicPr>
                <p:cNvPr id="340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951" y="6950"/>
                  <a:ext cx="55606" cy="417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43" name="Group"/>
                <p:cNvGrpSpPr/>
                <p:nvPr/>
              </p:nvGrpSpPr>
              <p:grpSpPr>
                <a:xfrm rot="16200000">
                  <a:off x="65040" y="-16071"/>
                  <a:ext cx="27633" cy="87747"/>
                  <a:chOff x="0" y="0"/>
                  <a:chExt cx="27632" cy="87745"/>
                </a:xfrm>
              </p:grpSpPr>
              <p:sp>
                <p:nvSpPr>
                  <p:cNvPr id="341" name="Line"/>
                  <p:cNvSpPr/>
                  <p:nvPr/>
                </p:nvSpPr>
                <p:spPr>
                  <a:xfrm flipH="1">
                    <a:off x="14919" y="0"/>
                    <a:ext cx="1" cy="6034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42" name="Circle"/>
                  <p:cNvSpPr/>
                  <p:nvPr/>
                </p:nvSpPr>
                <p:spPr>
                  <a:xfrm>
                    <a:off x="0" y="59948"/>
                    <a:ext cx="27633" cy="2779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376" name="Group"/>
          <p:cNvGrpSpPr/>
          <p:nvPr/>
        </p:nvGrpSpPr>
        <p:grpSpPr>
          <a:xfrm>
            <a:off x="2535525" y="2754512"/>
            <a:ext cx="776231" cy="451502"/>
            <a:chOff x="0" y="0"/>
            <a:chExt cx="776229" cy="451501"/>
          </a:xfrm>
        </p:grpSpPr>
        <p:sp>
          <p:nvSpPr>
            <p:cNvPr id="347" name="&lt;&lt;system&gt;&gt;…"/>
            <p:cNvSpPr/>
            <p:nvPr/>
          </p:nvSpPr>
          <p:spPr>
            <a:xfrm>
              <a:off x="0" y="0"/>
              <a:ext cx="776230" cy="307421"/>
            </a:xfrm>
            <a:prstGeom prst="roundRect">
              <a:avLst>
                <a:gd name="adj" fmla="val 9612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35458">
                <a:defRPr sz="78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35458">
                <a:defRPr sz="78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PlantDescription</a:t>
              </a:r>
            </a:p>
          </p:txBody>
        </p:sp>
        <p:grpSp>
          <p:nvGrpSpPr>
            <p:cNvPr id="375" name="Group"/>
            <p:cNvGrpSpPr/>
            <p:nvPr/>
          </p:nvGrpSpPr>
          <p:grpSpPr>
            <a:xfrm flipH="1" rot="16200000">
              <a:off x="412969" y="133508"/>
              <a:ext cx="147879" cy="488109"/>
              <a:chOff x="0" y="0"/>
              <a:chExt cx="147878" cy="488107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-1" y="245798"/>
                <a:ext cx="147880" cy="67000"/>
                <a:chOff x="0" y="0"/>
                <a:chExt cx="147878" cy="66999"/>
              </a:xfrm>
            </p:grpSpPr>
            <p:pic>
              <p:nvPicPr>
                <p:cNvPr id="34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376" y="8375"/>
                  <a:ext cx="67001" cy="5025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51" name="Group"/>
                <p:cNvGrpSpPr/>
                <p:nvPr/>
              </p:nvGrpSpPr>
              <p:grpSpPr>
                <a:xfrm rot="16200000">
                  <a:off x="78368" y="-19364"/>
                  <a:ext cx="33295" cy="105727"/>
                  <a:chOff x="0" y="0"/>
                  <a:chExt cx="33294" cy="105725"/>
                </a:xfrm>
              </p:grpSpPr>
              <p:sp>
                <p:nvSpPr>
                  <p:cNvPr id="349" name="Line"/>
                  <p:cNvSpPr/>
                  <p:nvPr/>
                </p:nvSpPr>
                <p:spPr>
                  <a:xfrm flipH="1">
                    <a:off x="17977" y="0"/>
                    <a:ext cx="1" cy="7270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50" name="Circle"/>
                  <p:cNvSpPr/>
                  <p:nvPr/>
                </p:nvSpPr>
                <p:spPr>
                  <a:xfrm>
                    <a:off x="0" y="72232"/>
                    <a:ext cx="33295" cy="33494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353" name="Rounded Rectangle"/>
              <p:cNvSpPr/>
              <p:nvPr/>
            </p:nvSpPr>
            <p:spPr>
              <a:xfrm rot="16200000">
                <a:off x="-4341" y="156138"/>
                <a:ext cx="50460" cy="35118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56" name="Group"/>
              <p:cNvGrpSpPr/>
              <p:nvPr/>
            </p:nvGrpSpPr>
            <p:grpSpPr>
              <a:xfrm rot="5400000">
                <a:off x="66107" y="122354"/>
                <a:ext cx="39327" cy="102685"/>
                <a:chOff x="0" y="0"/>
                <a:chExt cx="39325" cy="102683"/>
              </a:xfrm>
            </p:grpSpPr>
            <p:sp>
              <p:nvSpPr>
                <p:cNvPr id="354" name="Line"/>
                <p:cNvSpPr/>
                <p:nvPr/>
              </p:nvSpPr>
              <p:spPr>
                <a:xfrm flipH="1" flipV="1">
                  <a:off x="19292" y="25671"/>
                  <a:ext cx="742" cy="7701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55" name="Line"/>
                <p:cNvSpPr/>
                <p:nvPr/>
              </p:nvSpPr>
              <p:spPr>
                <a:xfrm flipH="1" rot="10800000">
                  <a:off x="0" y="0"/>
                  <a:ext cx="39326" cy="249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57" name="Rounded Rectangle"/>
              <p:cNvSpPr/>
              <p:nvPr/>
            </p:nvSpPr>
            <p:spPr>
              <a:xfrm rot="16200000">
                <a:off x="-4341" y="81904"/>
                <a:ext cx="50460" cy="35118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60" name="Group"/>
              <p:cNvGrpSpPr/>
              <p:nvPr/>
            </p:nvGrpSpPr>
            <p:grpSpPr>
              <a:xfrm rot="5400000">
                <a:off x="69174" y="48121"/>
                <a:ext cx="39327" cy="102684"/>
                <a:chOff x="0" y="0"/>
                <a:chExt cx="39325" cy="102683"/>
              </a:xfrm>
            </p:grpSpPr>
            <p:sp>
              <p:nvSpPr>
                <p:cNvPr id="358" name="Line"/>
                <p:cNvSpPr/>
                <p:nvPr/>
              </p:nvSpPr>
              <p:spPr>
                <a:xfrm flipH="1" flipV="1">
                  <a:off x="19292" y="25671"/>
                  <a:ext cx="742" cy="7701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59" name="Line"/>
                <p:cNvSpPr/>
                <p:nvPr/>
              </p:nvSpPr>
              <p:spPr>
                <a:xfrm flipH="1" rot="10800000">
                  <a:off x="0" y="0"/>
                  <a:ext cx="39326" cy="249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61" name="Rounded Rectangle"/>
              <p:cNvSpPr/>
              <p:nvPr/>
            </p:nvSpPr>
            <p:spPr>
              <a:xfrm rot="16200000">
                <a:off x="-4341" y="7670"/>
                <a:ext cx="50460" cy="35118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64" name="Group"/>
              <p:cNvGrpSpPr/>
              <p:nvPr/>
            </p:nvGrpSpPr>
            <p:grpSpPr>
              <a:xfrm rot="5400000">
                <a:off x="70959" y="-26113"/>
                <a:ext cx="39327" cy="102685"/>
                <a:chOff x="0" y="0"/>
                <a:chExt cx="39325" cy="102683"/>
              </a:xfrm>
            </p:grpSpPr>
            <p:sp>
              <p:nvSpPr>
                <p:cNvPr id="362" name="Line"/>
                <p:cNvSpPr/>
                <p:nvPr/>
              </p:nvSpPr>
              <p:spPr>
                <a:xfrm flipH="1" flipV="1">
                  <a:off x="19292" y="25671"/>
                  <a:ext cx="742" cy="7701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63" name="Line"/>
                <p:cNvSpPr/>
                <p:nvPr/>
              </p:nvSpPr>
              <p:spPr>
                <a:xfrm flipH="1" rot="10800000">
                  <a:off x="0" y="0"/>
                  <a:ext cx="39326" cy="249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369" name="Group"/>
              <p:cNvGrpSpPr/>
              <p:nvPr/>
            </p:nvGrpSpPr>
            <p:grpSpPr>
              <a:xfrm>
                <a:off x="-1" y="333514"/>
                <a:ext cx="147880" cy="67001"/>
                <a:chOff x="0" y="0"/>
                <a:chExt cx="147878" cy="66999"/>
              </a:xfrm>
            </p:grpSpPr>
            <p:pic>
              <p:nvPicPr>
                <p:cNvPr id="36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376" y="8375"/>
                  <a:ext cx="67001" cy="5025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68" name="Group"/>
                <p:cNvGrpSpPr/>
                <p:nvPr/>
              </p:nvGrpSpPr>
              <p:grpSpPr>
                <a:xfrm rot="16200000">
                  <a:off x="78368" y="-19364"/>
                  <a:ext cx="33295" cy="105727"/>
                  <a:chOff x="0" y="0"/>
                  <a:chExt cx="33294" cy="105725"/>
                </a:xfrm>
              </p:grpSpPr>
              <p:sp>
                <p:nvSpPr>
                  <p:cNvPr id="366" name="Line"/>
                  <p:cNvSpPr/>
                  <p:nvPr/>
                </p:nvSpPr>
                <p:spPr>
                  <a:xfrm flipH="1">
                    <a:off x="17977" y="0"/>
                    <a:ext cx="1" cy="7270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67" name="Circle"/>
                  <p:cNvSpPr/>
                  <p:nvPr/>
                </p:nvSpPr>
                <p:spPr>
                  <a:xfrm>
                    <a:off x="0" y="72232"/>
                    <a:ext cx="33295" cy="33494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374" name="Group"/>
              <p:cNvGrpSpPr/>
              <p:nvPr/>
            </p:nvGrpSpPr>
            <p:grpSpPr>
              <a:xfrm>
                <a:off x="-1" y="421108"/>
                <a:ext cx="147880" cy="67000"/>
                <a:chOff x="0" y="0"/>
                <a:chExt cx="147878" cy="66999"/>
              </a:xfrm>
            </p:grpSpPr>
            <p:pic>
              <p:nvPicPr>
                <p:cNvPr id="370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376" y="8375"/>
                  <a:ext cx="67001" cy="5025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73" name="Group"/>
                <p:cNvGrpSpPr/>
                <p:nvPr/>
              </p:nvGrpSpPr>
              <p:grpSpPr>
                <a:xfrm rot="16200000">
                  <a:off x="78368" y="-19364"/>
                  <a:ext cx="33295" cy="105727"/>
                  <a:chOff x="0" y="0"/>
                  <a:chExt cx="33294" cy="105725"/>
                </a:xfrm>
              </p:grpSpPr>
              <p:sp>
                <p:nvSpPr>
                  <p:cNvPr id="371" name="Line"/>
                  <p:cNvSpPr/>
                  <p:nvPr/>
                </p:nvSpPr>
                <p:spPr>
                  <a:xfrm flipH="1">
                    <a:off x="17977" y="0"/>
                    <a:ext cx="1" cy="7270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72" name="Circle"/>
                  <p:cNvSpPr/>
                  <p:nvPr/>
                </p:nvSpPr>
                <p:spPr>
                  <a:xfrm>
                    <a:off x="0" y="72232"/>
                    <a:ext cx="33295" cy="33494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01" name="Group"/>
          <p:cNvGrpSpPr/>
          <p:nvPr/>
        </p:nvGrpSpPr>
        <p:grpSpPr>
          <a:xfrm>
            <a:off x="3321384" y="1840294"/>
            <a:ext cx="853066" cy="423362"/>
            <a:chOff x="0" y="0"/>
            <a:chExt cx="853065" cy="423361"/>
          </a:xfrm>
        </p:grpSpPr>
        <p:sp>
          <p:nvSpPr>
            <p:cNvPr id="377" name="&lt;&lt;system&gt;&gt;…"/>
            <p:cNvSpPr/>
            <p:nvPr/>
          </p:nvSpPr>
          <p:spPr>
            <a:xfrm>
              <a:off x="0" y="0"/>
              <a:ext cx="853066" cy="303403"/>
            </a:xfrm>
            <a:prstGeom prst="roundRect">
              <a:avLst>
                <a:gd name="adj" fmla="val 847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38881">
                <a:defRPr sz="79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38881">
                <a:defRPr sz="79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WorkflowManager</a:t>
              </a:r>
            </a:p>
          </p:txBody>
        </p:sp>
        <p:grpSp>
          <p:nvGrpSpPr>
            <p:cNvPr id="400" name="Group"/>
            <p:cNvGrpSpPr/>
            <p:nvPr/>
          </p:nvGrpSpPr>
          <p:grpSpPr>
            <a:xfrm flipH="1" rot="10800000">
              <a:off x="65242" y="301211"/>
              <a:ext cx="400977" cy="122151"/>
              <a:chOff x="0" y="0"/>
              <a:chExt cx="400975" cy="122149"/>
            </a:xfrm>
          </p:grpSpPr>
          <p:grpSp>
            <p:nvGrpSpPr>
              <p:cNvPr id="382" name="Group"/>
              <p:cNvGrpSpPr/>
              <p:nvPr/>
            </p:nvGrpSpPr>
            <p:grpSpPr>
              <a:xfrm rot="16200000">
                <a:off x="313173" y="34347"/>
                <a:ext cx="120851" cy="54755"/>
                <a:chOff x="0" y="0"/>
                <a:chExt cx="120850" cy="54753"/>
              </a:xfrm>
            </p:grpSpPr>
            <p:pic>
              <p:nvPicPr>
                <p:cNvPr id="37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845" y="6844"/>
                  <a:ext cx="54755" cy="4106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81" name="Group"/>
                <p:cNvGrpSpPr/>
                <p:nvPr/>
              </p:nvGrpSpPr>
              <p:grpSpPr>
                <a:xfrm rot="16200000">
                  <a:off x="64044" y="-15825"/>
                  <a:ext cx="27210" cy="86403"/>
                  <a:chOff x="0" y="0"/>
                  <a:chExt cx="27209" cy="86401"/>
                </a:xfrm>
              </p:grpSpPr>
              <p:sp>
                <p:nvSpPr>
                  <p:cNvPr id="379" name="Line"/>
                  <p:cNvSpPr/>
                  <p:nvPr/>
                </p:nvSpPr>
                <p:spPr>
                  <a:xfrm flipH="1">
                    <a:off x="14691" y="0"/>
                    <a:ext cx="1" cy="5941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80" name="Circle"/>
                  <p:cNvSpPr/>
                  <p:nvPr/>
                </p:nvSpPr>
                <p:spPr>
                  <a:xfrm>
                    <a:off x="0" y="59030"/>
                    <a:ext cx="27210" cy="27372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383" name="Rounded Rectangle"/>
              <p:cNvSpPr/>
              <p:nvPr/>
            </p:nvSpPr>
            <p:spPr>
              <a:xfrm rot="10800000">
                <a:off x="121331" y="90729"/>
                <a:ext cx="41237" cy="28699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86" name="Group"/>
              <p:cNvGrpSpPr/>
              <p:nvPr/>
            </p:nvGrpSpPr>
            <p:grpSpPr>
              <a:xfrm>
                <a:off x="125880" y="10097"/>
                <a:ext cx="32139" cy="83917"/>
                <a:chOff x="0" y="0"/>
                <a:chExt cx="32138" cy="83915"/>
              </a:xfrm>
            </p:grpSpPr>
            <p:sp>
              <p:nvSpPr>
                <p:cNvPr id="384" name="Line"/>
                <p:cNvSpPr/>
                <p:nvPr/>
              </p:nvSpPr>
              <p:spPr>
                <a:xfrm flipH="1" flipV="1">
                  <a:off x="15766" y="20979"/>
                  <a:ext cx="607" cy="6293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85" name="Line"/>
                <p:cNvSpPr/>
                <p:nvPr/>
              </p:nvSpPr>
              <p:spPr>
                <a:xfrm flipH="1" rot="10800000">
                  <a:off x="0" y="-1"/>
                  <a:ext cx="32139" cy="203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87" name="Rounded Rectangle"/>
              <p:cNvSpPr/>
              <p:nvPr/>
            </p:nvSpPr>
            <p:spPr>
              <a:xfrm rot="10800000">
                <a:off x="60665" y="90729"/>
                <a:ext cx="41237" cy="28699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65214" y="7591"/>
                <a:ext cx="32139" cy="83917"/>
                <a:chOff x="0" y="0"/>
                <a:chExt cx="32138" cy="83915"/>
              </a:xfrm>
            </p:grpSpPr>
            <p:sp>
              <p:nvSpPr>
                <p:cNvPr id="388" name="Line"/>
                <p:cNvSpPr/>
                <p:nvPr/>
              </p:nvSpPr>
              <p:spPr>
                <a:xfrm flipH="1" flipV="1">
                  <a:off x="15766" y="20979"/>
                  <a:ext cx="607" cy="6293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89" name="Line"/>
                <p:cNvSpPr/>
                <p:nvPr/>
              </p:nvSpPr>
              <p:spPr>
                <a:xfrm flipH="1" rot="10800000">
                  <a:off x="0" y="-1"/>
                  <a:ext cx="32139" cy="203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391" name="Rounded Rectangle"/>
              <p:cNvSpPr/>
              <p:nvPr/>
            </p:nvSpPr>
            <p:spPr>
              <a:xfrm rot="10800000">
                <a:off x="0" y="90729"/>
                <a:ext cx="41236" cy="28699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394" name="Group"/>
              <p:cNvGrpSpPr/>
              <p:nvPr/>
            </p:nvGrpSpPr>
            <p:grpSpPr>
              <a:xfrm>
                <a:off x="4548" y="6132"/>
                <a:ext cx="32139" cy="83917"/>
                <a:chOff x="0" y="0"/>
                <a:chExt cx="32138" cy="83915"/>
              </a:xfrm>
            </p:grpSpPr>
            <p:sp>
              <p:nvSpPr>
                <p:cNvPr id="392" name="Line"/>
                <p:cNvSpPr/>
                <p:nvPr/>
              </p:nvSpPr>
              <p:spPr>
                <a:xfrm flipH="1" flipV="1">
                  <a:off x="15766" y="20979"/>
                  <a:ext cx="607" cy="6293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H="1" rot="10800000">
                  <a:off x="0" y="-1"/>
                  <a:ext cx="32139" cy="203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399" name="Group"/>
              <p:cNvGrpSpPr/>
              <p:nvPr/>
            </p:nvGrpSpPr>
            <p:grpSpPr>
              <a:xfrm rot="16200000">
                <a:off x="239796" y="33048"/>
                <a:ext cx="120851" cy="54755"/>
                <a:chOff x="0" y="0"/>
                <a:chExt cx="120850" cy="54753"/>
              </a:xfrm>
            </p:grpSpPr>
            <p:pic>
              <p:nvPicPr>
                <p:cNvPr id="39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845" y="6844"/>
                  <a:ext cx="54755" cy="4106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98" name="Group"/>
                <p:cNvGrpSpPr/>
                <p:nvPr/>
              </p:nvGrpSpPr>
              <p:grpSpPr>
                <a:xfrm rot="16200000">
                  <a:off x="64044" y="-15825"/>
                  <a:ext cx="27210" cy="86403"/>
                  <a:chOff x="0" y="0"/>
                  <a:chExt cx="27209" cy="86401"/>
                </a:xfrm>
              </p:grpSpPr>
              <p:sp>
                <p:nvSpPr>
                  <p:cNvPr id="396" name="Line"/>
                  <p:cNvSpPr/>
                  <p:nvPr/>
                </p:nvSpPr>
                <p:spPr>
                  <a:xfrm flipH="1">
                    <a:off x="14691" y="0"/>
                    <a:ext cx="1" cy="5941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397" name="Circle"/>
                  <p:cNvSpPr/>
                  <p:nvPr/>
                </p:nvSpPr>
                <p:spPr>
                  <a:xfrm>
                    <a:off x="0" y="59030"/>
                    <a:ext cx="27210" cy="27372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26" name="Group"/>
          <p:cNvGrpSpPr/>
          <p:nvPr/>
        </p:nvGrpSpPr>
        <p:grpSpPr>
          <a:xfrm>
            <a:off x="4233196" y="1836657"/>
            <a:ext cx="773576" cy="418246"/>
            <a:chOff x="0" y="0"/>
            <a:chExt cx="773575" cy="418244"/>
          </a:xfrm>
        </p:grpSpPr>
        <p:sp>
          <p:nvSpPr>
            <p:cNvPr id="402" name="&lt;&lt;system&gt;&gt;…"/>
            <p:cNvSpPr/>
            <p:nvPr/>
          </p:nvSpPr>
          <p:spPr>
            <a:xfrm>
              <a:off x="0" y="0"/>
              <a:ext cx="773576" cy="299736"/>
            </a:xfrm>
            <a:prstGeom prst="roundRect">
              <a:avLst>
                <a:gd name="adj" fmla="val 847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8074">
                <a:defRPr sz="72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8074">
                <a:defRPr sz="72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WorkflowExecutor</a:t>
              </a:r>
            </a:p>
          </p:txBody>
        </p:sp>
        <p:grpSp>
          <p:nvGrpSpPr>
            <p:cNvPr id="425" name="Group"/>
            <p:cNvGrpSpPr/>
            <p:nvPr/>
          </p:nvGrpSpPr>
          <p:grpSpPr>
            <a:xfrm flipH="1" rot="10800000">
              <a:off x="64454" y="297571"/>
              <a:ext cx="396130" cy="120674"/>
              <a:chOff x="0" y="0"/>
              <a:chExt cx="396129" cy="120673"/>
            </a:xfrm>
          </p:grpSpPr>
          <p:grpSp>
            <p:nvGrpSpPr>
              <p:cNvPr id="407" name="Group"/>
              <p:cNvGrpSpPr/>
              <p:nvPr/>
            </p:nvGrpSpPr>
            <p:grpSpPr>
              <a:xfrm rot="16200000">
                <a:off x="309388" y="33932"/>
                <a:ext cx="119390" cy="54093"/>
                <a:chOff x="0" y="0"/>
                <a:chExt cx="119389" cy="54092"/>
              </a:xfrm>
            </p:grpSpPr>
            <p:pic>
              <p:nvPicPr>
                <p:cNvPr id="40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762" y="6761"/>
                  <a:ext cx="54093" cy="405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06" name="Group"/>
                <p:cNvGrpSpPr/>
                <p:nvPr/>
              </p:nvGrpSpPr>
              <p:grpSpPr>
                <a:xfrm rot="16200000">
                  <a:off x="63270" y="-15633"/>
                  <a:ext cx="26881" cy="85358"/>
                  <a:chOff x="0" y="0"/>
                  <a:chExt cx="26880" cy="85357"/>
                </a:xfrm>
              </p:grpSpPr>
              <p:sp>
                <p:nvSpPr>
                  <p:cNvPr id="404" name="Line"/>
                  <p:cNvSpPr/>
                  <p:nvPr/>
                </p:nvSpPr>
                <p:spPr>
                  <a:xfrm flipH="1">
                    <a:off x="14513" y="0"/>
                    <a:ext cx="1" cy="5869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05" name="Circle"/>
                  <p:cNvSpPr/>
                  <p:nvPr/>
                </p:nvSpPr>
                <p:spPr>
                  <a:xfrm>
                    <a:off x="0" y="58317"/>
                    <a:ext cx="26881" cy="27041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408" name="Rounded Rectangle"/>
              <p:cNvSpPr/>
              <p:nvPr/>
            </p:nvSpPr>
            <p:spPr>
              <a:xfrm rot="10800000">
                <a:off x="119865" y="89632"/>
                <a:ext cx="40738" cy="28353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11" name="Group"/>
              <p:cNvGrpSpPr/>
              <p:nvPr/>
            </p:nvGrpSpPr>
            <p:grpSpPr>
              <a:xfrm>
                <a:off x="124359" y="9975"/>
                <a:ext cx="31750" cy="82903"/>
                <a:chOff x="0" y="0"/>
                <a:chExt cx="31749" cy="82901"/>
              </a:xfrm>
            </p:grpSpPr>
            <p:sp>
              <p:nvSpPr>
                <p:cNvPr id="409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10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12" name="Rounded Rectangle"/>
              <p:cNvSpPr/>
              <p:nvPr/>
            </p:nvSpPr>
            <p:spPr>
              <a:xfrm rot="10800000">
                <a:off x="59932" y="89632"/>
                <a:ext cx="40739" cy="28353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15" name="Group"/>
              <p:cNvGrpSpPr/>
              <p:nvPr/>
            </p:nvGrpSpPr>
            <p:grpSpPr>
              <a:xfrm>
                <a:off x="64426" y="7499"/>
                <a:ext cx="31751" cy="82903"/>
                <a:chOff x="0" y="0"/>
                <a:chExt cx="31749" cy="82901"/>
              </a:xfrm>
            </p:grpSpPr>
            <p:sp>
              <p:nvSpPr>
                <p:cNvPr id="413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14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16" name="Rounded Rectangle"/>
              <p:cNvSpPr/>
              <p:nvPr/>
            </p:nvSpPr>
            <p:spPr>
              <a:xfrm rot="10800000">
                <a:off x="0" y="89632"/>
                <a:ext cx="40738" cy="28353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19" name="Group"/>
              <p:cNvGrpSpPr/>
              <p:nvPr/>
            </p:nvGrpSpPr>
            <p:grpSpPr>
              <a:xfrm>
                <a:off x="4493" y="6058"/>
                <a:ext cx="31751" cy="82903"/>
                <a:chOff x="0" y="0"/>
                <a:chExt cx="31749" cy="82901"/>
              </a:xfrm>
            </p:grpSpPr>
            <p:sp>
              <p:nvSpPr>
                <p:cNvPr id="417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18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424" name="Group"/>
              <p:cNvGrpSpPr/>
              <p:nvPr/>
            </p:nvGrpSpPr>
            <p:grpSpPr>
              <a:xfrm rot="16200000">
                <a:off x="236897" y="32648"/>
                <a:ext cx="119391" cy="54093"/>
                <a:chOff x="0" y="0"/>
                <a:chExt cx="119389" cy="54092"/>
              </a:xfrm>
            </p:grpSpPr>
            <p:pic>
              <p:nvPicPr>
                <p:cNvPr id="420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762" y="6761"/>
                  <a:ext cx="54093" cy="405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23" name="Group"/>
                <p:cNvGrpSpPr/>
                <p:nvPr/>
              </p:nvGrpSpPr>
              <p:grpSpPr>
                <a:xfrm rot="16200000">
                  <a:off x="63270" y="-15633"/>
                  <a:ext cx="26881" cy="85358"/>
                  <a:chOff x="0" y="0"/>
                  <a:chExt cx="26880" cy="85357"/>
                </a:xfrm>
              </p:grpSpPr>
              <p:sp>
                <p:nvSpPr>
                  <p:cNvPr id="421" name="Line"/>
                  <p:cNvSpPr/>
                  <p:nvPr/>
                </p:nvSpPr>
                <p:spPr>
                  <a:xfrm flipH="1">
                    <a:off x="14513" y="0"/>
                    <a:ext cx="1" cy="5869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22" name="Circle"/>
                  <p:cNvSpPr/>
                  <p:nvPr/>
                </p:nvSpPr>
                <p:spPr>
                  <a:xfrm>
                    <a:off x="0" y="58317"/>
                    <a:ext cx="26881" cy="27041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51" name="Group"/>
          <p:cNvGrpSpPr/>
          <p:nvPr/>
        </p:nvGrpSpPr>
        <p:grpSpPr>
          <a:xfrm>
            <a:off x="2545427" y="929617"/>
            <a:ext cx="832595" cy="429944"/>
            <a:chOff x="0" y="0"/>
            <a:chExt cx="832594" cy="429943"/>
          </a:xfrm>
        </p:grpSpPr>
        <p:sp>
          <p:nvSpPr>
            <p:cNvPr id="427" name="&lt;&lt;system&gt;&gt;…"/>
            <p:cNvSpPr/>
            <p:nvPr/>
          </p:nvSpPr>
          <p:spPr>
            <a:xfrm>
              <a:off x="0" y="0"/>
              <a:ext cx="832595" cy="308120"/>
            </a:xfrm>
            <a:prstGeom prst="roundRect">
              <a:avLst>
                <a:gd name="adj" fmla="val 847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ManagementTool</a:t>
              </a:r>
            </a:p>
          </p:txBody>
        </p:sp>
        <p:grpSp>
          <p:nvGrpSpPr>
            <p:cNvPr id="450" name="Group"/>
            <p:cNvGrpSpPr/>
            <p:nvPr/>
          </p:nvGrpSpPr>
          <p:grpSpPr>
            <a:xfrm flipH="1" rot="10800000">
              <a:off x="66257" y="305894"/>
              <a:ext cx="407210" cy="124050"/>
              <a:chOff x="0" y="0"/>
              <a:chExt cx="407209" cy="124048"/>
            </a:xfrm>
          </p:grpSpPr>
          <p:grpSp>
            <p:nvGrpSpPr>
              <p:cNvPr id="432" name="Group"/>
              <p:cNvGrpSpPr/>
              <p:nvPr/>
            </p:nvGrpSpPr>
            <p:grpSpPr>
              <a:xfrm rot="16200000">
                <a:off x="318042" y="34881"/>
                <a:ext cx="122730" cy="55606"/>
                <a:chOff x="0" y="0"/>
                <a:chExt cx="122729" cy="55605"/>
              </a:xfrm>
            </p:grpSpPr>
            <p:pic>
              <p:nvPicPr>
                <p:cNvPr id="42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951" y="6950"/>
                  <a:ext cx="55606" cy="417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31" name="Group"/>
                <p:cNvGrpSpPr/>
                <p:nvPr/>
              </p:nvGrpSpPr>
              <p:grpSpPr>
                <a:xfrm rot="16200000">
                  <a:off x="65040" y="-16071"/>
                  <a:ext cx="27633" cy="87747"/>
                  <a:chOff x="0" y="0"/>
                  <a:chExt cx="27632" cy="87745"/>
                </a:xfrm>
              </p:grpSpPr>
              <p:sp>
                <p:nvSpPr>
                  <p:cNvPr id="429" name="Line"/>
                  <p:cNvSpPr/>
                  <p:nvPr/>
                </p:nvSpPr>
                <p:spPr>
                  <a:xfrm flipH="1">
                    <a:off x="14919" y="0"/>
                    <a:ext cx="1" cy="6034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30" name="Circle"/>
                  <p:cNvSpPr/>
                  <p:nvPr/>
                </p:nvSpPr>
                <p:spPr>
                  <a:xfrm>
                    <a:off x="0" y="59948"/>
                    <a:ext cx="27633" cy="2779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433" name="Rounded Rectangle"/>
              <p:cNvSpPr/>
              <p:nvPr/>
            </p:nvSpPr>
            <p:spPr>
              <a:xfrm rot="10800000">
                <a:off x="123218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36" name="Group"/>
              <p:cNvGrpSpPr/>
              <p:nvPr/>
            </p:nvGrpSpPr>
            <p:grpSpPr>
              <a:xfrm>
                <a:off x="127837" y="10254"/>
                <a:ext cx="32639" cy="85222"/>
                <a:chOff x="0" y="0"/>
                <a:chExt cx="32637" cy="85220"/>
              </a:xfrm>
            </p:grpSpPr>
            <p:sp>
              <p:nvSpPr>
                <p:cNvPr id="434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35" name="Line"/>
                <p:cNvSpPr/>
                <p:nvPr/>
              </p:nvSpPr>
              <p:spPr>
                <a:xfrm flipH="1" rot="10800000">
                  <a:off x="0" y="-1"/>
                  <a:ext cx="32638" cy="2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37" name="Rounded Rectangle"/>
              <p:cNvSpPr/>
              <p:nvPr/>
            </p:nvSpPr>
            <p:spPr>
              <a:xfrm rot="10800000">
                <a:off x="61609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40" name="Group"/>
              <p:cNvGrpSpPr/>
              <p:nvPr/>
            </p:nvGrpSpPr>
            <p:grpSpPr>
              <a:xfrm>
                <a:off x="66228" y="7709"/>
                <a:ext cx="32639" cy="85222"/>
                <a:chOff x="0" y="0"/>
                <a:chExt cx="32637" cy="85220"/>
              </a:xfrm>
            </p:grpSpPr>
            <p:sp>
              <p:nvSpPr>
                <p:cNvPr id="438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 flipH="1" rot="10800000">
                  <a:off x="0" y="-1"/>
                  <a:ext cx="32638" cy="2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41" name="Rounded Rectangle"/>
              <p:cNvSpPr/>
              <p:nvPr/>
            </p:nvSpPr>
            <p:spPr>
              <a:xfrm rot="10800000">
                <a:off x="0" y="92140"/>
                <a:ext cx="41878" cy="2914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44" name="Group"/>
              <p:cNvGrpSpPr/>
              <p:nvPr/>
            </p:nvGrpSpPr>
            <p:grpSpPr>
              <a:xfrm>
                <a:off x="4619" y="6228"/>
                <a:ext cx="32639" cy="85221"/>
                <a:chOff x="0" y="0"/>
                <a:chExt cx="32637" cy="85220"/>
              </a:xfrm>
            </p:grpSpPr>
            <p:sp>
              <p:nvSpPr>
                <p:cNvPr id="442" name="Line"/>
                <p:cNvSpPr/>
                <p:nvPr/>
              </p:nvSpPr>
              <p:spPr>
                <a:xfrm flipH="1" flipV="1">
                  <a:off x="16011" y="21305"/>
                  <a:ext cx="616" cy="6391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43" name="Line"/>
                <p:cNvSpPr/>
                <p:nvPr/>
              </p:nvSpPr>
              <p:spPr>
                <a:xfrm flipH="1" rot="10800000">
                  <a:off x="0" y="-1"/>
                  <a:ext cx="32638" cy="2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449" name="Group"/>
              <p:cNvGrpSpPr/>
              <p:nvPr/>
            </p:nvGrpSpPr>
            <p:grpSpPr>
              <a:xfrm rot="16200000">
                <a:off x="243524" y="33562"/>
                <a:ext cx="122730" cy="55606"/>
                <a:chOff x="0" y="0"/>
                <a:chExt cx="122729" cy="55605"/>
              </a:xfrm>
            </p:grpSpPr>
            <p:pic>
              <p:nvPicPr>
                <p:cNvPr id="44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951" y="6950"/>
                  <a:ext cx="55606" cy="417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48" name="Group"/>
                <p:cNvGrpSpPr/>
                <p:nvPr/>
              </p:nvGrpSpPr>
              <p:grpSpPr>
                <a:xfrm rot="16200000">
                  <a:off x="65040" y="-16071"/>
                  <a:ext cx="27633" cy="87747"/>
                  <a:chOff x="0" y="0"/>
                  <a:chExt cx="27632" cy="87745"/>
                </a:xfrm>
              </p:grpSpPr>
              <p:sp>
                <p:nvSpPr>
                  <p:cNvPr id="446" name="Line"/>
                  <p:cNvSpPr/>
                  <p:nvPr/>
                </p:nvSpPr>
                <p:spPr>
                  <a:xfrm flipH="1">
                    <a:off x="14919" y="0"/>
                    <a:ext cx="1" cy="6034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47" name="Circle"/>
                  <p:cNvSpPr/>
                  <p:nvPr/>
                </p:nvSpPr>
                <p:spPr>
                  <a:xfrm>
                    <a:off x="0" y="59948"/>
                    <a:ext cx="27633" cy="2779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76" name="Group"/>
          <p:cNvGrpSpPr/>
          <p:nvPr/>
        </p:nvGrpSpPr>
        <p:grpSpPr>
          <a:xfrm>
            <a:off x="5126654" y="77192"/>
            <a:ext cx="660640" cy="418246"/>
            <a:chOff x="0" y="0"/>
            <a:chExt cx="660639" cy="418244"/>
          </a:xfrm>
        </p:grpSpPr>
        <p:sp>
          <p:nvSpPr>
            <p:cNvPr id="452" name="&lt;&lt;system&gt;&gt;…"/>
            <p:cNvSpPr/>
            <p:nvPr/>
          </p:nvSpPr>
          <p:spPr>
            <a:xfrm>
              <a:off x="0" y="0"/>
              <a:ext cx="660640" cy="299736"/>
            </a:xfrm>
            <a:prstGeom prst="roundRect">
              <a:avLst>
                <a:gd name="adj" fmla="val 847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TestTool</a:t>
              </a:r>
            </a:p>
          </p:txBody>
        </p:sp>
        <p:grpSp>
          <p:nvGrpSpPr>
            <p:cNvPr id="475" name="Group"/>
            <p:cNvGrpSpPr/>
            <p:nvPr/>
          </p:nvGrpSpPr>
          <p:grpSpPr>
            <a:xfrm flipH="1" rot="10800000">
              <a:off x="200056" y="297570"/>
              <a:ext cx="396130" cy="120675"/>
              <a:chOff x="0" y="0"/>
              <a:chExt cx="396129" cy="120673"/>
            </a:xfrm>
          </p:grpSpPr>
          <p:grpSp>
            <p:nvGrpSpPr>
              <p:cNvPr id="457" name="Group"/>
              <p:cNvGrpSpPr/>
              <p:nvPr/>
            </p:nvGrpSpPr>
            <p:grpSpPr>
              <a:xfrm rot="16200000">
                <a:off x="309388" y="33932"/>
                <a:ext cx="119390" cy="54093"/>
                <a:chOff x="0" y="0"/>
                <a:chExt cx="119389" cy="54092"/>
              </a:xfrm>
            </p:grpSpPr>
            <p:pic>
              <p:nvPicPr>
                <p:cNvPr id="453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762" y="6761"/>
                  <a:ext cx="54093" cy="405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56" name="Group"/>
                <p:cNvGrpSpPr/>
                <p:nvPr/>
              </p:nvGrpSpPr>
              <p:grpSpPr>
                <a:xfrm rot="16200000">
                  <a:off x="63270" y="-15633"/>
                  <a:ext cx="26881" cy="85358"/>
                  <a:chOff x="0" y="0"/>
                  <a:chExt cx="26880" cy="85357"/>
                </a:xfrm>
              </p:grpSpPr>
              <p:sp>
                <p:nvSpPr>
                  <p:cNvPr id="454" name="Line"/>
                  <p:cNvSpPr/>
                  <p:nvPr/>
                </p:nvSpPr>
                <p:spPr>
                  <a:xfrm flipH="1">
                    <a:off x="14513" y="0"/>
                    <a:ext cx="1" cy="5869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55" name="Circle"/>
                  <p:cNvSpPr/>
                  <p:nvPr/>
                </p:nvSpPr>
                <p:spPr>
                  <a:xfrm>
                    <a:off x="0" y="58317"/>
                    <a:ext cx="26881" cy="27041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458" name="Rounded Rectangle"/>
              <p:cNvSpPr/>
              <p:nvPr/>
            </p:nvSpPr>
            <p:spPr>
              <a:xfrm rot="10800000">
                <a:off x="119865" y="89632"/>
                <a:ext cx="40738" cy="28353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24359" y="9975"/>
                <a:ext cx="31750" cy="82903"/>
                <a:chOff x="0" y="0"/>
                <a:chExt cx="31749" cy="82901"/>
              </a:xfrm>
            </p:grpSpPr>
            <p:sp>
              <p:nvSpPr>
                <p:cNvPr id="459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60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62" name="Rounded Rectangle"/>
              <p:cNvSpPr/>
              <p:nvPr/>
            </p:nvSpPr>
            <p:spPr>
              <a:xfrm rot="10800000">
                <a:off x="59932" y="89632"/>
                <a:ext cx="40739" cy="28353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65" name="Group"/>
              <p:cNvGrpSpPr/>
              <p:nvPr/>
            </p:nvGrpSpPr>
            <p:grpSpPr>
              <a:xfrm>
                <a:off x="64426" y="7499"/>
                <a:ext cx="31751" cy="82903"/>
                <a:chOff x="0" y="0"/>
                <a:chExt cx="31749" cy="82901"/>
              </a:xfrm>
            </p:grpSpPr>
            <p:sp>
              <p:nvSpPr>
                <p:cNvPr id="463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64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66" name="Rounded Rectangle"/>
              <p:cNvSpPr/>
              <p:nvPr/>
            </p:nvSpPr>
            <p:spPr>
              <a:xfrm rot="10800000">
                <a:off x="0" y="89632"/>
                <a:ext cx="40738" cy="28353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69" name="Group"/>
              <p:cNvGrpSpPr/>
              <p:nvPr/>
            </p:nvGrpSpPr>
            <p:grpSpPr>
              <a:xfrm>
                <a:off x="4493" y="6058"/>
                <a:ext cx="31751" cy="82903"/>
                <a:chOff x="0" y="0"/>
                <a:chExt cx="31749" cy="82901"/>
              </a:xfrm>
            </p:grpSpPr>
            <p:sp>
              <p:nvSpPr>
                <p:cNvPr id="467" name="Line"/>
                <p:cNvSpPr/>
                <p:nvPr/>
              </p:nvSpPr>
              <p:spPr>
                <a:xfrm flipH="1" flipV="1">
                  <a:off x="15575" y="20725"/>
                  <a:ext cx="600" cy="6217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68" name="Line"/>
                <p:cNvSpPr/>
                <p:nvPr/>
              </p:nvSpPr>
              <p:spPr>
                <a:xfrm flipH="1" rot="10800000">
                  <a:off x="0" y="-1"/>
                  <a:ext cx="31750" cy="201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474" name="Group"/>
              <p:cNvGrpSpPr/>
              <p:nvPr/>
            </p:nvGrpSpPr>
            <p:grpSpPr>
              <a:xfrm rot="16200000">
                <a:off x="236897" y="32648"/>
                <a:ext cx="119391" cy="54093"/>
                <a:chOff x="0" y="0"/>
                <a:chExt cx="119389" cy="54092"/>
              </a:xfrm>
            </p:grpSpPr>
            <p:pic>
              <p:nvPicPr>
                <p:cNvPr id="470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762" y="6761"/>
                  <a:ext cx="54093" cy="405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73" name="Group"/>
                <p:cNvGrpSpPr/>
                <p:nvPr/>
              </p:nvGrpSpPr>
              <p:grpSpPr>
                <a:xfrm rot="16200000">
                  <a:off x="63270" y="-15633"/>
                  <a:ext cx="26881" cy="85358"/>
                  <a:chOff x="0" y="0"/>
                  <a:chExt cx="26880" cy="85357"/>
                </a:xfrm>
              </p:grpSpPr>
              <p:sp>
                <p:nvSpPr>
                  <p:cNvPr id="471" name="Line"/>
                  <p:cNvSpPr/>
                  <p:nvPr/>
                </p:nvSpPr>
                <p:spPr>
                  <a:xfrm flipH="1">
                    <a:off x="14513" y="0"/>
                    <a:ext cx="1" cy="5869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72" name="Circle"/>
                  <p:cNvSpPr/>
                  <p:nvPr/>
                </p:nvSpPr>
                <p:spPr>
                  <a:xfrm>
                    <a:off x="0" y="58317"/>
                    <a:ext cx="26881" cy="27041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496" name="Group"/>
          <p:cNvGrpSpPr/>
          <p:nvPr/>
        </p:nvGrpSpPr>
        <p:grpSpPr>
          <a:xfrm>
            <a:off x="2531948" y="1383421"/>
            <a:ext cx="798502" cy="418246"/>
            <a:chOff x="0" y="0"/>
            <a:chExt cx="798500" cy="418244"/>
          </a:xfrm>
        </p:grpSpPr>
        <p:sp>
          <p:nvSpPr>
            <p:cNvPr id="477" name="&lt;&lt;system&gt;&gt;…"/>
            <p:cNvSpPr/>
            <p:nvPr/>
          </p:nvSpPr>
          <p:spPr>
            <a:xfrm>
              <a:off x="0" y="0"/>
              <a:ext cx="798501" cy="28548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Contract Proxy</a:t>
              </a:r>
            </a:p>
          </p:txBody>
        </p:sp>
        <p:grpSp>
          <p:nvGrpSpPr>
            <p:cNvPr id="495" name="Group"/>
            <p:cNvGrpSpPr/>
            <p:nvPr/>
          </p:nvGrpSpPr>
          <p:grpSpPr>
            <a:xfrm flipH="1" rot="16200000">
              <a:off x="185103" y="189117"/>
              <a:ext cx="134562" cy="323693"/>
              <a:chOff x="0" y="0"/>
              <a:chExt cx="134560" cy="323692"/>
            </a:xfrm>
          </p:grpSpPr>
          <p:grpSp>
            <p:nvGrpSpPr>
              <p:cNvPr id="482" name="Group"/>
              <p:cNvGrpSpPr/>
              <p:nvPr/>
            </p:nvGrpSpPr>
            <p:grpSpPr>
              <a:xfrm>
                <a:off x="-1" y="262726"/>
                <a:ext cx="134562" cy="60967"/>
                <a:chOff x="0" y="0"/>
                <a:chExt cx="134560" cy="60965"/>
              </a:xfrm>
            </p:grpSpPr>
            <p:pic>
              <p:nvPicPr>
                <p:cNvPr id="47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621" y="7620"/>
                  <a:ext cx="60966" cy="4572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81" name="Group"/>
                <p:cNvGrpSpPr/>
                <p:nvPr/>
              </p:nvGrpSpPr>
              <p:grpSpPr>
                <a:xfrm rot="16200000">
                  <a:off x="71310" y="-17620"/>
                  <a:ext cx="30297" cy="96206"/>
                  <a:chOff x="0" y="0"/>
                  <a:chExt cx="30296" cy="96204"/>
                </a:xfrm>
              </p:grpSpPr>
              <p:sp>
                <p:nvSpPr>
                  <p:cNvPr id="479" name="Line"/>
                  <p:cNvSpPr/>
                  <p:nvPr/>
                </p:nvSpPr>
                <p:spPr>
                  <a:xfrm flipH="1">
                    <a:off x="16358" y="0"/>
                    <a:ext cx="1" cy="6615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480" name="Circle"/>
                  <p:cNvSpPr/>
                  <p:nvPr/>
                </p:nvSpPr>
                <p:spPr>
                  <a:xfrm>
                    <a:off x="0" y="65727"/>
                    <a:ext cx="30297" cy="304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483" name="Rounded Rectangle"/>
              <p:cNvSpPr/>
              <p:nvPr/>
            </p:nvSpPr>
            <p:spPr>
              <a:xfrm rot="16200000">
                <a:off x="-3950" y="142077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86" name="Group"/>
              <p:cNvGrpSpPr/>
              <p:nvPr/>
            </p:nvGrpSpPr>
            <p:grpSpPr>
              <a:xfrm rot="5400000">
                <a:off x="60154" y="111335"/>
                <a:ext cx="35785" cy="93438"/>
                <a:chOff x="0" y="0"/>
                <a:chExt cx="35784" cy="93436"/>
              </a:xfrm>
            </p:grpSpPr>
            <p:sp>
              <p:nvSpPr>
                <p:cNvPr id="484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85" name="Line"/>
                <p:cNvSpPr/>
                <p:nvPr/>
              </p:nvSpPr>
              <p:spPr>
                <a:xfrm flipH="1" rot="10800000">
                  <a:off x="0" y="-1"/>
                  <a:ext cx="35785" cy="226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87" name="Rounded Rectangle"/>
              <p:cNvSpPr/>
              <p:nvPr/>
            </p:nvSpPr>
            <p:spPr>
              <a:xfrm rot="16200000">
                <a:off x="-3950" y="74528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90" name="Group"/>
              <p:cNvGrpSpPr/>
              <p:nvPr/>
            </p:nvGrpSpPr>
            <p:grpSpPr>
              <a:xfrm rot="5400000">
                <a:off x="62944" y="43787"/>
                <a:ext cx="35785" cy="93437"/>
                <a:chOff x="0" y="0"/>
                <a:chExt cx="35784" cy="93436"/>
              </a:xfrm>
            </p:grpSpPr>
            <p:sp>
              <p:nvSpPr>
                <p:cNvPr id="488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89" name="Line"/>
                <p:cNvSpPr/>
                <p:nvPr/>
              </p:nvSpPr>
              <p:spPr>
                <a:xfrm flipH="1" rot="10800000">
                  <a:off x="0" y="-1"/>
                  <a:ext cx="35785" cy="226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491" name="Rounded Rectangle"/>
              <p:cNvSpPr/>
              <p:nvPr/>
            </p:nvSpPr>
            <p:spPr>
              <a:xfrm rot="16200000">
                <a:off x="-3950" y="6980"/>
                <a:ext cx="45915" cy="3195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94" name="Group"/>
              <p:cNvGrpSpPr/>
              <p:nvPr/>
            </p:nvGrpSpPr>
            <p:grpSpPr>
              <a:xfrm rot="5400000">
                <a:off x="64568" y="-23762"/>
                <a:ext cx="35786" cy="93438"/>
                <a:chOff x="0" y="0"/>
                <a:chExt cx="35784" cy="93436"/>
              </a:xfrm>
            </p:grpSpPr>
            <p:sp>
              <p:nvSpPr>
                <p:cNvPr id="492" name="Line"/>
                <p:cNvSpPr/>
                <p:nvPr/>
              </p:nvSpPr>
              <p:spPr>
                <a:xfrm flipH="1" flipV="1">
                  <a:off x="17554" y="23359"/>
                  <a:ext cx="676" cy="7007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493" name="Line"/>
                <p:cNvSpPr/>
                <p:nvPr/>
              </p:nvSpPr>
              <p:spPr>
                <a:xfrm flipH="1" rot="10800000">
                  <a:off x="0" y="-1"/>
                  <a:ext cx="35785" cy="226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516" name="Group"/>
          <p:cNvGrpSpPr/>
          <p:nvPr/>
        </p:nvGrpSpPr>
        <p:grpSpPr>
          <a:xfrm>
            <a:off x="7782022" y="4203144"/>
            <a:ext cx="636440" cy="404478"/>
            <a:chOff x="0" y="0"/>
            <a:chExt cx="636438" cy="404477"/>
          </a:xfrm>
        </p:grpSpPr>
        <p:sp>
          <p:nvSpPr>
            <p:cNvPr id="497" name="&lt;&lt;system&gt;&gt;…"/>
            <p:cNvSpPr/>
            <p:nvPr/>
          </p:nvSpPr>
          <p:spPr>
            <a:xfrm>
              <a:off x="0" y="0"/>
              <a:ext cx="636439" cy="276084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Semantics</a:t>
              </a:r>
            </a:p>
          </p:txBody>
        </p:sp>
        <p:grpSp>
          <p:nvGrpSpPr>
            <p:cNvPr id="515" name="Group"/>
            <p:cNvGrpSpPr/>
            <p:nvPr/>
          </p:nvGrpSpPr>
          <p:grpSpPr>
            <a:xfrm flipH="1" rot="16200000">
              <a:off x="196743" y="182892"/>
              <a:ext cx="130133" cy="313039"/>
              <a:chOff x="0" y="0"/>
              <a:chExt cx="130131" cy="313037"/>
            </a:xfrm>
          </p:grpSpPr>
          <p:grpSp>
            <p:nvGrpSpPr>
              <p:cNvPr id="502" name="Group"/>
              <p:cNvGrpSpPr/>
              <p:nvPr/>
            </p:nvGrpSpPr>
            <p:grpSpPr>
              <a:xfrm>
                <a:off x="-1" y="254078"/>
                <a:ext cx="130133" cy="58960"/>
                <a:chOff x="0" y="0"/>
                <a:chExt cx="130131" cy="58958"/>
              </a:xfrm>
            </p:grpSpPr>
            <p:pic>
              <p:nvPicPr>
                <p:cNvPr id="49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370" y="7369"/>
                  <a:ext cx="58960" cy="442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501" name="Group"/>
                <p:cNvGrpSpPr/>
                <p:nvPr/>
              </p:nvGrpSpPr>
              <p:grpSpPr>
                <a:xfrm rot="16200000">
                  <a:off x="68963" y="-17040"/>
                  <a:ext cx="29300" cy="93039"/>
                  <a:chOff x="0" y="0"/>
                  <a:chExt cx="29298" cy="93037"/>
                </a:xfrm>
              </p:grpSpPr>
              <p:sp>
                <p:nvSpPr>
                  <p:cNvPr id="499" name="Line"/>
                  <p:cNvSpPr/>
                  <p:nvPr/>
                </p:nvSpPr>
                <p:spPr>
                  <a:xfrm flipH="1">
                    <a:off x="15819" y="0"/>
                    <a:ext cx="1" cy="6398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500" name="Circle"/>
                  <p:cNvSpPr/>
                  <p:nvPr/>
                </p:nvSpPr>
                <p:spPr>
                  <a:xfrm>
                    <a:off x="0" y="63564"/>
                    <a:ext cx="29299" cy="29474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503" name="Rounded Rectangle"/>
              <p:cNvSpPr/>
              <p:nvPr/>
            </p:nvSpPr>
            <p:spPr>
              <a:xfrm rot="16200000">
                <a:off x="-3820" y="137400"/>
                <a:ext cx="44404" cy="30903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06" name="Group"/>
              <p:cNvGrpSpPr/>
              <p:nvPr/>
            </p:nvGrpSpPr>
            <p:grpSpPr>
              <a:xfrm rot="5400000">
                <a:off x="58174" y="107671"/>
                <a:ext cx="34607" cy="90362"/>
                <a:chOff x="0" y="0"/>
                <a:chExt cx="34606" cy="90360"/>
              </a:xfrm>
            </p:grpSpPr>
            <p:sp>
              <p:nvSpPr>
                <p:cNvPr id="504" name="Line"/>
                <p:cNvSpPr/>
                <p:nvPr/>
              </p:nvSpPr>
              <p:spPr>
                <a:xfrm flipH="1" flipV="1">
                  <a:off x="16976" y="22590"/>
                  <a:ext cx="654" cy="6777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05" name="Line"/>
                <p:cNvSpPr/>
                <p:nvPr/>
              </p:nvSpPr>
              <p:spPr>
                <a:xfrm flipH="1" rot="10800000">
                  <a:off x="0" y="0"/>
                  <a:ext cx="34607" cy="21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07" name="Rounded Rectangle"/>
              <p:cNvSpPr/>
              <p:nvPr/>
            </p:nvSpPr>
            <p:spPr>
              <a:xfrm rot="16200000">
                <a:off x="-3820" y="72075"/>
                <a:ext cx="44404" cy="30903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10" name="Group"/>
              <p:cNvGrpSpPr/>
              <p:nvPr/>
            </p:nvGrpSpPr>
            <p:grpSpPr>
              <a:xfrm rot="5400000">
                <a:off x="60872" y="42346"/>
                <a:ext cx="34608" cy="90361"/>
                <a:chOff x="0" y="0"/>
                <a:chExt cx="34606" cy="90360"/>
              </a:xfrm>
            </p:grpSpPr>
            <p:sp>
              <p:nvSpPr>
                <p:cNvPr id="508" name="Line"/>
                <p:cNvSpPr/>
                <p:nvPr/>
              </p:nvSpPr>
              <p:spPr>
                <a:xfrm flipH="1" flipV="1">
                  <a:off x="16976" y="22590"/>
                  <a:ext cx="654" cy="6777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09" name="Line"/>
                <p:cNvSpPr/>
                <p:nvPr/>
              </p:nvSpPr>
              <p:spPr>
                <a:xfrm flipH="1" rot="10800000">
                  <a:off x="0" y="0"/>
                  <a:ext cx="34607" cy="21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11" name="Rounded Rectangle"/>
              <p:cNvSpPr/>
              <p:nvPr/>
            </p:nvSpPr>
            <p:spPr>
              <a:xfrm rot="16200000">
                <a:off x="-3820" y="6750"/>
                <a:ext cx="44404" cy="30903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14" name="Group"/>
              <p:cNvGrpSpPr/>
              <p:nvPr/>
            </p:nvGrpSpPr>
            <p:grpSpPr>
              <a:xfrm rot="5400000">
                <a:off x="62443" y="-22979"/>
                <a:ext cx="34608" cy="90361"/>
                <a:chOff x="0" y="0"/>
                <a:chExt cx="34606" cy="90360"/>
              </a:xfrm>
            </p:grpSpPr>
            <p:sp>
              <p:nvSpPr>
                <p:cNvPr id="512" name="Line"/>
                <p:cNvSpPr/>
                <p:nvPr/>
              </p:nvSpPr>
              <p:spPr>
                <a:xfrm flipH="1" flipV="1">
                  <a:off x="16976" y="22590"/>
                  <a:ext cx="654" cy="6777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13" name="Line"/>
                <p:cNvSpPr/>
                <p:nvPr/>
              </p:nvSpPr>
              <p:spPr>
                <a:xfrm flipH="1" rot="10800000">
                  <a:off x="0" y="0"/>
                  <a:ext cx="34607" cy="21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536" name="Group"/>
          <p:cNvGrpSpPr/>
          <p:nvPr/>
        </p:nvGrpSpPr>
        <p:grpSpPr>
          <a:xfrm>
            <a:off x="6694407" y="58006"/>
            <a:ext cx="832595" cy="429944"/>
            <a:chOff x="0" y="0"/>
            <a:chExt cx="832594" cy="429943"/>
          </a:xfrm>
        </p:grpSpPr>
        <p:sp>
          <p:nvSpPr>
            <p:cNvPr id="517" name="&lt;&lt;system&gt;&gt;…"/>
            <p:cNvSpPr/>
            <p:nvPr/>
          </p:nvSpPr>
          <p:spPr>
            <a:xfrm>
              <a:off x="0" y="0"/>
              <a:ext cx="832595" cy="293466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42304">
                <a:defRPr sz="7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42304">
                <a:defRPr sz="7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Solution MBE</a:t>
              </a:r>
            </a:p>
          </p:txBody>
        </p:sp>
        <p:grpSp>
          <p:nvGrpSpPr>
            <p:cNvPr id="535" name="Group"/>
            <p:cNvGrpSpPr/>
            <p:nvPr/>
          </p:nvGrpSpPr>
          <p:grpSpPr>
            <a:xfrm flipH="1" rot="16200000">
              <a:off x="190281" y="194407"/>
              <a:ext cx="138326" cy="332748"/>
              <a:chOff x="0" y="0"/>
              <a:chExt cx="138324" cy="332746"/>
            </a:xfrm>
          </p:grpSpPr>
          <p:grpSp>
            <p:nvGrpSpPr>
              <p:cNvPr id="522" name="Group"/>
              <p:cNvGrpSpPr/>
              <p:nvPr/>
            </p:nvGrpSpPr>
            <p:grpSpPr>
              <a:xfrm>
                <a:off x="-1" y="270075"/>
                <a:ext cx="138326" cy="62672"/>
                <a:chOff x="0" y="0"/>
                <a:chExt cx="138324" cy="62670"/>
              </a:xfrm>
            </p:grpSpPr>
            <p:pic>
              <p:nvPicPr>
                <p:cNvPr id="51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834" y="7833"/>
                  <a:ext cx="62672" cy="470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521" name="Group"/>
                <p:cNvGrpSpPr/>
                <p:nvPr/>
              </p:nvGrpSpPr>
              <p:grpSpPr>
                <a:xfrm rot="16200000">
                  <a:off x="73305" y="-18113"/>
                  <a:ext cx="31144" cy="98897"/>
                  <a:chOff x="0" y="0"/>
                  <a:chExt cx="31143" cy="98895"/>
                </a:xfrm>
              </p:grpSpPr>
              <p:sp>
                <p:nvSpPr>
                  <p:cNvPr id="519" name="Line"/>
                  <p:cNvSpPr/>
                  <p:nvPr/>
                </p:nvSpPr>
                <p:spPr>
                  <a:xfrm flipH="1">
                    <a:off x="16815" y="0"/>
                    <a:ext cx="1" cy="6800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520" name="Circle"/>
                  <p:cNvSpPr/>
                  <p:nvPr/>
                </p:nvSpPr>
                <p:spPr>
                  <a:xfrm>
                    <a:off x="0" y="67566"/>
                    <a:ext cx="31144" cy="3133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523" name="Rounded Rectangle"/>
              <p:cNvSpPr/>
              <p:nvPr/>
            </p:nvSpPr>
            <p:spPr>
              <a:xfrm rot="16200000">
                <a:off x="-4060" y="146051"/>
                <a:ext cx="47199" cy="32849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26" name="Group"/>
              <p:cNvGrpSpPr/>
              <p:nvPr/>
            </p:nvGrpSpPr>
            <p:grpSpPr>
              <a:xfrm rot="5400000">
                <a:off x="61836" y="114450"/>
                <a:ext cx="36786" cy="96051"/>
                <a:chOff x="0" y="0"/>
                <a:chExt cx="36785" cy="96049"/>
              </a:xfrm>
            </p:grpSpPr>
            <p:sp>
              <p:nvSpPr>
                <p:cNvPr id="524" name="Line"/>
                <p:cNvSpPr/>
                <p:nvPr/>
              </p:nvSpPr>
              <p:spPr>
                <a:xfrm flipH="1" flipV="1">
                  <a:off x="18045" y="24012"/>
                  <a:ext cx="695" cy="7203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25" name="Line"/>
                <p:cNvSpPr/>
                <p:nvPr/>
              </p:nvSpPr>
              <p:spPr>
                <a:xfrm flipH="1" rot="10800000">
                  <a:off x="0" y="0"/>
                  <a:ext cx="36786" cy="23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27" name="Rounded Rectangle"/>
              <p:cNvSpPr/>
              <p:nvPr/>
            </p:nvSpPr>
            <p:spPr>
              <a:xfrm rot="16200000">
                <a:off x="-4060" y="76613"/>
                <a:ext cx="47199" cy="32849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30" name="Group"/>
              <p:cNvGrpSpPr/>
              <p:nvPr/>
            </p:nvGrpSpPr>
            <p:grpSpPr>
              <a:xfrm rot="5400000">
                <a:off x="64705" y="45012"/>
                <a:ext cx="36786" cy="96051"/>
                <a:chOff x="0" y="0"/>
                <a:chExt cx="36785" cy="96049"/>
              </a:xfrm>
            </p:grpSpPr>
            <p:sp>
              <p:nvSpPr>
                <p:cNvPr id="528" name="Line"/>
                <p:cNvSpPr/>
                <p:nvPr/>
              </p:nvSpPr>
              <p:spPr>
                <a:xfrm flipH="1" flipV="1">
                  <a:off x="18045" y="24012"/>
                  <a:ext cx="695" cy="7203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29" name="Line"/>
                <p:cNvSpPr/>
                <p:nvPr/>
              </p:nvSpPr>
              <p:spPr>
                <a:xfrm flipH="1" rot="10800000">
                  <a:off x="0" y="0"/>
                  <a:ext cx="36786" cy="23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31" name="Rounded Rectangle"/>
              <p:cNvSpPr/>
              <p:nvPr/>
            </p:nvSpPr>
            <p:spPr>
              <a:xfrm rot="16200000">
                <a:off x="-4060" y="7175"/>
                <a:ext cx="47199" cy="32849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34" name="Group"/>
              <p:cNvGrpSpPr/>
              <p:nvPr/>
            </p:nvGrpSpPr>
            <p:grpSpPr>
              <a:xfrm rot="5400000">
                <a:off x="66375" y="-24426"/>
                <a:ext cx="36786" cy="96051"/>
                <a:chOff x="0" y="0"/>
                <a:chExt cx="36785" cy="96049"/>
              </a:xfrm>
            </p:grpSpPr>
            <p:sp>
              <p:nvSpPr>
                <p:cNvPr id="532" name="Line"/>
                <p:cNvSpPr/>
                <p:nvPr/>
              </p:nvSpPr>
              <p:spPr>
                <a:xfrm flipH="1" flipV="1">
                  <a:off x="18045" y="24012"/>
                  <a:ext cx="695" cy="7203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33" name="Line"/>
                <p:cNvSpPr/>
                <p:nvPr/>
              </p:nvSpPr>
              <p:spPr>
                <a:xfrm flipH="1" rot="10800000">
                  <a:off x="0" y="0"/>
                  <a:ext cx="36786" cy="23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556" name="Group"/>
          <p:cNvGrpSpPr/>
          <p:nvPr/>
        </p:nvGrpSpPr>
        <p:grpSpPr>
          <a:xfrm>
            <a:off x="2549696" y="1831367"/>
            <a:ext cx="702435" cy="446825"/>
            <a:chOff x="0" y="0"/>
            <a:chExt cx="702434" cy="446824"/>
          </a:xfrm>
        </p:grpSpPr>
        <p:sp>
          <p:nvSpPr>
            <p:cNvPr id="537" name="&lt;&lt;system&gt;&gt;…"/>
            <p:cNvSpPr/>
            <p:nvPr/>
          </p:nvSpPr>
          <p:spPr>
            <a:xfrm>
              <a:off x="0" y="0"/>
              <a:ext cx="702435" cy="304988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Choreography</a:t>
              </a:r>
            </a:p>
          </p:txBody>
        </p:sp>
        <p:grpSp>
          <p:nvGrpSpPr>
            <p:cNvPr id="555" name="Group"/>
            <p:cNvGrpSpPr/>
            <p:nvPr/>
          </p:nvGrpSpPr>
          <p:grpSpPr>
            <a:xfrm flipH="1" rot="16200000">
              <a:off x="346035" y="202040"/>
              <a:ext cx="143757" cy="345813"/>
              <a:chOff x="0" y="0"/>
              <a:chExt cx="143756" cy="345811"/>
            </a:xfrm>
          </p:grpSpPr>
          <p:grpSp>
            <p:nvGrpSpPr>
              <p:cNvPr id="542" name="Group"/>
              <p:cNvGrpSpPr/>
              <p:nvPr/>
            </p:nvGrpSpPr>
            <p:grpSpPr>
              <a:xfrm>
                <a:off x="0" y="280679"/>
                <a:ext cx="143757" cy="65133"/>
                <a:chOff x="0" y="0"/>
                <a:chExt cx="143756" cy="65131"/>
              </a:xfrm>
            </p:grpSpPr>
            <p:pic>
              <p:nvPicPr>
                <p:cNvPr id="53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142" y="8141"/>
                  <a:ext cx="65133" cy="4885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541" name="Group"/>
                <p:cNvGrpSpPr/>
                <p:nvPr/>
              </p:nvGrpSpPr>
              <p:grpSpPr>
                <a:xfrm rot="16200000">
                  <a:off x="76183" y="-18824"/>
                  <a:ext cx="32367" cy="102780"/>
                  <a:chOff x="0" y="0"/>
                  <a:chExt cx="32366" cy="102778"/>
                </a:xfrm>
              </p:grpSpPr>
              <p:sp>
                <p:nvSpPr>
                  <p:cNvPr id="539" name="Line"/>
                  <p:cNvSpPr/>
                  <p:nvPr/>
                </p:nvSpPr>
                <p:spPr>
                  <a:xfrm flipH="1">
                    <a:off x="17476" y="0"/>
                    <a:ext cx="1" cy="7067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540" name="Circle"/>
                  <p:cNvSpPr/>
                  <p:nvPr/>
                </p:nvSpPr>
                <p:spPr>
                  <a:xfrm>
                    <a:off x="0" y="70219"/>
                    <a:ext cx="32367" cy="3256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543" name="Rounded Rectangle"/>
              <p:cNvSpPr/>
              <p:nvPr/>
            </p:nvSpPr>
            <p:spPr>
              <a:xfrm rot="16200000">
                <a:off x="-4220" y="151785"/>
                <a:ext cx="49053" cy="34139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46" name="Group"/>
              <p:cNvGrpSpPr/>
              <p:nvPr/>
            </p:nvGrpSpPr>
            <p:grpSpPr>
              <a:xfrm rot="5400000">
                <a:off x="64264" y="118943"/>
                <a:ext cx="38231" cy="99823"/>
                <a:chOff x="0" y="0"/>
                <a:chExt cx="38229" cy="99821"/>
              </a:xfrm>
            </p:grpSpPr>
            <p:sp>
              <p:nvSpPr>
                <p:cNvPr id="544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45" name="Line"/>
                <p:cNvSpPr/>
                <p:nvPr/>
              </p:nvSpPr>
              <p:spPr>
                <a:xfrm flipH="1" rot="10800000">
                  <a:off x="0" y="0"/>
                  <a:ext cx="38230" cy="24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47" name="Rounded Rectangle"/>
              <p:cNvSpPr/>
              <p:nvPr/>
            </p:nvSpPr>
            <p:spPr>
              <a:xfrm rot="16200000">
                <a:off x="-4220" y="79621"/>
                <a:ext cx="49053" cy="34139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50" name="Group"/>
              <p:cNvGrpSpPr/>
              <p:nvPr/>
            </p:nvGrpSpPr>
            <p:grpSpPr>
              <a:xfrm rot="5400000">
                <a:off x="67245" y="46779"/>
                <a:ext cx="38231" cy="99822"/>
                <a:chOff x="0" y="0"/>
                <a:chExt cx="38229" cy="99821"/>
              </a:xfrm>
            </p:grpSpPr>
            <p:sp>
              <p:nvSpPr>
                <p:cNvPr id="548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49" name="Line"/>
                <p:cNvSpPr/>
                <p:nvPr/>
              </p:nvSpPr>
              <p:spPr>
                <a:xfrm flipH="1" rot="10800000">
                  <a:off x="0" y="0"/>
                  <a:ext cx="38230" cy="24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51" name="Rounded Rectangle"/>
              <p:cNvSpPr/>
              <p:nvPr/>
            </p:nvSpPr>
            <p:spPr>
              <a:xfrm rot="16200000">
                <a:off x="-4220" y="7457"/>
                <a:ext cx="49053" cy="34138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54" name="Group"/>
              <p:cNvGrpSpPr/>
              <p:nvPr/>
            </p:nvGrpSpPr>
            <p:grpSpPr>
              <a:xfrm rot="5400000">
                <a:off x="68981" y="-25385"/>
                <a:ext cx="38230" cy="99822"/>
                <a:chOff x="0" y="0"/>
                <a:chExt cx="38229" cy="99821"/>
              </a:xfrm>
            </p:grpSpPr>
            <p:sp>
              <p:nvSpPr>
                <p:cNvPr id="552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53" name="Line"/>
                <p:cNvSpPr/>
                <p:nvPr/>
              </p:nvSpPr>
              <p:spPr>
                <a:xfrm flipH="1" rot="10800000">
                  <a:off x="0" y="0"/>
                  <a:ext cx="38230" cy="24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563" name="Group"/>
          <p:cNvGrpSpPr/>
          <p:nvPr/>
        </p:nvGrpSpPr>
        <p:grpSpPr>
          <a:xfrm>
            <a:off x="2551964" y="5138923"/>
            <a:ext cx="684711" cy="438393"/>
            <a:chOff x="0" y="0"/>
            <a:chExt cx="684710" cy="438392"/>
          </a:xfrm>
        </p:grpSpPr>
        <p:sp>
          <p:nvSpPr>
            <p:cNvPr id="557" name="&lt;&lt;system&gt;&gt;…"/>
            <p:cNvSpPr/>
            <p:nvPr/>
          </p:nvSpPr>
          <p:spPr>
            <a:xfrm>
              <a:off x="0" y="135533"/>
              <a:ext cx="684711" cy="302860"/>
            </a:xfrm>
            <a:prstGeom prst="roundRect">
              <a:avLst>
                <a:gd name="adj" fmla="val 14854"/>
              </a:avLst>
            </a:prstGeom>
            <a:solidFill>
              <a:srgbClr val="0096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804" tIns="24804" rIns="24804" bIns="24804" numCol="1" anchor="t">
              <a:normAutofit fontScale="100000" lnSpcReduction="0"/>
            </a:bodyPr>
            <a:lstStyle/>
            <a:p>
              <a:pPr algn="ctr" defTabSz="301228">
                <a:defRPr sz="70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1228">
                <a:defRPr sz="70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ServiceRegistry </a:t>
              </a:r>
            </a:p>
          </p:txBody>
        </p:sp>
        <p:grpSp>
          <p:nvGrpSpPr>
            <p:cNvPr id="562" name="Group"/>
            <p:cNvGrpSpPr/>
            <p:nvPr/>
          </p:nvGrpSpPr>
          <p:grpSpPr>
            <a:xfrm rot="16200000">
              <a:off x="140963" y="44777"/>
              <a:ext cx="140958" cy="51403"/>
              <a:chOff x="0" y="0"/>
              <a:chExt cx="140957" cy="51402"/>
            </a:xfrm>
          </p:grpSpPr>
          <p:sp>
            <p:nvSpPr>
              <p:cNvPr id="558" name="Rounded Rectangle"/>
              <p:cNvSpPr/>
              <p:nvPr/>
            </p:nvSpPr>
            <p:spPr>
              <a:xfrm rot="16200000">
                <a:off x="-7815" y="7814"/>
                <a:ext cx="51403" cy="3577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61" name="Group"/>
              <p:cNvGrpSpPr/>
              <p:nvPr/>
            </p:nvGrpSpPr>
            <p:grpSpPr>
              <a:xfrm rot="16200000">
                <a:off x="70147" y="-28151"/>
                <a:ext cx="33918" cy="107704"/>
                <a:chOff x="0" y="0"/>
                <a:chExt cx="33917" cy="107703"/>
              </a:xfrm>
            </p:grpSpPr>
            <p:sp>
              <p:nvSpPr>
                <p:cNvPr id="559" name="Line"/>
                <p:cNvSpPr/>
                <p:nvPr/>
              </p:nvSpPr>
              <p:spPr>
                <a:xfrm flipH="1">
                  <a:off x="18313" y="0"/>
                  <a:ext cx="1" cy="7406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400"/>
                  </a:pPr>
                </a:p>
              </p:txBody>
            </p:sp>
            <p:sp>
              <p:nvSpPr>
                <p:cNvPr id="560" name="Circle"/>
                <p:cNvSpPr/>
                <p:nvPr/>
              </p:nvSpPr>
              <p:spPr>
                <a:xfrm>
                  <a:off x="0" y="73583"/>
                  <a:ext cx="33918" cy="34121"/>
                </a:xfrm>
                <a:prstGeom prst="ellips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algn="ctr" defTabSz="315682">
                    <a:defRPr sz="3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grpSp>
        <p:nvGrpSpPr>
          <p:cNvPr id="579" name="Group"/>
          <p:cNvGrpSpPr/>
          <p:nvPr/>
        </p:nvGrpSpPr>
        <p:grpSpPr>
          <a:xfrm>
            <a:off x="3286720" y="5146973"/>
            <a:ext cx="601578" cy="429945"/>
            <a:chOff x="0" y="0"/>
            <a:chExt cx="601576" cy="429943"/>
          </a:xfrm>
        </p:grpSpPr>
        <p:sp>
          <p:nvSpPr>
            <p:cNvPr id="564" name="&lt;&lt;system&gt;&gt;…"/>
            <p:cNvSpPr/>
            <p:nvPr/>
          </p:nvSpPr>
          <p:spPr>
            <a:xfrm>
              <a:off x="0" y="128190"/>
              <a:ext cx="601577" cy="301754"/>
            </a:xfrm>
            <a:prstGeom prst="roundRect">
              <a:avLst>
                <a:gd name="adj" fmla="val 14962"/>
              </a:avLst>
            </a:prstGeom>
            <a:solidFill>
              <a:srgbClr val="EE220C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804" tIns="24804" rIns="24804" bIns="24804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Authorisation</a:t>
              </a:r>
            </a:p>
          </p:txBody>
        </p:sp>
        <p:sp>
          <p:nvSpPr>
            <p:cNvPr id="565" name="Rounded Rectangle"/>
            <p:cNvSpPr/>
            <p:nvPr/>
          </p:nvSpPr>
          <p:spPr>
            <a:xfrm flipH="1" rot="10800000">
              <a:off x="64940" y="99856"/>
              <a:ext cx="49529" cy="3447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0">
                <a:srgbClr val="000000">
                  <a:alpha val="50000"/>
                </a:srgbClr>
              </a:outerShdw>
            </a:effectLst>
          </p:spPr>
          <p:txBody>
            <a:bodyPr wrap="square" lIns="22324" tIns="22324" rIns="22324" bIns="22324" numCol="1" anchor="t">
              <a:noAutofit/>
            </a:bodyPr>
            <a:lstStyle/>
            <a:p>
              <a:pPr defTabSz="315682">
                <a:defRPr sz="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68" name="Group"/>
            <p:cNvGrpSpPr/>
            <p:nvPr/>
          </p:nvGrpSpPr>
          <p:grpSpPr>
            <a:xfrm flipH="1">
              <a:off x="70404" y="-1"/>
              <a:ext cx="38601" cy="100792"/>
              <a:chOff x="0" y="0"/>
              <a:chExt cx="38600" cy="100790"/>
            </a:xfrm>
          </p:grpSpPr>
          <p:sp>
            <p:nvSpPr>
              <p:cNvPr id="566" name="Line"/>
              <p:cNvSpPr/>
              <p:nvPr/>
            </p:nvSpPr>
            <p:spPr>
              <a:xfrm flipH="1" flipV="1">
                <a:off x="18936" y="25197"/>
                <a:ext cx="729" cy="75594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267890">
                  <a:defRPr sz="6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67" name="Line"/>
              <p:cNvSpPr/>
              <p:nvPr/>
            </p:nvSpPr>
            <p:spPr>
              <a:xfrm flipH="1" rot="10800000">
                <a:off x="0" y="0"/>
                <a:ext cx="38601" cy="24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1" fill="norm" stroke="1" extrusionOk="0">
                    <a:moveTo>
                      <a:pt x="0" y="21374"/>
                    </a:moveTo>
                    <a:cubicBezTo>
                      <a:pt x="44" y="9495"/>
                      <a:pt x="4904" y="-69"/>
                      <a:pt x="10862" y="0"/>
                    </a:cubicBezTo>
                    <a:cubicBezTo>
                      <a:pt x="16803" y="69"/>
                      <a:pt x="21600" y="9688"/>
                      <a:pt x="21600" y="21531"/>
                    </a:cubicBez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267890">
                  <a:defRPr sz="900"/>
                </a:pPr>
              </a:p>
            </p:txBody>
          </p:sp>
        </p:grpSp>
        <p:grpSp>
          <p:nvGrpSpPr>
            <p:cNvPr id="573" name="Group"/>
            <p:cNvGrpSpPr/>
            <p:nvPr/>
          </p:nvGrpSpPr>
          <p:grpSpPr>
            <a:xfrm>
              <a:off x="176627" y="1211"/>
              <a:ext cx="49529" cy="133204"/>
              <a:chOff x="0" y="0"/>
              <a:chExt cx="49528" cy="133202"/>
            </a:xfrm>
          </p:grpSpPr>
          <p:sp>
            <p:nvSpPr>
              <p:cNvPr id="569" name="Rounded Rectangle"/>
              <p:cNvSpPr/>
              <p:nvPr/>
            </p:nvSpPr>
            <p:spPr>
              <a:xfrm flipH="1" rot="10800000">
                <a:off x="0" y="98733"/>
                <a:ext cx="49529" cy="34470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72" name="Group"/>
              <p:cNvGrpSpPr/>
              <p:nvPr/>
            </p:nvGrpSpPr>
            <p:grpSpPr>
              <a:xfrm flipH="1" rot="10800000">
                <a:off x="8423" y="-1"/>
                <a:ext cx="32682" cy="103778"/>
                <a:chOff x="0" y="0"/>
                <a:chExt cx="32680" cy="103776"/>
              </a:xfrm>
            </p:grpSpPr>
            <p:sp>
              <p:nvSpPr>
                <p:cNvPr id="570" name="Line"/>
                <p:cNvSpPr/>
                <p:nvPr/>
              </p:nvSpPr>
              <p:spPr>
                <a:xfrm flipH="1">
                  <a:off x="17645" y="0"/>
                  <a:ext cx="1" cy="7136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400"/>
                  </a:pPr>
                </a:p>
              </p:txBody>
            </p:sp>
            <p:sp>
              <p:nvSpPr>
                <p:cNvPr id="571" name="Circle"/>
                <p:cNvSpPr/>
                <p:nvPr/>
              </p:nvSpPr>
              <p:spPr>
                <a:xfrm>
                  <a:off x="0" y="70901"/>
                  <a:ext cx="32681" cy="32876"/>
                </a:xfrm>
                <a:prstGeom prst="ellips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algn="ctr" defTabSz="315682">
                    <a:defRPr sz="3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grpSp>
          <p:nvGrpSpPr>
            <p:cNvPr id="578" name="Group"/>
            <p:cNvGrpSpPr/>
            <p:nvPr/>
          </p:nvGrpSpPr>
          <p:grpSpPr>
            <a:xfrm>
              <a:off x="288064" y="3874"/>
              <a:ext cx="49529" cy="133204"/>
              <a:chOff x="0" y="0"/>
              <a:chExt cx="49528" cy="133202"/>
            </a:xfrm>
          </p:grpSpPr>
          <p:sp>
            <p:nvSpPr>
              <p:cNvPr id="574" name="Rounded Rectangle"/>
              <p:cNvSpPr/>
              <p:nvPr/>
            </p:nvSpPr>
            <p:spPr>
              <a:xfrm flipH="1" rot="10800000">
                <a:off x="0" y="98733"/>
                <a:ext cx="49529" cy="34470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77" name="Group"/>
              <p:cNvGrpSpPr/>
              <p:nvPr/>
            </p:nvGrpSpPr>
            <p:grpSpPr>
              <a:xfrm flipH="1" rot="10800000">
                <a:off x="8423" y="-1"/>
                <a:ext cx="32682" cy="103778"/>
                <a:chOff x="0" y="0"/>
                <a:chExt cx="32680" cy="103776"/>
              </a:xfrm>
            </p:grpSpPr>
            <p:sp>
              <p:nvSpPr>
                <p:cNvPr id="575" name="Line"/>
                <p:cNvSpPr/>
                <p:nvPr/>
              </p:nvSpPr>
              <p:spPr>
                <a:xfrm flipH="1">
                  <a:off x="17645" y="0"/>
                  <a:ext cx="1" cy="7136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400"/>
                  </a:pPr>
                </a:p>
              </p:txBody>
            </p:sp>
            <p:sp>
              <p:nvSpPr>
                <p:cNvPr id="576" name="Circle"/>
                <p:cNvSpPr/>
                <p:nvPr/>
              </p:nvSpPr>
              <p:spPr>
                <a:xfrm>
                  <a:off x="0" y="70901"/>
                  <a:ext cx="32681" cy="32876"/>
                </a:xfrm>
                <a:prstGeom prst="ellips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algn="ctr" defTabSz="315682">
                    <a:defRPr sz="3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grpSp>
        <p:nvGrpSpPr>
          <p:cNvPr id="594" name="Group"/>
          <p:cNvGrpSpPr/>
          <p:nvPr/>
        </p:nvGrpSpPr>
        <p:grpSpPr>
          <a:xfrm>
            <a:off x="3930787" y="5148658"/>
            <a:ext cx="570946" cy="432128"/>
            <a:chOff x="0" y="0"/>
            <a:chExt cx="570945" cy="432126"/>
          </a:xfrm>
        </p:grpSpPr>
        <p:sp>
          <p:nvSpPr>
            <p:cNvPr id="580" name="&lt;&lt;system&gt;&gt;…"/>
            <p:cNvSpPr/>
            <p:nvPr/>
          </p:nvSpPr>
          <p:spPr>
            <a:xfrm>
              <a:off x="0" y="138781"/>
              <a:ext cx="570946" cy="293346"/>
            </a:xfrm>
            <a:prstGeom prst="roundRect">
              <a:avLst>
                <a:gd name="adj" fmla="val 14854"/>
              </a:avLst>
            </a:prstGeom>
            <a:solidFill>
              <a:srgbClr val="70BF41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804" tIns="24804" rIns="24804" bIns="24804" numCol="1" anchor="t">
              <a:normAutofit fontScale="100000" lnSpcReduction="0"/>
            </a:bodyPr>
            <a:lstStyle/>
            <a:p>
              <a:pPr algn="ctr" defTabSz="284112">
                <a:defRPr sz="66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284112">
                <a:defRPr sz="66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Orchestration </a:t>
              </a:r>
            </a:p>
          </p:txBody>
        </p:sp>
        <p:grpSp>
          <p:nvGrpSpPr>
            <p:cNvPr id="593" name="Group"/>
            <p:cNvGrpSpPr/>
            <p:nvPr/>
          </p:nvGrpSpPr>
          <p:grpSpPr>
            <a:xfrm rot="16200000">
              <a:off x="106362" y="-49009"/>
              <a:ext cx="146192" cy="244209"/>
              <a:chOff x="0" y="0"/>
              <a:chExt cx="146190" cy="244208"/>
            </a:xfrm>
          </p:grpSpPr>
          <p:sp>
            <p:nvSpPr>
              <p:cNvPr id="581" name="Rounded Rectangle"/>
              <p:cNvSpPr/>
              <p:nvPr/>
            </p:nvSpPr>
            <p:spPr>
              <a:xfrm rot="16200000">
                <a:off x="-5841" y="7568"/>
                <a:ext cx="49788" cy="34651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84" name="Group"/>
              <p:cNvGrpSpPr/>
              <p:nvPr/>
            </p:nvGrpSpPr>
            <p:grpSpPr>
              <a:xfrm rot="5400000">
                <a:off x="66695" y="-25766"/>
                <a:ext cx="38804" cy="101319"/>
                <a:chOff x="0" y="0"/>
                <a:chExt cx="38802" cy="101318"/>
              </a:xfrm>
            </p:grpSpPr>
            <p:sp>
              <p:nvSpPr>
                <p:cNvPr id="582" name="Line"/>
                <p:cNvSpPr/>
                <p:nvPr/>
              </p:nvSpPr>
              <p:spPr>
                <a:xfrm flipH="1" flipV="1">
                  <a:off x="19035" y="25329"/>
                  <a:ext cx="733" cy="7599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583" name="Line"/>
                <p:cNvSpPr/>
                <p:nvPr/>
              </p:nvSpPr>
              <p:spPr>
                <a:xfrm flipH="1" rot="10800000">
                  <a:off x="0" y="-1"/>
                  <a:ext cx="38803" cy="246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585" name="Rounded Rectangle"/>
              <p:cNvSpPr/>
              <p:nvPr/>
            </p:nvSpPr>
            <p:spPr>
              <a:xfrm rot="16200000">
                <a:off x="-4049" y="201989"/>
                <a:ext cx="49788" cy="34651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6" name="Rounded Rectangle"/>
              <p:cNvSpPr/>
              <p:nvPr/>
            </p:nvSpPr>
            <p:spPr>
              <a:xfrm rot="16200000">
                <a:off x="-7569" y="115561"/>
                <a:ext cx="49788" cy="34650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89" name="Group"/>
              <p:cNvGrpSpPr/>
              <p:nvPr/>
            </p:nvGrpSpPr>
            <p:grpSpPr>
              <a:xfrm rot="16200000">
                <a:off x="73054" y="80725"/>
                <a:ext cx="32853" cy="104321"/>
                <a:chOff x="0" y="0"/>
                <a:chExt cx="32851" cy="104319"/>
              </a:xfrm>
            </p:grpSpPr>
            <p:sp>
              <p:nvSpPr>
                <p:cNvPr id="587" name="Line"/>
                <p:cNvSpPr/>
                <p:nvPr/>
              </p:nvSpPr>
              <p:spPr>
                <a:xfrm flipH="1">
                  <a:off x="17738" y="0"/>
                  <a:ext cx="1" cy="7173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400"/>
                  </a:pPr>
                </a:p>
              </p:txBody>
            </p:sp>
            <p:sp>
              <p:nvSpPr>
                <p:cNvPr id="588" name="Circle"/>
                <p:cNvSpPr/>
                <p:nvPr/>
              </p:nvSpPr>
              <p:spPr>
                <a:xfrm>
                  <a:off x="0" y="71272"/>
                  <a:ext cx="32852" cy="33048"/>
                </a:xfrm>
                <a:prstGeom prst="ellips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algn="ctr" defTabSz="315682">
                    <a:defRPr sz="3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grpSp>
            <p:nvGrpSpPr>
              <p:cNvPr id="592" name="Group"/>
              <p:cNvGrpSpPr/>
              <p:nvPr/>
            </p:nvGrpSpPr>
            <p:grpSpPr>
              <a:xfrm rot="16200000">
                <a:off x="77605" y="167154"/>
                <a:ext cx="32852" cy="104321"/>
                <a:chOff x="0" y="0"/>
                <a:chExt cx="32851" cy="104319"/>
              </a:xfrm>
            </p:grpSpPr>
            <p:sp>
              <p:nvSpPr>
                <p:cNvPr id="590" name="Line"/>
                <p:cNvSpPr/>
                <p:nvPr/>
              </p:nvSpPr>
              <p:spPr>
                <a:xfrm flipH="1">
                  <a:off x="17738" y="0"/>
                  <a:ext cx="1" cy="7173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400"/>
                  </a:pPr>
                </a:p>
              </p:txBody>
            </p:sp>
            <p:sp>
              <p:nvSpPr>
                <p:cNvPr id="591" name="Circle"/>
                <p:cNvSpPr/>
                <p:nvPr/>
              </p:nvSpPr>
              <p:spPr>
                <a:xfrm>
                  <a:off x="0" y="71272"/>
                  <a:ext cx="32852" cy="33048"/>
                </a:xfrm>
                <a:prstGeom prst="ellips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algn="ctr" defTabSz="315682">
                    <a:defRPr sz="3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sp>
        <p:nvSpPr>
          <p:cNvPr id="595" name="&lt;&lt;system&gt;&gt;…"/>
          <p:cNvSpPr/>
          <p:nvPr/>
        </p:nvSpPr>
        <p:spPr>
          <a:xfrm>
            <a:off x="2533972" y="556305"/>
            <a:ext cx="653879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Installation</a:t>
            </a:r>
          </a:p>
        </p:txBody>
      </p:sp>
      <p:sp>
        <p:nvSpPr>
          <p:cNvPr id="596" name="&lt;&lt;system&gt;&gt;…"/>
          <p:cNvSpPr/>
          <p:nvPr/>
        </p:nvSpPr>
        <p:spPr>
          <a:xfrm>
            <a:off x="3246914" y="556305"/>
            <a:ext cx="760699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CI/CD pipeline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5029836" y="1836934"/>
            <a:ext cx="625494" cy="446825"/>
            <a:chOff x="0" y="0"/>
            <a:chExt cx="625493" cy="446824"/>
          </a:xfrm>
        </p:grpSpPr>
        <p:sp>
          <p:nvSpPr>
            <p:cNvPr id="597" name="&lt;&lt;system&gt;&gt;…"/>
            <p:cNvSpPr/>
            <p:nvPr/>
          </p:nvSpPr>
          <p:spPr>
            <a:xfrm>
              <a:off x="0" y="0"/>
              <a:ext cx="625494" cy="304988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35458">
                <a:defRPr sz="78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35458">
                <a:defRPr sz="784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WSO2+CPN</a:t>
              </a:r>
            </a:p>
          </p:txBody>
        </p:sp>
        <p:grpSp>
          <p:nvGrpSpPr>
            <p:cNvPr id="615" name="Group"/>
            <p:cNvGrpSpPr/>
            <p:nvPr/>
          </p:nvGrpSpPr>
          <p:grpSpPr>
            <a:xfrm flipH="1" rot="16200000">
              <a:off x="197752" y="202040"/>
              <a:ext cx="143757" cy="345813"/>
              <a:chOff x="0" y="0"/>
              <a:chExt cx="143756" cy="345811"/>
            </a:xfrm>
          </p:grpSpPr>
          <p:grpSp>
            <p:nvGrpSpPr>
              <p:cNvPr id="602" name="Group"/>
              <p:cNvGrpSpPr/>
              <p:nvPr/>
            </p:nvGrpSpPr>
            <p:grpSpPr>
              <a:xfrm>
                <a:off x="-1" y="280679"/>
                <a:ext cx="143758" cy="65133"/>
                <a:chOff x="0" y="0"/>
                <a:chExt cx="143756" cy="65131"/>
              </a:xfrm>
            </p:grpSpPr>
            <p:pic>
              <p:nvPicPr>
                <p:cNvPr id="59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142" y="8141"/>
                  <a:ext cx="65133" cy="4885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601" name="Group"/>
                <p:cNvGrpSpPr/>
                <p:nvPr/>
              </p:nvGrpSpPr>
              <p:grpSpPr>
                <a:xfrm rot="16200000">
                  <a:off x="76183" y="-18824"/>
                  <a:ext cx="32367" cy="102780"/>
                  <a:chOff x="0" y="0"/>
                  <a:chExt cx="32366" cy="102778"/>
                </a:xfrm>
              </p:grpSpPr>
              <p:sp>
                <p:nvSpPr>
                  <p:cNvPr id="599" name="Line"/>
                  <p:cNvSpPr/>
                  <p:nvPr/>
                </p:nvSpPr>
                <p:spPr>
                  <a:xfrm flipH="1">
                    <a:off x="17476" y="0"/>
                    <a:ext cx="1" cy="7067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600" name="Circle"/>
                  <p:cNvSpPr/>
                  <p:nvPr/>
                </p:nvSpPr>
                <p:spPr>
                  <a:xfrm>
                    <a:off x="0" y="70219"/>
                    <a:ext cx="32367" cy="3256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603" name="Rounded Rectangle"/>
              <p:cNvSpPr/>
              <p:nvPr/>
            </p:nvSpPr>
            <p:spPr>
              <a:xfrm rot="16200000">
                <a:off x="-4220" y="151785"/>
                <a:ext cx="49053" cy="34139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06" name="Group"/>
              <p:cNvGrpSpPr/>
              <p:nvPr/>
            </p:nvGrpSpPr>
            <p:grpSpPr>
              <a:xfrm rot="5400000">
                <a:off x="64264" y="118943"/>
                <a:ext cx="38231" cy="99823"/>
                <a:chOff x="0" y="0"/>
                <a:chExt cx="38229" cy="99821"/>
              </a:xfrm>
            </p:grpSpPr>
            <p:sp>
              <p:nvSpPr>
                <p:cNvPr id="604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05" name="Line"/>
                <p:cNvSpPr/>
                <p:nvPr/>
              </p:nvSpPr>
              <p:spPr>
                <a:xfrm flipH="1" rot="10800000">
                  <a:off x="0" y="-1"/>
                  <a:ext cx="38230" cy="24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07" name="Rounded Rectangle"/>
              <p:cNvSpPr/>
              <p:nvPr/>
            </p:nvSpPr>
            <p:spPr>
              <a:xfrm rot="16200000">
                <a:off x="-4220" y="79621"/>
                <a:ext cx="49053" cy="34139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10" name="Group"/>
              <p:cNvGrpSpPr/>
              <p:nvPr/>
            </p:nvGrpSpPr>
            <p:grpSpPr>
              <a:xfrm rot="5400000">
                <a:off x="67245" y="46779"/>
                <a:ext cx="38231" cy="99822"/>
                <a:chOff x="0" y="0"/>
                <a:chExt cx="38229" cy="99821"/>
              </a:xfrm>
            </p:grpSpPr>
            <p:sp>
              <p:nvSpPr>
                <p:cNvPr id="608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09" name="Line"/>
                <p:cNvSpPr/>
                <p:nvPr/>
              </p:nvSpPr>
              <p:spPr>
                <a:xfrm flipH="1" rot="10800000">
                  <a:off x="0" y="-1"/>
                  <a:ext cx="38230" cy="24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11" name="Rounded Rectangle"/>
              <p:cNvSpPr/>
              <p:nvPr/>
            </p:nvSpPr>
            <p:spPr>
              <a:xfrm rot="16200000">
                <a:off x="-4220" y="7457"/>
                <a:ext cx="49053" cy="34138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14" name="Group"/>
              <p:cNvGrpSpPr/>
              <p:nvPr/>
            </p:nvGrpSpPr>
            <p:grpSpPr>
              <a:xfrm rot="5400000">
                <a:off x="68981" y="-25385"/>
                <a:ext cx="38230" cy="99822"/>
                <a:chOff x="0" y="0"/>
                <a:chExt cx="38229" cy="99821"/>
              </a:xfrm>
            </p:grpSpPr>
            <p:sp>
              <p:nvSpPr>
                <p:cNvPr id="612" name="Line"/>
                <p:cNvSpPr/>
                <p:nvPr/>
              </p:nvSpPr>
              <p:spPr>
                <a:xfrm flipH="1" flipV="1">
                  <a:off x="18754" y="24955"/>
                  <a:ext cx="722" cy="7486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13" name="Line"/>
                <p:cNvSpPr/>
                <p:nvPr/>
              </p:nvSpPr>
              <p:spPr>
                <a:xfrm flipH="1" rot="10800000">
                  <a:off x="0" y="-1"/>
                  <a:ext cx="38230" cy="24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636" name="Group"/>
          <p:cNvGrpSpPr/>
          <p:nvPr/>
        </p:nvGrpSpPr>
        <p:grpSpPr>
          <a:xfrm>
            <a:off x="5710024" y="1838882"/>
            <a:ext cx="1064486" cy="407754"/>
            <a:chOff x="0" y="0"/>
            <a:chExt cx="1064484" cy="407752"/>
          </a:xfrm>
        </p:grpSpPr>
        <p:sp>
          <p:nvSpPr>
            <p:cNvPr id="617" name="&lt;&lt;system&gt;&gt;…"/>
            <p:cNvSpPr/>
            <p:nvPr/>
          </p:nvSpPr>
          <p:spPr>
            <a:xfrm>
              <a:off x="0" y="0"/>
              <a:ext cx="1064485" cy="27832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OrchestrationMitigation</a:t>
              </a:r>
            </a:p>
          </p:txBody>
        </p:sp>
        <p:grpSp>
          <p:nvGrpSpPr>
            <p:cNvPr id="635" name="Group"/>
            <p:cNvGrpSpPr/>
            <p:nvPr/>
          </p:nvGrpSpPr>
          <p:grpSpPr>
            <a:xfrm flipH="1" rot="16200000">
              <a:off x="180461" y="184373"/>
              <a:ext cx="131186" cy="315574"/>
              <a:chOff x="0" y="0"/>
              <a:chExt cx="131185" cy="315572"/>
            </a:xfrm>
          </p:grpSpPr>
          <p:grpSp>
            <p:nvGrpSpPr>
              <p:cNvPr id="622" name="Group"/>
              <p:cNvGrpSpPr/>
              <p:nvPr/>
            </p:nvGrpSpPr>
            <p:grpSpPr>
              <a:xfrm>
                <a:off x="-1" y="256136"/>
                <a:ext cx="131187" cy="59437"/>
                <a:chOff x="0" y="0"/>
                <a:chExt cx="131185" cy="59436"/>
              </a:xfrm>
            </p:grpSpPr>
            <p:pic>
              <p:nvPicPr>
                <p:cNvPr id="61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430" y="7429"/>
                  <a:ext cx="59437" cy="4457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621" name="Group"/>
                <p:cNvGrpSpPr/>
                <p:nvPr/>
              </p:nvGrpSpPr>
              <p:grpSpPr>
                <a:xfrm rot="16200000">
                  <a:off x="69521" y="-17178"/>
                  <a:ext cx="29538" cy="93792"/>
                  <a:chOff x="0" y="0"/>
                  <a:chExt cx="29536" cy="93791"/>
                </a:xfrm>
              </p:grpSpPr>
              <p:sp>
                <p:nvSpPr>
                  <p:cNvPr id="619" name="Line"/>
                  <p:cNvSpPr/>
                  <p:nvPr/>
                </p:nvSpPr>
                <p:spPr>
                  <a:xfrm flipH="1">
                    <a:off x="15947" y="0"/>
                    <a:ext cx="1" cy="644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620" name="Circle"/>
                  <p:cNvSpPr/>
                  <p:nvPr/>
                </p:nvSpPr>
                <p:spPr>
                  <a:xfrm>
                    <a:off x="0" y="64078"/>
                    <a:ext cx="29537" cy="29714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623" name="Rounded Rectangle"/>
              <p:cNvSpPr/>
              <p:nvPr/>
            </p:nvSpPr>
            <p:spPr>
              <a:xfrm rot="16200000">
                <a:off x="-3851" y="138513"/>
                <a:ext cx="44764" cy="31153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26" name="Group"/>
              <p:cNvGrpSpPr/>
              <p:nvPr/>
            </p:nvGrpSpPr>
            <p:grpSpPr>
              <a:xfrm rot="5400000">
                <a:off x="58645" y="108543"/>
                <a:ext cx="34887" cy="91093"/>
                <a:chOff x="0" y="0"/>
                <a:chExt cx="34886" cy="91092"/>
              </a:xfrm>
            </p:grpSpPr>
            <p:sp>
              <p:nvSpPr>
                <p:cNvPr id="624" name="Line"/>
                <p:cNvSpPr/>
                <p:nvPr/>
              </p:nvSpPr>
              <p:spPr>
                <a:xfrm flipH="1" flipV="1">
                  <a:off x="17114" y="22773"/>
                  <a:ext cx="659" cy="6832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 flipH="1" rot="10800000">
                  <a:off x="0" y="0"/>
                  <a:ext cx="34887" cy="22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27" name="Rounded Rectangle"/>
              <p:cNvSpPr/>
              <p:nvPr/>
            </p:nvSpPr>
            <p:spPr>
              <a:xfrm rot="16200000">
                <a:off x="-3851" y="72659"/>
                <a:ext cx="44764" cy="31153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30" name="Group"/>
              <p:cNvGrpSpPr/>
              <p:nvPr/>
            </p:nvGrpSpPr>
            <p:grpSpPr>
              <a:xfrm rot="5400000">
                <a:off x="61365" y="42689"/>
                <a:ext cx="34888" cy="91093"/>
                <a:chOff x="0" y="0"/>
                <a:chExt cx="34886" cy="91092"/>
              </a:xfrm>
            </p:grpSpPr>
            <p:sp>
              <p:nvSpPr>
                <p:cNvPr id="628" name="Line"/>
                <p:cNvSpPr/>
                <p:nvPr/>
              </p:nvSpPr>
              <p:spPr>
                <a:xfrm flipH="1" flipV="1">
                  <a:off x="17114" y="22773"/>
                  <a:ext cx="659" cy="6832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 rot="10800000">
                  <a:off x="0" y="0"/>
                  <a:ext cx="34887" cy="22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31" name="Rounded Rectangle"/>
              <p:cNvSpPr/>
              <p:nvPr/>
            </p:nvSpPr>
            <p:spPr>
              <a:xfrm rot="16200000">
                <a:off x="-3851" y="6804"/>
                <a:ext cx="44764" cy="31154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34" name="Group"/>
              <p:cNvGrpSpPr/>
              <p:nvPr/>
            </p:nvGrpSpPr>
            <p:grpSpPr>
              <a:xfrm rot="5400000">
                <a:off x="62949" y="-23166"/>
                <a:ext cx="34887" cy="91094"/>
                <a:chOff x="0" y="0"/>
                <a:chExt cx="34886" cy="91092"/>
              </a:xfrm>
            </p:grpSpPr>
            <p:sp>
              <p:nvSpPr>
                <p:cNvPr id="632" name="Line"/>
                <p:cNvSpPr/>
                <p:nvPr/>
              </p:nvSpPr>
              <p:spPr>
                <a:xfrm flipH="1" flipV="1">
                  <a:off x="17114" y="22773"/>
                  <a:ext cx="659" cy="6832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33" name="Line"/>
                <p:cNvSpPr/>
                <p:nvPr/>
              </p:nvSpPr>
              <p:spPr>
                <a:xfrm flipH="1" rot="10800000">
                  <a:off x="0" y="0"/>
                  <a:ext cx="34887" cy="22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656" name="Group"/>
          <p:cNvGrpSpPr/>
          <p:nvPr/>
        </p:nvGrpSpPr>
        <p:grpSpPr>
          <a:xfrm>
            <a:off x="3218529" y="4231404"/>
            <a:ext cx="604033" cy="383513"/>
            <a:chOff x="0" y="0"/>
            <a:chExt cx="604031" cy="383511"/>
          </a:xfrm>
        </p:grpSpPr>
        <p:sp>
          <p:nvSpPr>
            <p:cNvPr id="637" name="&lt;&lt;system&gt;&gt;…"/>
            <p:cNvSpPr/>
            <p:nvPr/>
          </p:nvSpPr>
          <p:spPr>
            <a:xfrm>
              <a:off x="0" y="0"/>
              <a:ext cx="604032" cy="26601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FiWare</a:t>
              </a:r>
            </a:p>
          </p:txBody>
        </p:sp>
        <p:grpSp>
          <p:nvGrpSpPr>
            <p:cNvPr id="655" name="Group"/>
            <p:cNvGrpSpPr/>
            <p:nvPr/>
          </p:nvGrpSpPr>
          <p:grpSpPr>
            <a:xfrm flipH="1" rot="16200000">
              <a:off x="161037" y="170011"/>
              <a:ext cx="125385" cy="301617"/>
              <a:chOff x="0" y="0"/>
              <a:chExt cx="125383" cy="301615"/>
            </a:xfrm>
          </p:grpSpPr>
          <p:grpSp>
            <p:nvGrpSpPr>
              <p:cNvPr id="642" name="Group"/>
              <p:cNvGrpSpPr/>
              <p:nvPr/>
            </p:nvGrpSpPr>
            <p:grpSpPr>
              <a:xfrm>
                <a:off x="0" y="244808"/>
                <a:ext cx="125384" cy="56808"/>
                <a:chOff x="0" y="0"/>
                <a:chExt cx="125383" cy="56807"/>
              </a:xfrm>
            </p:grpSpPr>
            <p:pic>
              <p:nvPicPr>
                <p:cNvPr id="63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02" y="7101"/>
                  <a:ext cx="56809" cy="426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641" name="Group"/>
                <p:cNvGrpSpPr/>
                <p:nvPr/>
              </p:nvGrpSpPr>
              <p:grpSpPr>
                <a:xfrm rot="16200000">
                  <a:off x="66447" y="-16418"/>
                  <a:ext cx="28231" cy="89644"/>
                  <a:chOff x="0" y="0"/>
                  <a:chExt cx="28229" cy="89643"/>
                </a:xfrm>
              </p:grpSpPr>
              <p:sp>
                <p:nvSpPr>
                  <p:cNvPr id="639" name="Line"/>
                  <p:cNvSpPr/>
                  <p:nvPr/>
                </p:nvSpPr>
                <p:spPr>
                  <a:xfrm flipH="1">
                    <a:off x="15242" y="0"/>
                    <a:ext cx="1" cy="6164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640" name="Circle"/>
                  <p:cNvSpPr/>
                  <p:nvPr/>
                </p:nvSpPr>
                <p:spPr>
                  <a:xfrm>
                    <a:off x="0" y="61244"/>
                    <a:ext cx="28230" cy="2840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643" name="Rounded Rectangle"/>
              <p:cNvSpPr/>
              <p:nvPr/>
            </p:nvSpPr>
            <p:spPr>
              <a:xfrm rot="16200000">
                <a:off x="-3680" y="132387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46" name="Group"/>
              <p:cNvGrpSpPr/>
              <p:nvPr/>
            </p:nvGrpSpPr>
            <p:grpSpPr>
              <a:xfrm rot="5400000">
                <a:off x="56051" y="103742"/>
                <a:ext cx="33345" cy="87065"/>
                <a:chOff x="0" y="0"/>
                <a:chExt cx="33343" cy="87063"/>
              </a:xfrm>
            </p:grpSpPr>
            <p:sp>
              <p:nvSpPr>
                <p:cNvPr id="644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45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47" name="Rounded Rectangle"/>
              <p:cNvSpPr/>
              <p:nvPr/>
            </p:nvSpPr>
            <p:spPr>
              <a:xfrm rot="16200000">
                <a:off x="-3680" y="69445"/>
                <a:ext cx="42783" cy="29776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50" name="Group"/>
              <p:cNvGrpSpPr/>
              <p:nvPr/>
            </p:nvGrpSpPr>
            <p:grpSpPr>
              <a:xfrm rot="5400000">
                <a:off x="58651" y="40801"/>
                <a:ext cx="33345" cy="87064"/>
                <a:chOff x="0" y="0"/>
                <a:chExt cx="33343" cy="87063"/>
              </a:xfrm>
            </p:grpSpPr>
            <p:sp>
              <p:nvSpPr>
                <p:cNvPr id="648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49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51" name="Rounded Rectangle"/>
              <p:cNvSpPr/>
              <p:nvPr/>
            </p:nvSpPr>
            <p:spPr>
              <a:xfrm rot="16200000">
                <a:off x="-3680" y="6504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54" name="Group"/>
              <p:cNvGrpSpPr/>
              <p:nvPr/>
            </p:nvGrpSpPr>
            <p:grpSpPr>
              <a:xfrm rot="5400000">
                <a:off x="60165" y="-22141"/>
                <a:ext cx="33344" cy="87065"/>
                <a:chOff x="0" y="0"/>
                <a:chExt cx="33343" cy="87063"/>
              </a:xfrm>
            </p:grpSpPr>
            <p:sp>
              <p:nvSpPr>
                <p:cNvPr id="652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53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676" name="Group"/>
          <p:cNvGrpSpPr/>
          <p:nvPr/>
        </p:nvGrpSpPr>
        <p:grpSpPr>
          <a:xfrm>
            <a:off x="6481200" y="4213966"/>
            <a:ext cx="604033" cy="383513"/>
            <a:chOff x="0" y="0"/>
            <a:chExt cx="604031" cy="383511"/>
          </a:xfrm>
        </p:grpSpPr>
        <p:sp>
          <p:nvSpPr>
            <p:cNvPr id="657" name="&lt;&lt;system&gt;&gt;…"/>
            <p:cNvSpPr/>
            <p:nvPr/>
          </p:nvSpPr>
          <p:spPr>
            <a:xfrm>
              <a:off x="0" y="0"/>
              <a:ext cx="604032" cy="26601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BaSyx</a:t>
              </a:r>
            </a:p>
          </p:txBody>
        </p:sp>
        <p:grpSp>
          <p:nvGrpSpPr>
            <p:cNvPr id="675" name="Group"/>
            <p:cNvGrpSpPr/>
            <p:nvPr/>
          </p:nvGrpSpPr>
          <p:grpSpPr>
            <a:xfrm flipH="1" rot="16200000">
              <a:off x="161037" y="170011"/>
              <a:ext cx="125385" cy="301617"/>
              <a:chOff x="0" y="0"/>
              <a:chExt cx="125383" cy="301615"/>
            </a:xfrm>
          </p:grpSpPr>
          <p:grpSp>
            <p:nvGrpSpPr>
              <p:cNvPr id="662" name="Group"/>
              <p:cNvGrpSpPr/>
              <p:nvPr/>
            </p:nvGrpSpPr>
            <p:grpSpPr>
              <a:xfrm>
                <a:off x="0" y="244808"/>
                <a:ext cx="125384" cy="56808"/>
                <a:chOff x="0" y="0"/>
                <a:chExt cx="125383" cy="56807"/>
              </a:xfrm>
            </p:grpSpPr>
            <p:pic>
              <p:nvPicPr>
                <p:cNvPr id="65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02" y="7101"/>
                  <a:ext cx="56809" cy="426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661" name="Group"/>
                <p:cNvGrpSpPr/>
                <p:nvPr/>
              </p:nvGrpSpPr>
              <p:grpSpPr>
                <a:xfrm rot="16200000">
                  <a:off x="66447" y="-16418"/>
                  <a:ext cx="28231" cy="89644"/>
                  <a:chOff x="0" y="0"/>
                  <a:chExt cx="28229" cy="89643"/>
                </a:xfrm>
              </p:grpSpPr>
              <p:sp>
                <p:nvSpPr>
                  <p:cNvPr id="659" name="Line"/>
                  <p:cNvSpPr/>
                  <p:nvPr/>
                </p:nvSpPr>
                <p:spPr>
                  <a:xfrm flipH="1">
                    <a:off x="15242" y="0"/>
                    <a:ext cx="1" cy="6164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660" name="Circle"/>
                  <p:cNvSpPr/>
                  <p:nvPr/>
                </p:nvSpPr>
                <p:spPr>
                  <a:xfrm>
                    <a:off x="0" y="61244"/>
                    <a:ext cx="28230" cy="2840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663" name="Rounded Rectangle"/>
              <p:cNvSpPr/>
              <p:nvPr/>
            </p:nvSpPr>
            <p:spPr>
              <a:xfrm rot="16200000">
                <a:off x="-3680" y="132387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66" name="Group"/>
              <p:cNvGrpSpPr/>
              <p:nvPr/>
            </p:nvGrpSpPr>
            <p:grpSpPr>
              <a:xfrm rot="5400000">
                <a:off x="56051" y="103742"/>
                <a:ext cx="33345" cy="87065"/>
                <a:chOff x="0" y="0"/>
                <a:chExt cx="33343" cy="87063"/>
              </a:xfrm>
            </p:grpSpPr>
            <p:sp>
              <p:nvSpPr>
                <p:cNvPr id="664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65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67" name="Rounded Rectangle"/>
              <p:cNvSpPr/>
              <p:nvPr/>
            </p:nvSpPr>
            <p:spPr>
              <a:xfrm rot="16200000">
                <a:off x="-3680" y="69445"/>
                <a:ext cx="42783" cy="29776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70" name="Group"/>
              <p:cNvGrpSpPr/>
              <p:nvPr/>
            </p:nvGrpSpPr>
            <p:grpSpPr>
              <a:xfrm rot="5400000">
                <a:off x="58651" y="40801"/>
                <a:ext cx="33345" cy="87064"/>
                <a:chOff x="0" y="0"/>
                <a:chExt cx="33343" cy="87063"/>
              </a:xfrm>
            </p:grpSpPr>
            <p:sp>
              <p:nvSpPr>
                <p:cNvPr id="668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69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71" name="Rounded Rectangle"/>
              <p:cNvSpPr/>
              <p:nvPr/>
            </p:nvSpPr>
            <p:spPr>
              <a:xfrm rot="16200000">
                <a:off x="-3680" y="6504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74" name="Group"/>
              <p:cNvGrpSpPr/>
              <p:nvPr/>
            </p:nvGrpSpPr>
            <p:grpSpPr>
              <a:xfrm rot="5400000">
                <a:off x="60165" y="-22141"/>
                <a:ext cx="33344" cy="87065"/>
                <a:chOff x="0" y="0"/>
                <a:chExt cx="33343" cy="87063"/>
              </a:xfrm>
            </p:grpSpPr>
            <p:sp>
              <p:nvSpPr>
                <p:cNvPr id="672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73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696" name="Group"/>
          <p:cNvGrpSpPr/>
          <p:nvPr/>
        </p:nvGrpSpPr>
        <p:grpSpPr>
          <a:xfrm>
            <a:off x="7574504" y="76360"/>
            <a:ext cx="670204" cy="393235"/>
            <a:chOff x="0" y="0"/>
            <a:chExt cx="670203" cy="393233"/>
          </a:xfrm>
        </p:grpSpPr>
        <p:sp>
          <p:nvSpPr>
            <p:cNvPr id="677" name="&lt;&lt;system&gt;&gt;…"/>
            <p:cNvSpPr/>
            <p:nvPr/>
          </p:nvSpPr>
          <p:spPr>
            <a:xfrm>
              <a:off x="0" y="0"/>
              <a:ext cx="670204" cy="268409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Eclipse-Vorto</a:t>
              </a:r>
            </a:p>
          </p:txBody>
        </p:sp>
        <p:grpSp>
          <p:nvGrpSpPr>
            <p:cNvPr id="695" name="Group"/>
            <p:cNvGrpSpPr/>
            <p:nvPr/>
          </p:nvGrpSpPr>
          <p:grpSpPr>
            <a:xfrm flipH="1" rot="16200000">
              <a:off x="174035" y="177808"/>
              <a:ext cx="126515" cy="304337"/>
              <a:chOff x="0" y="0"/>
              <a:chExt cx="126514" cy="304335"/>
            </a:xfrm>
          </p:grpSpPr>
          <p:grpSp>
            <p:nvGrpSpPr>
              <p:cNvPr id="682" name="Group"/>
              <p:cNvGrpSpPr/>
              <p:nvPr/>
            </p:nvGrpSpPr>
            <p:grpSpPr>
              <a:xfrm>
                <a:off x="-1" y="247015"/>
                <a:ext cx="126516" cy="57321"/>
                <a:chOff x="0" y="0"/>
                <a:chExt cx="126514" cy="57319"/>
              </a:xfrm>
            </p:grpSpPr>
            <p:pic>
              <p:nvPicPr>
                <p:cNvPr id="67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66" y="7165"/>
                  <a:ext cx="57321" cy="429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681" name="Group"/>
                <p:cNvGrpSpPr/>
                <p:nvPr/>
              </p:nvGrpSpPr>
              <p:grpSpPr>
                <a:xfrm rot="16200000">
                  <a:off x="67046" y="-16566"/>
                  <a:ext cx="28485" cy="90452"/>
                  <a:chOff x="0" y="0"/>
                  <a:chExt cx="28484" cy="90451"/>
                </a:xfrm>
              </p:grpSpPr>
              <p:sp>
                <p:nvSpPr>
                  <p:cNvPr id="679" name="Line"/>
                  <p:cNvSpPr/>
                  <p:nvPr/>
                </p:nvSpPr>
                <p:spPr>
                  <a:xfrm flipH="1">
                    <a:off x="15380" y="0"/>
                    <a:ext cx="1" cy="6220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680" name="Circle"/>
                  <p:cNvSpPr/>
                  <p:nvPr/>
                </p:nvSpPr>
                <p:spPr>
                  <a:xfrm>
                    <a:off x="0" y="61797"/>
                    <a:ext cx="28485" cy="2865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683" name="Rounded Rectangle"/>
              <p:cNvSpPr/>
              <p:nvPr/>
            </p:nvSpPr>
            <p:spPr>
              <a:xfrm rot="16200000">
                <a:off x="-3714" y="133581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86" name="Group"/>
              <p:cNvGrpSpPr/>
              <p:nvPr/>
            </p:nvGrpSpPr>
            <p:grpSpPr>
              <a:xfrm rot="5400000">
                <a:off x="56557" y="104678"/>
                <a:ext cx="33645" cy="87850"/>
                <a:chOff x="0" y="0"/>
                <a:chExt cx="33644" cy="87848"/>
              </a:xfrm>
            </p:grpSpPr>
            <p:sp>
              <p:nvSpPr>
                <p:cNvPr id="684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85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87" name="Rounded Rectangle"/>
              <p:cNvSpPr/>
              <p:nvPr/>
            </p:nvSpPr>
            <p:spPr>
              <a:xfrm rot="16200000">
                <a:off x="-3714" y="70071"/>
                <a:ext cx="43170" cy="300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90" name="Group"/>
              <p:cNvGrpSpPr/>
              <p:nvPr/>
            </p:nvGrpSpPr>
            <p:grpSpPr>
              <a:xfrm rot="5400000">
                <a:off x="59180" y="41168"/>
                <a:ext cx="33645" cy="87850"/>
                <a:chOff x="0" y="0"/>
                <a:chExt cx="33644" cy="87848"/>
              </a:xfrm>
            </p:grpSpPr>
            <p:sp>
              <p:nvSpPr>
                <p:cNvPr id="688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89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691" name="Rounded Rectangle"/>
              <p:cNvSpPr/>
              <p:nvPr/>
            </p:nvSpPr>
            <p:spPr>
              <a:xfrm rot="16200000">
                <a:off x="-3714" y="6562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694" name="Group"/>
              <p:cNvGrpSpPr/>
              <p:nvPr/>
            </p:nvGrpSpPr>
            <p:grpSpPr>
              <a:xfrm rot="5400000">
                <a:off x="60707" y="-22341"/>
                <a:ext cx="33646" cy="87850"/>
                <a:chOff x="0" y="0"/>
                <a:chExt cx="33644" cy="87848"/>
              </a:xfrm>
            </p:grpSpPr>
            <p:sp>
              <p:nvSpPr>
                <p:cNvPr id="692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693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716" name="Group"/>
          <p:cNvGrpSpPr/>
          <p:nvPr/>
        </p:nvGrpSpPr>
        <p:grpSpPr>
          <a:xfrm>
            <a:off x="3995980" y="3264550"/>
            <a:ext cx="759353" cy="393234"/>
            <a:chOff x="0" y="0"/>
            <a:chExt cx="759351" cy="393233"/>
          </a:xfrm>
        </p:grpSpPr>
        <p:sp>
          <p:nvSpPr>
            <p:cNvPr id="697" name="&lt;&lt;system&gt;&gt;…"/>
            <p:cNvSpPr/>
            <p:nvPr/>
          </p:nvSpPr>
          <p:spPr>
            <a:xfrm>
              <a:off x="0" y="0"/>
              <a:ext cx="759352" cy="268409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Eclipse-hawkBit</a:t>
              </a:r>
            </a:p>
          </p:txBody>
        </p:sp>
        <p:grpSp>
          <p:nvGrpSpPr>
            <p:cNvPr id="715" name="Group"/>
            <p:cNvGrpSpPr/>
            <p:nvPr/>
          </p:nvGrpSpPr>
          <p:grpSpPr>
            <a:xfrm flipH="1" rot="16200000">
              <a:off x="263182" y="177808"/>
              <a:ext cx="126515" cy="304337"/>
              <a:chOff x="0" y="0"/>
              <a:chExt cx="126514" cy="304335"/>
            </a:xfrm>
          </p:grpSpPr>
          <p:grpSp>
            <p:nvGrpSpPr>
              <p:cNvPr id="702" name="Group"/>
              <p:cNvGrpSpPr/>
              <p:nvPr/>
            </p:nvGrpSpPr>
            <p:grpSpPr>
              <a:xfrm>
                <a:off x="-1" y="247015"/>
                <a:ext cx="126516" cy="57321"/>
                <a:chOff x="0" y="0"/>
                <a:chExt cx="126514" cy="57319"/>
              </a:xfrm>
            </p:grpSpPr>
            <p:pic>
              <p:nvPicPr>
                <p:cNvPr id="69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66" y="7165"/>
                  <a:ext cx="57321" cy="429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701" name="Group"/>
                <p:cNvGrpSpPr/>
                <p:nvPr/>
              </p:nvGrpSpPr>
              <p:grpSpPr>
                <a:xfrm rot="16200000">
                  <a:off x="67046" y="-16566"/>
                  <a:ext cx="28485" cy="90452"/>
                  <a:chOff x="0" y="0"/>
                  <a:chExt cx="28484" cy="90451"/>
                </a:xfrm>
              </p:grpSpPr>
              <p:sp>
                <p:nvSpPr>
                  <p:cNvPr id="699" name="Line"/>
                  <p:cNvSpPr/>
                  <p:nvPr/>
                </p:nvSpPr>
                <p:spPr>
                  <a:xfrm flipH="1">
                    <a:off x="15380" y="0"/>
                    <a:ext cx="1" cy="6220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700" name="Circle"/>
                  <p:cNvSpPr/>
                  <p:nvPr/>
                </p:nvSpPr>
                <p:spPr>
                  <a:xfrm>
                    <a:off x="0" y="61797"/>
                    <a:ext cx="28485" cy="2865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703" name="Rounded Rectangle"/>
              <p:cNvSpPr/>
              <p:nvPr/>
            </p:nvSpPr>
            <p:spPr>
              <a:xfrm rot="16200000">
                <a:off x="-3714" y="133581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06" name="Group"/>
              <p:cNvGrpSpPr/>
              <p:nvPr/>
            </p:nvGrpSpPr>
            <p:grpSpPr>
              <a:xfrm rot="5400000">
                <a:off x="56557" y="104678"/>
                <a:ext cx="33645" cy="87850"/>
                <a:chOff x="0" y="0"/>
                <a:chExt cx="33644" cy="87848"/>
              </a:xfrm>
            </p:grpSpPr>
            <p:sp>
              <p:nvSpPr>
                <p:cNvPr id="704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05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07" name="Rounded Rectangle"/>
              <p:cNvSpPr/>
              <p:nvPr/>
            </p:nvSpPr>
            <p:spPr>
              <a:xfrm rot="16200000">
                <a:off x="-3714" y="70071"/>
                <a:ext cx="43170" cy="300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10" name="Group"/>
              <p:cNvGrpSpPr/>
              <p:nvPr/>
            </p:nvGrpSpPr>
            <p:grpSpPr>
              <a:xfrm rot="5400000">
                <a:off x="59180" y="41168"/>
                <a:ext cx="33645" cy="87850"/>
                <a:chOff x="0" y="0"/>
                <a:chExt cx="33644" cy="87848"/>
              </a:xfrm>
            </p:grpSpPr>
            <p:sp>
              <p:nvSpPr>
                <p:cNvPr id="708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09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11" name="Rounded Rectangle"/>
              <p:cNvSpPr/>
              <p:nvPr/>
            </p:nvSpPr>
            <p:spPr>
              <a:xfrm rot="16200000">
                <a:off x="-3714" y="6562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14" name="Group"/>
              <p:cNvGrpSpPr/>
              <p:nvPr/>
            </p:nvGrpSpPr>
            <p:grpSpPr>
              <a:xfrm rot="5400000">
                <a:off x="60707" y="-22341"/>
                <a:ext cx="33646" cy="87850"/>
                <a:chOff x="0" y="0"/>
                <a:chExt cx="33644" cy="87848"/>
              </a:xfrm>
            </p:grpSpPr>
            <p:sp>
              <p:nvSpPr>
                <p:cNvPr id="712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736" name="Group"/>
          <p:cNvGrpSpPr/>
          <p:nvPr/>
        </p:nvGrpSpPr>
        <p:grpSpPr>
          <a:xfrm>
            <a:off x="4559634" y="4224127"/>
            <a:ext cx="619346" cy="393235"/>
            <a:chOff x="0" y="0"/>
            <a:chExt cx="619344" cy="393233"/>
          </a:xfrm>
        </p:grpSpPr>
        <p:sp>
          <p:nvSpPr>
            <p:cNvPr id="717" name="&lt;&lt;system&gt;&gt;…"/>
            <p:cNvSpPr/>
            <p:nvPr/>
          </p:nvSpPr>
          <p:spPr>
            <a:xfrm>
              <a:off x="0" y="0"/>
              <a:ext cx="619345" cy="272754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ModbusTCP</a:t>
              </a:r>
            </a:p>
          </p:txBody>
        </p:sp>
        <p:grpSp>
          <p:nvGrpSpPr>
            <p:cNvPr id="735" name="Group"/>
            <p:cNvGrpSpPr/>
            <p:nvPr/>
          </p:nvGrpSpPr>
          <p:grpSpPr>
            <a:xfrm flipH="1" rot="16200000">
              <a:off x="104491" y="174321"/>
              <a:ext cx="128563" cy="309263"/>
              <a:chOff x="0" y="0"/>
              <a:chExt cx="128562" cy="309262"/>
            </a:xfrm>
          </p:grpSpPr>
          <p:grpSp>
            <p:nvGrpSpPr>
              <p:cNvPr id="722" name="Group"/>
              <p:cNvGrpSpPr/>
              <p:nvPr/>
            </p:nvGrpSpPr>
            <p:grpSpPr>
              <a:xfrm>
                <a:off x="-1" y="251014"/>
                <a:ext cx="128564" cy="58249"/>
                <a:chOff x="0" y="0"/>
                <a:chExt cx="128562" cy="58247"/>
              </a:xfrm>
            </p:grpSpPr>
            <p:pic>
              <p:nvPicPr>
                <p:cNvPr id="71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282" y="7281"/>
                  <a:ext cx="58249" cy="436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721" name="Group"/>
                <p:cNvGrpSpPr/>
                <p:nvPr/>
              </p:nvGrpSpPr>
              <p:grpSpPr>
                <a:xfrm rot="16200000">
                  <a:off x="68131" y="-16834"/>
                  <a:ext cx="28947" cy="91916"/>
                  <a:chOff x="0" y="0"/>
                  <a:chExt cx="28945" cy="91915"/>
                </a:xfrm>
              </p:grpSpPr>
              <p:sp>
                <p:nvSpPr>
                  <p:cNvPr id="719" name="Line"/>
                  <p:cNvSpPr/>
                  <p:nvPr/>
                </p:nvSpPr>
                <p:spPr>
                  <a:xfrm flipH="1">
                    <a:off x="15629" y="0"/>
                    <a:ext cx="1" cy="6320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720" name="Circle"/>
                  <p:cNvSpPr/>
                  <p:nvPr/>
                </p:nvSpPr>
                <p:spPr>
                  <a:xfrm>
                    <a:off x="0" y="62797"/>
                    <a:ext cx="28946" cy="29119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723" name="Rounded Rectangle"/>
              <p:cNvSpPr/>
              <p:nvPr/>
            </p:nvSpPr>
            <p:spPr>
              <a:xfrm rot="16200000">
                <a:off x="-3774" y="135743"/>
                <a:ext cx="43869" cy="30530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26" name="Group"/>
              <p:cNvGrpSpPr/>
              <p:nvPr/>
            </p:nvGrpSpPr>
            <p:grpSpPr>
              <a:xfrm rot="5400000">
                <a:off x="57472" y="106372"/>
                <a:ext cx="34190" cy="89272"/>
                <a:chOff x="0" y="0"/>
                <a:chExt cx="34188" cy="89270"/>
              </a:xfrm>
            </p:grpSpPr>
            <p:sp>
              <p:nvSpPr>
                <p:cNvPr id="724" name="Line"/>
                <p:cNvSpPr/>
                <p:nvPr/>
              </p:nvSpPr>
              <p:spPr>
                <a:xfrm flipH="1" flipV="1">
                  <a:off x="16772" y="22318"/>
                  <a:ext cx="646" cy="6695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25" name="Line"/>
                <p:cNvSpPr/>
                <p:nvPr/>
              </p:nvSpPr>
              <p:spPr>
                <a:xfrm flipH="1" rot="10800000">
                  <a:off x="0" y="-1"/>
                  <a:ext cx="34189" cy="216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27" name="Rounded Rectangle"/>
              <p:cNvSpPr/>
              <p:nvPr/>
            </p:nvSpPr>
            <p:spPr>
              <a:xfrm rot="16200000">
                <a:off x="-3774" y="71206"/>
                <a:ext cx="43869" cy="30530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30" name="Group"/>
              <p:cNvGrpSpPr/>
              <p:nvPr/>
            </p:nvGrpSpPr>
            <p:grpSpPr>
              <a:xfrm rot="5400000">
                <a:off x="60138" y="41835"/>
                <a:ext cx="34190" cy="89272"/>
                <a:chOff x="0" y="0"/>
                <a:chExt cx="34188" cy="89270"/>
              </a:xfrm>
            </p:grpSpPr>
            <p:sp>
              <p:nvSpPr>
                <p:cNvPr id="728" name="Line"/>
                <p:cNvSpPr/>
                <p:nvPr/>
              </p:nvSpPr>
              <p:spPr>
                <a:xfrm flipH="1" flipV="1">
                  <a:off x="16772" y="22318"/>
                  <a:ext cx="646" cy="6695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 flipH="1" rot="10800000">
                  <a:off x="0" y="-1"/>
                  <a:ext cx="34189" cy="216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31" name="Rounded Rectangle"/>
              <p:cNvSpPr/>
              <p:nvPr/>
            </p:nvSpPr>
            <p:spPr>
              <a:xfrm rot="16200000">
                <a:off x="-3774" y="6668"/>
                <a:ext cx="43869" cy="30531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34" name="Group"/>
              <p:cNvGrpSpPr/>
              <p:nvPr/>
            </p:nvGrpSpPr>
            <p:grpSpPr>
              <a:xfrm rot="5400000">
                <a:off x="61690" y="-22702"/>
                <a:ext cx="34190" cy="89272"/>
                <a:chOff x="0" y="0"/>
                <a:chExt cx="34188" cy="89270"/>
              </a:xfrm>
            </p:grpSpPr>
            <p:sp>
              <p:nvSpPr>
                <p:cNvPr id="732" name="Line"/>
                <p:cNvSpPr/>
                <p:nvPr/>
              </p:nvSpPr>
              <p:spPr>
                <a:xfrm flipH="1" flipV="1">
                  <a:off x="16772" y="22318"/>
                  <a:ext cx="646" cy="66953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 flipH="1" rot="10800000">
                  <a:off x="0" y="-1"/>
                  <a:ext cx="34189" cy="216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756" name="Group"/>
          <p:cNvGrpSpPr/>
          <p:nvPr/>
        </p:nvGrpSpPr>
        <p:grpSpPr>
          <a:xfrm>
            <a:off x="7122991" y="4210492"/>
            <a:ext cx="604033" cy="383512"/>
            <a:chOff x="0" y="0"/>
            <a:chExt cx="604031" cy="383511"/>
          </a:xfrm>
        </p:grpSpPr>
        <p:sp>
          <p:nvSpPr>
            <p:cNvPr id="737" name="&lt;&lt;system&gt;&gt;…"/>
            <p:cNvSpPr/>
            <p:nvPr/>
          </p:nvSpPr>
          <p:spPr>
            <a:xfrm>
              <a:off x="0" y="0"/>
              <a:ext cx="604032" cy="26601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ROS</a:t>
              </a:r>
            </a:p>
          </p:txBody>
        </p:sp>
        <p:grpSp>
          <p:nvGrpSpPr>
            <p:cNvPr id="755" name="Group"/>
            <p:cNvGrpSpPr/>
            <p:nvPr/>
          </p:nvGrpSpPr>
          <p:grpSpPr>
            <a:xfrm flipH="1" rot="16200000">
              <a:off x="101908" y="170011"/>
              <a:ext cx="125385" cy="301617"/>
              <a:chOff x="0" y="0"/>
              <a:chExt cx="125383" cy="301615"/>
            </a:xfrm>
          </p:grpSpPr>
          <p:grpSp>
            <p:nvGrpSpPr>
              <p:cNvPr id="742" name="Group"/>
              <p:cNvGrpSpPr/>
              <p:nvPr/>
            </p:nvGrpSpPr>
            <p:grpSpPr>
              <a:xfrm>
                <a:off x="0" y="244808"/>
                <a:ext cx="125384" cy="56808"/>
                <a:chOff x="0" y="0"/>
                <a:chExt cx="125383" cy="56807"/>
              </a:xfrm>
            </p:grpSpPr>
            <p:pic>
              <p:nvPicPr>
                <p:cNvPr id="73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02" y="7101"/>
                  <a:ext cx="56809" cy="426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741" name="Group"/>
                <p:cNvGrpSpPr/>
                <p:nvPr/>
              </p:nvGrpSpPr>
              <p:grpSpPr>
                <a:xfrm rot="16200000">
                  <a:off x="66447" y="-16418"/>
                  <a:ext cx="28231" cy="89644"/>
                  <a:chOff x="0" y="0"/>
                  <a:chExt cx="28229" cy="89643"/>
                </a:xfrm>
              </p:grpSpPr>
              <p:sp>
                <p:nvSpPr>
                  <p:cNvPr id="739" name="Line"/>
                  <p:cNvSpPr/>
                  <p:nvPr/>
                </p:nvSpPr>
                <p:spPr>
                  <a:xfrm flipH="1">
                    <a:off x="15242" y="0"/>
                    <a:ext cx="1" cy="6164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740" name="Circle"/>
                  <p:cNvSpPr/>
                  <p:nvPr/>
                </p:nvSpPr>
                <p:spPr>
                  <a:xfrm>
                    <a:off x="0" y="61244"/>
                    <a:ext cx="28230" cy="2840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743" name="Rounded Rectangle"/>
              <p:cNvSpPr/>
              <p:nvPr/>
            </p:nvSpPr>
            <p:spPr>
              <a:xfrm rot="16200000">
                <a:off x="-3680" y="132387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46" name="Group"/>
              <p:cNvGrpSpPr/>
              <p:nvPr/>
            </p:nvGrpSpPr>
            <p:grpSpPr>
              <a:xfrm rot="5400000">
                <a:off x="56051" y="103742"/>
                <a:ext cx="33345" cy="87065"/>
                <a:chOff x="0" y="0"/>
                <a:chExt cx="33343" cy="87063"/>
              </a:xfrm>
            </p:grpSpPr>
            <p:sp>
              <p:nvSpPr>
                <p:cNvPr id="744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45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47" name="Rounded Rectangle"/>
              <p:cNvSpPr/>
              <p:nvPr/>
            </p:nvSpPr>
            <p:spPr>
              <a:xfrm rot="16200000">
                <a:off x="-3680" y="69445"/>
                <a:ext cx="42783" cy="29776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50" name="Group"/>
              <p:cNvGrpSpPr/>
              <p:nvPr/>
            </p:nvGrpSpPr>
            <p:grpSpPr>
              <a:xfrm rot="5400000">
                <a:off x="58651" y="40801"/>
                <a:ext cx="33345" cy="87064"/>
                <a:chOff x="0" y="0"/>
                <a:chExt cx="33343" cy="87063"/>
              </a:xfrm>
            </p:grpSpPr>
            <p:sp>
              <p:nvSpPr>
                <p:cNvPr id="748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49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51" name="Rounded Rectangle"/>
              <p:cNvSpPr/>
              <p:nvPr/>
            </p:nvSpPr>
            <p:spPr>
              <a:xfrm rot="16200000">
                <a:off x="-3680" y="6504"/>
                <a:ext cx="42783" cy="2977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54" name="Group"/>
              <p:cNvGrpSpPr/>
              <p:nvPr/>
            </p:nvGrpSpPr>
            <p:grpSpPr>
              <a:xfrm rot="5400000">
                <a:off x="60165" y="-22141"/>
                <a:ext cx="33344" cy="87065"/>
                <a:chOff x="0" y="0"/>
                <a:chExt cx="33343" cy="87063"/>
              </a:xfrm>
            </p:grpSpPr>
            <p:sp>
              <p:nvSpPr>
                <p:cNvPr id="752" name="Line"/>
                <p:cNvSpPr/>
                <p:nvPr/>
              </p:nvSpPr>
              <p:spPr>
                <a:xfrm flipH="1" flipV="1">
                  <a:off x="16357" y="21766"/>
                  <a:ext cx="630" cy="652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53" name="Line"/>
                <p:cNvSpPr/>
                <p:nvPr/>
              </p:nvSpPr>
              <p:spPr>
                <a:xfrm flipH="1" rot="10800000">
                  <a:off x="0" y="-1"/>
                  <a:ext cx="33344" cy="2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776" name="Group"/>
          <p:cNvGrpSpPr/>
          <p:nvPr/>
        </p:nvGrpSpPr>
        <p:grpSpPr>
          <a:xfrm>
            <a:off x="4846278" y="3267281"/>
            <a:ext cx="686863" cy="403009"/>
            <a:chOff x="0" y="0"/>
            <a:chExt cx="686861" cy="403007"/>
          </a:xfrm>
        </p:grpSpPr>
        <p:sp>
          <p:nvSpPr>
            <p:cNvPr id="757" name="&lt;&lt;system&gt;&gt;…"/>
            <p:cNvSpPr/>
            <p:nvPr/>
          </p:nvSpPr>
          <p:spPr>
            <a:xfrm>
              <a:off x="0" y="0"/>
              <a:ext cx="686862" cy="27508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Eclipse-Kura</a:t>
              </a:r>
            </a:p>
          </p:txBody>
        </p:sp>
        <p:grpSp>
          <p:nvGrpSpPr>
            <p:cNvPr id="775" name="Group"/>
            <p:cNvGrpSpPr/>
            <p:nvPr/>
          </p:nvGrpSpPr>
          <p:grpSpPr>
            <a:xfrm flipH="1" rot="16200000">
              <a:off x="178360" y="182227"/>
              <a:ext cx="129660" cy="311901"/>
              <a:chOff x="0" y="0"/>
              <a:chExt cx="129658" cy="311900"/>
            </a:xfrm>
          </p:grpSpPr>
          <p:grpSp>
            <p:nvGrpSpPr>
              <p:cNvPr id="762" name="Group"/>
              <p:cNvGrpSpPr/>
              <p:nvPr/>
            </p:nvGrpSpPr>
            <p:grpSpPr>
              <a:xfrm>
                <a:off x="0" y="253155"/>
                <a:ext cx="129659" cy="58746"/>
                <a:chOff x="0" y="0"/>
                <a:chExt cx="129658" cy="58744"/>
              </a:xfrm>
            </p:grpSpPr>
            <p:pic>
              <p:nvPicPr>
                <p:cNvPr id="75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344" y="7343"/>
                  <a:ext cx="58746" cy="440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761" name="Group"/>
                <p:cNvGrpSpPr/>
                <p:nvPr/>
              </p:nvGrpSpPr>
              <p:grpSpPr>
                <a:xfrm rot="16200000">
                  <a:off x="68712" y="-16978"/>
                  <a:ext cx="29194" cy="92701"/>
                  <a:chOff x="0" y="0"/>
                  <a:chExt cx="29192" cy="92699"/>
                </a:xfrm>
              </p:grpSpPr>
              <p:sp>
                <p:nvSpPr>
                  <p:cNvPr id="759" name="Line"/>
                  <p:cNvSpPr/>
                  <p:nvPr/>
                </p:nvSpPr>
                <p:spPr>
                  <a:xfrm flipH="1">
                    <a:off x="15762" y="0"/>
                    <a:ext cx="1" cy="6374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760" name="Circle"/>
                  <p:cNvSpPr/>
                  <p:nvPr/>
                </p:nvSpPr>
                <p:spPr>
                  <a:xfrm>
                    <a:off x="0" y="63333"/>
                    <a:ext cx="29193" cy="29367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763" name="Rounded Rectangle"/>
              <p:cNvSpPr/>
              <p:nvPr/>
            </p:nvSpPr>
            <p:spPr>
              <a:xfrm rot="16200000">
                <a:off x="-3806" y="136901"/>
                <a:ext cx="44243" cy="30791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66" name="Group"/>
              <p:cNvGrpSpPr/>
              <p:nvPr/>
            </p:nvGrpSpPr>
            <p:grpSpPr>
              <a:xfrm rot="5400000">
                <a:off x="57962" y="107279"/>
                <a:ext cx="34482" cy="90034"/>
                <a:chOff x="0" y="0"/>
                <a:chExt cx="34480" cy="90032"/>
              </a:xfrm>
            </p:grpSpPr>
            <p:sp>
              <p:nvSpPr>
                <p:cNvPr id="764" name="Line"/>
                <p:cNvSpPr/>
                <p:nvPr/>
              </p:nvSpPr>
              <p:spPr>
                <a:xfrm flipH="1" flipV="1">
                  <a:off x="16915" y="22508"/>
                  <a:ext cx="651" cy="6752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 flipH="1" rot="10800000">
                  <a:off x="0" y="0"/>
                  <a:ext cx="34481" cy="21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67" name="Rounded Rectangle"/>
              <p:cNvSpPr/>
              <p:nvPr/>
            </p:nvSpPr>
            <p:spPr>
              <a:xfrm rot="16200000">
                <a:off x="-3806" y="71813"/>
                <a:ext cx="44243" cy="30791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70" name="Group"/>
              <p:cNvGrpSpPr/>
              <p:nvPr/>
            </p:nvGrpSpPr>
            <p:grpSpPr>
              <a:xfrm rot="5400000">
                <a:off x="60651" y="42192"/>
                <a:ext cx="34481" cy="90033"/>
                <a:chOff x="0" y="0"/>
                <a:chExt cx="34480" cy="90032"/>
              </a:xfrm>
            </p:grpSpPr>
            <p:sp>
              <p:nvSpPr>
                <p:cNvPr id="768" name="Line"/>
                <p:cNvSpPr/>
                <p:nvPr/>
              </p:nvSpPr>
              <p:spPr>
                <a:xfrm flipH="1" flipV="1">
                  <a:off x="16915" y="22508"/>
                  <a:ext cx="651" cy="6752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69" name="Line"/>
                <p:cNvSpPr/>
                <p:nvPr/>
              </p:nvSpPr>
              <p:spPr>
                <a:xfrm flipH="1" rot="10800000">
                  <a:off x="0" y="0"/>
                  <a:ext cx="34481" cy="21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71" name="Rounded Rectangle"/>
              <p:cNvSpPr/>
              <p:nvPr/>
            </p:nvSpPr>
            <p:spPr>
              <a:xfrm rot="16200000">
                <a:off x="-3806" y="6725"/>
                <a:ext cx="44243" cy="30791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74" name="Group"/>
              <p:cNvGrpSpPr/>
              <p:nvPr/>
            </p:nvGrpSpPr>
            <p:grpSpPr>
              <a:xfrm rot="5400000">
                <a:off x="62216" y="-22896"/>
                <a:ext cx="34482" cy="90033"/>
                <a:chOff x="0" y="0"/>
                <a:chExt cx="34480" cy="90032"/>
              </a:xfrm>
            </p:grpSpPr>
            <p:sp>
              <p:nvSpPr>
                <p:cNvPr id="772" name="Line"/>
                <p:cNvSpPr/>
                <p:nvPr/>
              </p:nvSpPr>
              <p:spPr>
                <a:xfrm flipH="1" flipV="1">
                  <a:off x="16915" y="22508"/>
                  <a:ext cx="651" cy="67525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73" name="Line"/>
                <p:cNvSpPr/>
                <p:nvPr/>
              </p:nvSpPr>
              <p:spPr>
                <a:xfrm flipH="1" rot="10800000">
                  <a:off x="0" y="0"/>
                  <a:ext cx="34481" cy="21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796" name="Group"/>
          <p:cNvGrpSpPr/>
          <p:nvPr/>
        </p:nvGrpSpPr>
        <p:grpSpPr>
          <a:xfrm>
            <a:off x="5573286" y="3260649"/>
            <a:ext cx="679145" cy="398480"/>
            <a:chOff x="0" y="0"/>
            <a:chExt cx="679143" cy="398479"/>
          </a:xfrm>
        </p:grpSpPr>
        <p:sp>
          <p:nvSpPr>
            <p:cNvPr id="777" name="&lt;&lt;system&gt;&gt;…"/>
            <p:cNvSpPr/>
            <p:nvPr/>
          </p:nvSpPr>
          <p:spPr>
            <a:xfrm>
              <a:off x="0" y="0"/>
              <a:ext cx="679144" cy="271990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Eclipse-Kapua</a:t>
              </a:r>
            </a:p>
          </p:txBody>
        </p:sp>
        <p:grpSp>
          <p:nvGrpSpPr>
            <p:cNvPr id="795" name="Group"/>
            <p:cNvGrpSpPr/>
            <p:nvPr/>
          </p:nvGrpSpPr>
          <p:grpSpPr>
            <a:xfrm flipH="1" rot="16200000">
              <a:off x="176356" y="180180"/>
              <a:ext cx="128203" cy="308397"/>
              <a:chOff x="0" y="0"/>
              <a:chExt cx="128202" cy="308395"/>
            </a:xfrm>
          </p:grpSpPr>
          <p:grpSp>
            <p:nvGrpSpPr>
              <p:cNvPr id="782" name="Group"/>
              <p:cNvGrpSpPr/>
              <p:nvPr/>
            </p:nvGrpSpPr>
            <p:grpSpPr>
              <a:xfrm>
                <a:off x="-1" y="250310"/>
                <a:ext cx="128204" cy="58086"/>
                <a:chOff x="0" y="0"/>
                <a:chExt cx="128202" cy="58084"/>
              </a:xfrm>
            </p:grpSpPr>
            <p:pic>
              <p:nvPicPr>
                <p:cNvPr id="77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261" y="7260"/>
                  <a:ext cx="58085" cy="435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781" name="Group"/>
                <p:cNvGrpSpPr/>
                <p:nvPr/>
              </p:nvGrpSpPr>
              <p:grpSpPr>
                <a:xfrm rot="16200000">
                  <a:off x="67940" y="-16787"/>
                  <a:ext cx="28866" cy="91659"/>
                  <a:chOff x="0" y="0"/>
                  <a:chExt cx="28864" cy="91658"/>
                </a:xfrm>
              </p:grpSpPr>
              <p:sp>
                <p:nvSpPr>
                  <p:cNvPr id="779" name="Line"/>
                  <p:cNvSpPr/>
                  <p:nvPr/>
                </p:nvSpPr>
                <p:spPr>
                  <a:xfrm flipH="1">
                    <a:off x="15585" y="0"/>
                    <a:ext cx="1" cy="6303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780" name="Circle"/>
                  <p:cNvSpPr/>
                  <p:nvPr/>
                </p:nvSpPr>
                <p:spPr>
                  <a:xfrm>
                    <a:off x="0" y="62621"/>
                    <a:ext cx="28865" cy="2903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783" name="Rounded Rectangle"/>
              <p:cNvSpPr/>
              <p:nvPr/>
            </p:nvSpPr>
            <p:spPr>
              <a:xfrm rot="16200000">
                <a:off x="-3763" y="135363"/>
                <a:ext cx="43745" cy="30445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86" name="Group"/>
              <p:cNvGrpSpPr/>
              <p:nvPr/>
            </p:nvGrpSpPr>
            <p:grpSpPr>
              <a:xfrm rot="5400000">
                <a:off x="57311" y="106074"/>
                <a:ext cx="34094" cy="89022"/>
                <a:chOff x="0" y="0"/>
                <a:chExt cx="34093" cy="89020"/>
              </a:xfrm>
            </p:grpSpPr>
            <p:sp>
              <p:nvSpPr>
                <p:cNvPr id="784" name="Line"/>
                <p:cNvSpPr/>
                <p:nvPr/>
              </p:nvSpPr>
              <p:spPr>
                <a:xfrm flipH="1" flipV="1">
                  <a:off x="16725" y="22255"/>
                  <a:ext cx="644" cy="6676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85" name="Line"/>
                <p:cNvSpPr/>
                <p:nvPr/>
              </p:nvSpPr>
              <p:spPr>
                <a:xfrm flipH="1" rot="10800000">
                  <a:off x="0" y="0"/>
                  <a:ext cx="34094" cy="21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87" name="Rounded Rectangle"/>
              <p:cNvSpPr/>
              <p:nvPr/>
            </p:nvSpPr>
            <p:spPr>
              <a:xfrm rot="16200000">
                <a:off x="-3763" y="71006"/>
                <a:ext cx="43745" cy="304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90" name="Group"/>
              <p:cNvGrpSpPr/>
              <p:nvPr/>
            </p:nvGrpSpPr>
            <p:grpSpPr>
              <a:xfrm rot="5400000">
                <a:off x="59969" y="41718"/>
                <a:ext cx="34095" cy="89021"/>
                <a:chOff x="0" y="0"/>
                <a:chExt cx="34093" cy="89020"/>
              </a:xfrm>
            </p:grpSpPr>
            <p:sp>
              <p:nvSpPr>
                <p:cNvPr id="788" name="Line"/>
                <p:cNvSpPr/>
                <p:nvPr/>
              </p:nvSpPr>
              <p:spPr>
                <a:xfrm flipH="1" flipV="1">
                  <a:off x="16725" y="22255"/>
                  <a:ext cx="644" cy="6676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89" name="Line"/>
                <p:cNvSpPr/>
                <p:nvPr/>
              </p:nvSpPr>
              <p:spPr>
                <a:xfrm flipH="1" rot="10800000">
                  <a:off x="0" y="0"/>
                  <a:ext cx="34094" cy="21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791" name="Rounded Rectangle"/>
              <p:cNvSpPr/>
              <p:nvPr/>
            </p:nvSpPr>
            <p:spPr>
              <a:xfrm rot="16200000">
                <a:off x="-3763" y="6650"/>
                <a:ext cx="43745" cy="30445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794" name="Group"/>
              <p:cNvGrpSpPr/>
              <p:nvPr/>
            </p:nvGrpSpPr>
            <p:grpSpPr>
              <a:xfrm rot="5400000">
                <a:off x="61517" y="-22639"/>
                <a:ext cx="34094" cy="89022"/>
                <a:chOff x="0" y="0"/>
                <a:chExt cx="34093" cy="89020"/>
              </a:xfrm>
            </p:grpSpPr>
            <p:sp>
              <p:nvSpPr>
                <p:cNvPr id="792" name="Line"/>
                <p:cNvSpPr/>
                <p:nvPr/>
              </p:nvSpPr>
              <p:spPr>
                <a:xfrm flipH="1" flipV="1">
                  <a:off x="16725" y="22255"/>
                  <a:ext cx="644" cy="6676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H="1" rot="10800000">
                  <a:off x="0" y="0"/>
                  <a:ext cx="34094" cy="21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816" name="Group"/>
          <p:cNvGrpSpPr/>
          <p:nvPr/>
        </p:nvGrpSpPr>
        <p:grpSpPr>
          <a:xfrm>
            <a:off x="2543084" y="93835"/>
            <a:ext cx="776231" cy="393234"/>
            <a:chOff x="0" y="0"/>
            <a:chExt cx="776229" cy="393233"/>
          </a:xfrm>
        </p:grpSpPr>
        <p:sp>
          <p:nvSpPr>
            <p:cNvPr id="797" name="&lt;&lt;system&gt;&gt;…"/>
            <p:cNvSpPr/>
            <p:nvPr/>
          </p:nvSpPr>
          <p:spPr>
            <a:xfrm>
              <a:off x="0" y="0"/>
              <a:ext cx="776230" cy="268409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SysML 1.6 profile</a:t>
              </a:r>
            </a:p>
          </p:txBody>
        </p:sp>
        <p:grpSp>
          <p:nvGrpSpPr>
            <p:cNvPr id="815" name="Group"/>
            <p:cNvGrpSpPr/>
            <p:nvPr/>
          </p:nvGrpSpPr>
          <p:grpSpPr>
            <a:xfrm flipH="1" rot="16200000">
              <a:off x="174034" y="177808"/>
              <a:ext cx="126516" cy="304337"/>
              <a:chOff x="0" y="0"/>
              <a:chExt cx="126514" cy="304335"/>
            </a:xfrm>
          </p:grpSpPr>
          <p:grpSp>
            <p:nvGrpSpPr>
              <p:cNvPr id="802" name="Group"/>
              <p:cNvGrpSpPr/>
              <p:nvPr/>
            </p:nvGrpSpPr>
            <p:grpSpPr>
              <a:xfrm>
                <a:off x="-1" y="247015"/>
                <a:ext cx="126516" cy="57321"/>
                <a:chOff x="0" y="0"/>
                <a:chExt cx="126514" cy="57319"/>
              </a:xfrm>
            </p:grpSpPr>
            <p:pic>
              <p:nvPicPr>
                <p:cNvPr id="79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66" y="7165"/>
                  <a:ext cx="57321" cy="429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801" name="Group"/>
                <p:cNvGrpSpPr/>
                <p:nvPr/>
              </p:nvGrpSpPr>
              <p:grpSpPr>
                <a:xfrm rot="16200000">
                  <a:off x="67046" y="-16566"/>
                  <a:ext cx="28485" cy="90452"/>
                  <a:chOff x="0" y="0"/>
                  <a:chExt cx="28484" cy="90451"/>
                </a:xfrm>
              </p:grpSpPr>
              <p:sp>
                <p:nvSpPr>
                  <p:cNvPr id="799" name="Line"/>
                  <p:cNvSpPr/>
                  <p:nvPr/>
                </p:nvSpPr>
                <p:spPr>
                  <a:xfrm flipH="1">
                    <a:off x="15380" y="0"/>
                    <a:ext cx="1" cy="6220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800" name="Circle"/>
                  <p:cNvSpPr/>
                  <p:nvPr/>
                </p:nvSpPr>
                <p:spPr>
                  <a:xfrm>
                    <a:off x="0" y="61797"/>
                    <a:ext cx="28485" cy="2865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803" name="Rounded Rectangle"/>
              <p:cNvSpPr/>
              <p:nvPr/>
            </p:nvSpPr>
            <p:spPr>
              <a:xfrm rot="16200000">
                <a:off x="-3714" y="133581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06" name="Group"/>
              <p:cNvGrpSpPr/>
              <p:nvPr/>
            </p:nvGrpSpPr>
            <p:grpSpPr>
              <a:xfrm rot="5400000">
                <a:off x="56557" y="104678"/>
                <a:ext cx="33645" cy="87850"/>
                <a:chOff x="0" y="0"/>
                <a:chExt cx="33644" cy="87848"/>
              </a:xfrm>
            </p:grpSpPr>
            <p:sp>
              <p:nvSpPr>
                <p:cNvPr id="804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05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07" name="Rounded Rectangle"/>
              <p:cNvSpPr/>
              <p:nvPr/>
            </p:nvSpPr>
            <p:spPr>
              <a:xfrm rot="16200000">
                <a:off x="-3714" y="70071"/>
                <a:ext cx="43170" cy="300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10" name="Group"/>
              <p:cNvGrpSpPr/>
              <p:nvPr/>
            </p:nvGrpSpPr>
            <p:grpSpPr>
              <a:xfrm rot="5400000">
                <a:off x="59180" y="41168"/>
                <a:ext cx="33645" cy="87850"/>
                <a:chOff x="0" y="0"/>
                <a:chExt cx="33644" cy="87848"/>
              </a:xfrm>
            </p:grpSpPr>
            <p:sp>
              <p:nvSpPr>
                <p:cNvPr id="808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09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11" name="Rounded Rectangle"/>
              <p:cNvSpPr/>
              <p:nvPr/>
            </p:nvSpPr>
            <p:spPr>
              <a:xfrm rot="16200000">
                <a:off x="-3714" y="6562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14" name="Group"/>
              <p:cNvGrpSpPr/>
              <p:nvPr/>
            </p:nvGrpSpPr>
            <p:grpSpPr>
              <a:xfrm rot="5400000">
                <a:off x="60707" y="-22341"/>
                <a:ext cx="33646" cy="87850"/>
                <a:chOff x="0" y="0"/>
                <a:chExt cx="33644" cy="87848"/>
              </a:xfrm>
            </p:grpSpPr>
            <p:sp>
              <p:nvSpPr>
                <p:cNvPr id="812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836" name="Group"/>
          <p:cNvGrpSpPr/>
          <p:nvPr/>
        </p:nvGrpSpPr>
        <p:grpSpPr>
          <a:xfrm>
            <a:off x="8276707" y="58043"/>
            <a:ext cx="751023" cy="380465"/>
            <a:chOff x="0" y="0"/>
            <a:chExt cx="751021" cy="380463"/>
          </a:xfrm>
        </p:grpSpPr>
        <p:sp>
          <p:nvSpPr>
            <p:cNvPr id="817" name="&lt;&lt;system&gt;&gt;…"/>
            <p:cNvSpPr/>
            <p:nvPr/>
          </p:nvSpPr>
          <p:spPr>
            <a:xfrm>
              <a:off x="0" y="0"/>
              <a:ext cx="751022" cy="259693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SysML 2 profile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 flipH="1" rot="16200000">
              <a:off x="168382" y="172034"/>
              <a:ext cx="122407" cy="294453"/>
              <a:chOff x="0" y="0"/>
              <a:chExt cx="122405" cy="294452"/>
            </a:xfrm>
          </p:grpSpPr>
          <p:grpSp>
            <p:nvGrpSpPr>
              <p:cNvPr id="822" name="Group"/>
              <p:cNvGrpSpPr/>
              <p:nvPr/>
            </p:nvGrpSpPr>
            <p:grpSpPr>
              <a:xfrm>
                <a:off x="-1" y="238994"/>
                <a:ext cx="122407" cy="55459"/>
                <a:chOff x="0" y="0"/>
                <a:chExt cx="122405" cy="55458"/>
              </a:xfrm>
            </p:grpSpPr>
            <p:pic>
              <p:nvPicPr>
                <p:cNvPr id="81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6933" y="6932"/>
                  <a:ext cx="55460" cy="4159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821" name="Group"/>
                <p:cNvGrpSpPr/>
                <p:nvPr/>
              </p:nvGrpSpPr>
              <p:grpSpPr>
                <a:xfrm rot="16200000">
                  <a:off x="64869" y="-16028"/>
                  <a:ext cx="27560" cy="87515"/>
                  <a:chOff x="0" y="0"/>
                  <a:chExt cx="27559" cy="87514"/>
                </a:xfrm>
              </p:grpSpPr>
              <p:sp>
                <p:nvSpPr>
                  <p:cNvPr id="819" name="Line"/>
                  <p:cNvSpPr/>
                  <p:nvPr/>
                </p:nvSpPr>
                <p:spPr>
                  <a:xfrm flipH="1">
                    <a:off x="14880" y="0"/>
                    <a:ext cx="1" cy="6018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820" name="Circle"/>
                  <p:cNvSpPr/>
                  <p:nvPr/>
                </p:nvSpPr>
                <p:spPr>
                  <a:xfrm>
                    <a:off x="0" y="59790"/>
                    <a:ext cx="27560" cy="2772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823" name="Rounded Rectangle"/>
              <p:cNvSpPr/>
              <p:nvPr/>
            </p:nvSpPr>
            <p:spPr>
              <a:xfrm rot="16200000">
                <a:off x="-3593" y="129243"/>
                <a:ext cx="41768" cy="29068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26" name="Group"/>
              <p:cNvGrpSpPr/>
              <p:nvPr/>
            </p:nvGrpSpPr>
            <p:grpSpPr>
              <a:xfrm rot="5400000">
                <a:off x="54720" y="101278"/>
                <a:ext cx="32553" cy="84997"/>
                <a:chOff x="0" y="0"/>
                <a:chExt cx="32551" cy="84996"/>
              </a:xfrm>
            </p:grpSpPr>
            <p:sp>
              <p:nvSpPr>
                <p:cNvPr id="824" name="Line"/>
                <p:cNvSpPr/>
                <p:nvPr/>
              </p:nvSpPr>
              <p:spPr>
                <a:xfrm flipH="1" flipV="1">
                  <a:off x="15968" y="21249"/>
                  <a:ext cx="615" cy="6374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25" name="Line"/>
                <p:cNvSpPr/>
                <p:nvPr/>
              </p:nvSpPr>
              <p:spPr>
                <a:xfrm flipH="1" rot="10800000">
                  <a:off x="0" y="-1"/>
                  <a:ext cx="32552" cy="20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27" name="Rounded Rectangle"/>
              <p:cNvSpPr/>
              <p:nvPr/>
            </p:nvSpPr>
            <p:spPr>
              <a:xfrm rot="16200000">
                <a:off x="-3593" y="67796"/>
                <a:ext cx="41768" cy="29068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30" name="Group"/>
              <p:cNvGrpSpPr/>
              <p:nvPr/>
            </p:nvGrpSpPr>
            <p:grpSpPr>
              <a:xfrm rot="5400000">
                <a:off x="57258" y="39832"/>
                <a:ext cx="32553" cy="84997"/>
                <a:chOff x="0" y="0"/>
                <a:chExt cx="32551" cy="84996"/>
              </a:xfrm>
            </p:grpSpPr>
            <p:sp>
              <p:nvSpPr>
                <p:cNvPr id="828" name="Line"/>
                <p:cNvSpPr/>
                <p:nvPr/>
              </p:nvSpPr>
              <p:spPr>
                <a:xfrm flipH="1" flipV="1">
                  <a:off x="15968" y="21249"/>
                  <a:ext cx="615" cy="6374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29" name="Line"/>
                <p:cNvSpPr/>
                <p:nvPr/>
              </p:nvSpPr>
              <p:spPr>
                <a:xfrm flipH="1" rot="10800000">
                  <a:off x="0" y="-1"/>
                  <a:ext cx="32552" cy="20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31" name="Rounded Rectangle"/>
              <p:cNvSpPr/>
              <p:nvPr/>
            </p:nvSpPr>
            <p:spPr>
              <a:xfrm rot="16200000">
                <a:off x="-3593" y="6349"/>
                <a:ext cx="41768" cy="29069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34" name="Group"/>
              <p:cNvGrpSpPr/>
              <p:nvPr/>
            </p:nvGrpSpPr>
            <p:grpSpPr>
              <a:xfrm rot="5400000">
                <a:off x="58736" y="-21615"/>
                <a:ext cx="32553" cy="84997"/>
                <a:chOff x="0" y="0"/>
                <a:chExt cx="32551" cy="84996"/>
              </a:xfrm>
            </p:grpSpPr>
            <p:sp>
              <p:nvSpPr>
                <p:cNvPr id="832" name="Line"/>
                <p:cNvSpPr/>
                <p:nvPr/>
              </p:nvSpPr>
              <p:spPr>
                <a:xfrm flipH="1" flipV="1">
                  <a:off x="15968" y="21249"/>
                  <a:ext cx="615" cy="6374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H="1" rot="10800000">
                  <a:off x="0" y="-1"/>
                  <a:ext cx="32552" cy="20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grpSp>
        <p:nvGrpSpPr>
          <p:cNvPr id="856" name="Group"/>
          <p:cNvGrpSpPr/>
          <p:nvPr/>
        </p:nvGrpSpPr>
        <p:grpSpPr>
          <a:xfrm>
            <a:off x="5815056" y="63693"/>
            <a:ext cx="853067" cy="432466"/>
            <a:chOff x="0" y="0"/>
            <a:chExt cx="853065" cy="432464"/>
          </a:xfrm>
        </p:grpSpPr>
        <p:sp>
          <p:nvSpPr>
            <p:cNvPr id="837" name="&lt;&lt;system&gt;&gt;…"/>
            <p:cNvSpPr/>
            <p:nvPr/>
          </p:nvSpPr>
          <p:spPr>
            <a:xfrm>
              <a:off x="0" y="0"/>
              <a:ext cx="853066" cy="300681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42304">
                <a:defRPr sz="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SandboxingTool</a:t>
              </a:r>
            </a:p>
          </p:txBody>
        </p:sp>
        <p:grpSp>
          <p:nvGrpSpPr>
            <p:cNvPr id="855" name="Group"/>
            <p:cNvGrpSpPr/>
            <p:nvPr/>
          </p:nvGrpSpPr>
          <p:grpSpPr>
            <a:xfrm flipH="1" rot="16200000">
              <a:off x="305474" y="191137"/>
              <a:ext cx="141727" cy="340929"/>
              <a:chOff x="0" y="0"/>
              <a:chExt cx="141725" cy="340927"/>
            </a:xfrm>
          </p:grpSpPr>
          <p:grpSp>
            <p:nvGrpSpPr>
              <p:cNvPr id="842" name="Group"/>
              <p:cNvGrpSpPr/>
              <p:nvPr/>
            </p:nvGrpSpPr>
            <p:grpSpPr>
              <a:xfrm>
                <a:off x="-1" y="276716"/>
                <a:ext cx="141727" cy="64212"/>
                <a:chOff x="0" y="0"/>
                <a:chExt cx="141725" cy="64211"/>
              </a:xfrm>
            </p:grpSpPr>
            <p:pic>
              <p:nvPicPr>
                <p:cNvPr id="838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8027" y="8026"/>
                  <a:ext cx="64213" cy="4816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841" name="Group"/>
                <p:cNvGrpSpPr/>
                <p:nvPr/>
              </p:nvGrpSpPr>
              <p:grpSpPr>
                <a:xfrm rot="16200000">
                  <a:off x="75107" y="-18558"/>
                  <a:ext cx="31911" cy="101328"/>
                  <a:chOff x="0" y="0"/>
                  <a:chExt cx="31909" cy="101326"/>
                </a:xfrm>
              </p:grpSpPr>
              <p:sp>
                <p:nvSpPr>
                  <p:cNvPr id="839" name="Line"/>
                  <p:cNvSpPr/>
                  <p:nvPr/>
                </p:nvSpPr>
                <p:spPr>
                  <a:xfrm flipH="1">
                    <a:off x="17229" y="0"/>
                    <a:ext cx="1" cy="6968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840" name="Circle"/>
                  <p:cNvSpPr/>
                  <p:nvPr/>
                </p:nvSpPr>
                <p:spPr>
                  <a:xfrm>
                    <a:off x="0" y="69227"/>
                    <a:ext cx="31910" cy="32100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843" name="Rounded Rectangle"/>
              <p:cNvSpPr/>
              <p:nvPr/>
            </p:nvSpPr>
            <p:spPr>
              <a:xfrm rot="16200000">
                <a:off x="-4160" y="149642"/>
                <a:ext cx="48360" cy="33656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46" name="Group"/>
              <p:cNvGrpSpPr/>
              <p:nvPr/>
            </p:nvGrpSpPr>
            <p:grpSpPr>
              <a:xfrm rot="5400000">
                <a:off x="63357" y="117264"/>
                <a:ext cx="37690" cy="98412"/>
                <a:chOff x="0" y="0"/>
                <a:chExt cx="37689" cy="98411"/>
              </a:xfrm>
            </p:grpSpPr>
            <p:sp>
              <p:nvSpPr>
                <p:cNvPr id="844" name="Line"/>
                <p:cNvSpPr/>
                <p:nvPr/>
              </p:nvSpPr>
              <p:spPr>
                <a:xfrm flipH="1" flipV="1">
                  <a:off x="18489" y="24603"/>
                  <a:ext cx="712" cy="73809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45" name="Line"/>
                <p:cNvSpPr/>
                <p:nvPr/>
              </p:nvSpPr>
              <p:spPr>
                <a:xfrm flipH="1" rot="10800000">
                  <a:off x="0" y="0"/>
                  <a:ext cx="37690" cy="23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47" name="Rounded Rectangle"/>
              <p:cNvSpPr/>
              <p:nvPr/>
            </p:nvSpPr>
            <p:spPr>
              <a:xfrm rot="16200000">
                <a:off x="-4160" y="78497"/>
                <a:ext cx="48360" cy="33656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50" name="Group"/>
              <p:cNvGrpSpPr/>
              <p:nvPr/>
            </p:nvGrpSpPr>
            <p:grpSpPr>
              <a:xfrm rot="5400000">
                <a:off x="66296" y="46118"/>
                <a:ext cx="37690" cy="98413"/>
                <a:chOff x="0" y="0"/>
                <a:chExt cx="37689" cy="98411"/>
              </a:xfrm>
            </p:grpSpPr>
            <p:sp>
              <p:nvSpPr>
                <p:cNvPr id="848" name="Line"/>
                <p:cNvSpPr/>
                <p:nvPr/>
              </p:nvSpPr>
              <p:spPr>
                <a:xfrm flipH="1" flipV="1">
                  <a:off x="18489" y="24603"/>
                  <a:ext cx="712" cy="73809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H="1" rot="10800000">
                  <a:off x="0" y="0"/>
                  <a:ext cx="37690" cy="23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851" name="Rounded Rectangle"/>
              <p:cNvSpPr/>
              <p:nvPr/>
            </p:nvSpPr>
            <p:spPr>
              <a:xfrm rot="16200000">
                <a:off x="-4160" y="7351"/>
                <a:ext cx="48360" cy="33657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854" name="Group"/>
              <p:cNvGrpSpPr/>
              <p:nvPr/>
            </p:nvGrpSpPr>
            <p:grpSpPr>
              <a:xfrm rot="5400000">
                <a:off x="68007" y="-25027"/>
                <a:ext cx="37690" cy="98413"/>
                <a:chOff x="0" y="0"/>
                <a:chExt cx="37689" cy="98411"/>
              </a:xfrm>
            </p:grpSpPr>
            <p:sp>
              <p:nvSpPr>
                <p:cNvPr id="852" name="Line"/>
                <p:cNvSpPr/>
                <p:nvPr/>
              </p:nvSpPr>
              <p:spPr>
                <a:xfrm flipH="1" flipV="1">
                  <a:off x="18489" y="24603"/>
                  <a:ext cx="712" cy="73809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53" name="Line"/>
                <p:cNvSpPr/>
                <p:nvPr/>
              </p:nvSpPr>
              <p:spPr>
                <a:xfrm flipH="1" rot="10800000">
                  <a:off x="0" y="0"/>
                  <a:ext cx="37690" cy="23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sp>
        <p:nvSpPr>
          <p:cNvPr id="857" name="Security infrastructure"/>
          <p:cNvSpPr/>
          <p:nvPr/>
        </p:nvSpPr>
        <p:spPr>
          <a:xfrm>
            <a:off x="536187" y="4646014"/>
            <a:ext cx="1938010" cy="42676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Security infrastructure</a:t>
            </a:r>
          </a:p>
        </p:txBody>
      </p:sp>
      <p:sp>
        <p:nvSpPr>
          <p:cNvPr id="858" name="Interoperability"/>
          <p:cNvSpPr/>
          <p:nvPr/>
        </p:nvSpPr>
        <p:spPr>
          <a:xfrm>
            <a:off x="534002" y="4209688"/>
            <a:ext cx="1938010" cy="39503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Interoperability</a:t>
            </a:r>
          </a:p>
        </p:txBody>
      </p:sp>
      <p:sp>
        <p:nvSpPr>
          <p:cNvPr id="859" name="Inter cloud service exchange"/>
          <p:cNvSpPr/>
          <p:nvPr/>
        </p:nvSpPr>
        <p:spPr>
          <a:xfrm>
            <a:off x="534002" y="3720434"/>
            <a:ext cx="1938010" cy="401304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Inter cloud service exchange</a:t>
            </a:r>
          </a:p>
        </p:txBody>
      </p:sp>
      <p:sp>
        <p:nvSpPr>
          <p:cNvPr id="860" name="System of Systems support"/>
          <p:cNvSpPr/>
          <p:nvPr/>
        </p:nvSpPr>
        <p:spPr>
          <a:xfrm>
            <a:off x="536187" y="2728280"/>
            <a:ext cx="1938010" cy="936038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System of Systems support</a:t>
            </a:r>
          </a:p>
        </p:txBody>
      </p:sp>
      <p:sp>
        <p:nvSpPr>
          <p:cNvPr id="861" name="Execution support"/>
          <p:cNvSpPr/>
          <p:nvPr/>
        </p:nvSpPr>
        <p:spPr>
          <a:xfrm>
            <a:off x="536187" y="1822719"/>
            <a:ext cx="1938010" cy="39503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Execution support</a:t>
            </a:r>
          </a:p>
        </p:txBody>
      </p:sp>
      <p:sp>
        <p:nvSpPr>
          <p:cNvPr id="862" name="Management support:"/>
          <p:cNvSpPr/>
          <p:nvPr/>
        </p:nvSpPr>
        <p:spPr>
          <a:xfrm>
            <a:off x="544515" y="917159"/>
            <a:ext cx="1938009" cy="39503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Management support:</a:t>
            </a:r>
          </a:p>
        </p:txBody>
      </p:sp>
      <p:sp>
        <p:nvSpPr>
          <p:cNvPr id="863" name="Supply chain/product life cycle"/>
          <p:cNvSpPr/>
          <p:nvPr/>
        </p:nvSpPr>
        <p:spPr>
          <a:xfrm>
            <a:off x="536187" y="1368732"/>
            <a:ext cx="1938010" cy="39503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Supply chain/product life cycle</a:t>
            </a:r>
          </a:p>
        </p:txBody>
      </p:sp>
      <p:sp>
        <p:nvSpPr>
          <p:cNvPr id="864" name="Local cloud basic properties"/>
          <p:cNvSpPr/>
          <p:nvPr/>
        </p:nvSpPr>
        <p:spPr>
          <a:xfrm>
            <a:off x="536676" y="5134983"/>
            <a:ext cx="1938010" cy="455364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Local cloud basic properties </a:t>
            </a:r>
          </a:p>
        </p:txBody>
      </p:sp>
      <p:sp>
        <p:nvSpPr>
          <p:cNvPr id="865" name="Engineering tools"/>
          <p:cNvSpPr/>
          <p:nvPr/>
        </p:nvSpPr>
        <p:spPr>
          <a:xfrm>
            <a:off x="544515" y="76441"/>
            <a:ext cx="1938009" cy="77048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Engineering tools</a:t>
            </a:r>
          </a:p>
        </p:txBody>
      </p:sp>
      <p:sp>
        <p:nvSpPr>
          <p:cNvPr id="866" name="Control support"/>
          <p:cNvSpPr/>
          <p:nvPr/>
        </p:nvSpPr>
        <p:spPr>
          <a:xfrm>
            <a:off x="536187" y="2270510"/>
            <a:ext cx="1938010" cy="41507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bevel/>
          </a:ln>
          <a:effectLst>
            <a:outerShdw sx="100000" sy="100000" kx="0" ky="0" algn="b" rotWithShape="0" blurRad="25400" dist="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1100"/>
            </a:lvl1pPr>
          </a:lstStyle>
          <a:p>
            <a:pPr/>
            <a:r>
              <a:t>Control support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4532964" y="5164473"/>
            <a:ext cx="787717" cy="418245"/>
            <a:chOff x="0" y="0"/>
            <a:chExt cx="787715" cy="418244"/>
          </a:xfrm>
        </p:grpSpPr>
        <p:sp>
          <p:nvSpPr>
            <p:cNvPr id="867" name="&lt;&lt;system&gt;&gt;…"/>
            <p:cNvSpPr/>
            <p:nvPr/>
          </p:nvSpPr>
          <p:spPr>
            <a:xfrm>
              <a:off x="0" y="122060"/>
              <a:ext cx="787716" cy="296185"/>
            </a:xfrm>
            <a:prstGeom prst="roundRect">
              <a:avLst>
                <a:gd name="adj" fmla="val 16541"/>
              </a:avLst>
            </a:prstGeom>
            <a:solidFill>
              <a:srgbClr val="EE220C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804" tIns="24804" rIns="24804" bIns="24804" numCol="1" anchor="t">
              <a:normAutofit fontScale="100000" lnSpcReduction="0"/>
            </a:bodyPr>
            <a:lstStyle/>
            <a:p>
              <a:pPr algn="ctr" defTabSz="290958">
                <a:defRPr sz="680">
                  <a:latin typeface="+mn-lt"/>
                  <a:ea typeface="+mn-ea"/>
                  <a:cs typeface="+mn-cs"/>
                  <a:sym typeface="Helvetica"/>
                </a:defRPr>
              </a:pPr>
              <a:r>
                <a:t>&lt;&lt;system&gt;&gt;</a:t>
              </a:r>
            </a:p>
            <a:p>
              <a:pPr algn="ctr" defTabSz="290958">
                <a:defRPr sz="680">
                  <a:latin typeface="+mn-lt"/>
                  <a:ea typeface="+mn-ea"/>
                  <a:cs typeface="+mn-cs"/>
                  <a:sym typeface="Helvetica"/>
                </a:defRPr>
              </a:pPr>
              <a:r>
                <a:t>CertificateAuthority</a:t>
              </a:r>
            </a:p>
          </p:txBody>
        </p:sp>
        <p:grpSp>
          <p:nvGrpSpPr>
            <p:cNvPr id="882" name="Group"/>
            <p:cNvGrpSpPr/>
            <p:nvPr/>
          </p:nvGrpSpPr>
          <p:grpSpPr>
            <a:xfrm>
              <a:off x="164150" y="0"/>
              <a:ext cx="287251" cy="146552"/>
              <a:chOff x="0" y="0"/>
              <a:chExt cx="287249" cy="146551"/>
            </a:xfrm>
          </p:grpSpPr>
          <p:grpSp>
            <p:nvGrpSpPr>
              <p:cNvPr id="870" name="Group"/>
              <p:cNvGrpSpPr/>
              <p:nvPr/>
            </p:nvGrpSpPr>
            <p:grpSpPr>
              <a:xfrm flipH="1">
                <a:off x="10415" y="2345"/>
                <a:ext cx="41888" cy="109372"/>
                <a:chOff x="0" y="0"/>
                <a:chExt cx="41886" cy="109370"/>
              </a:xfrm>
            </p:grpSpPr>
            <p:sp>
              <p:nvSpPr>
                <p:cNvPr id="868" name="Line"/>
                <p:cNvSpPr/>
                <p:nvPr/>
              </p:nvSpPr>
              <p:spPr>
                <a:xfrm flipH="1" flipV="1">
                  <a:off x="20548" y="27343"/>
                  <a:ext cx="791" cy="8202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869" name="Line"/>
                <p:cNvSpPr/>
                <p:nvPr/>
              </p:nvSpPr>
              <p:spPr>
                <a:xfrm flipH="1" rot="10800000">
                  <a:off x="0" y="0"/>
                  <a:ext cx="41887" cy="265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grpSp>
            <p:nvGrpSpPr>
              <p:cNvPr id="875" name="Group"/>
              <p:cNvGrpSpPr/>
              <p:nvPr/>
            </p:nvGrpSpPr>
            <p:grpSpPr>
              <a:xfrm>
                <a:off x="233505" y="0"/>
                <a:ext cx="53745" cy="144543"/>
                <a:chOff x="0" y="0"/>
                <a:chExt cx="53744" cy="144542"/>
              </a:xfrm>
            </p:grpSpPr>
            <p:sp>
              <p:nvSpPr>
                <p:cNvPr id="871" name="Rounded Rectangle"/>
                <p:cNvSpPr/>
                <p:nvPr/>
              </p:nvSpPr>
              <p:spPr>
                <a:xfrm flipH="1" rot="10800000">
                  <a:off x="0" y="107138"/>
                  <a:ext cx="53745" cy="3740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874" name="Group"/>
                <p:cNvGrpSpPr/>
                <p:nvPr/>
              </p:nvGrpSpPr>
              <p:grpSpPr>
                <a:xfrm flipH="1" rot="10800000">
                  <a:off x="9140" y="0"/>
                  <a:ext cx="35464" cy="112611"/>
                  <a:chOff x="0" y="0"/>
                  <a:chExt cx="35462" cy="112610"/>
                </a:xfrm>
              </p:grpSpPr>
              <p:sp>
                <p:nvSpPr>
                  <p:cNvPr id="872" name="Line"/>
                  <p:cNvSpPr/>
                  <p:nvPr/>
                </p:nvSpPr>
                <p:spPr>
                  <a:xfrm flipH="1">
                    <a:off x="19148" y="0"/>
                    <a:ext cx="1" cy="7744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873" name="Circle"/>
                  <p:cNvSpPr/>
                  <p:nvPr/>
                </p:nvSpPr>
                <p:spPr>
                  <a:xfrm>
                    <a:off x="0" y="76936"/>
                    <a:ext cx="35463" cy="3567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880" name="Group"/>
              <p:cNvGrpSpPr/>
              <p:nvPr/>
            </p:nvGrpSpPr>
            <p:grpSpPr>
              <a:xfrm flipH="1" rot="10800000">
                <a:off x="122527" y="2833"/>
                <a:ext cx="52310" cy="143719"/>
                <a:chOff x="0" y="0"/>
                <a:chExt cx="52308" cy="143717"/>
              </a:xfrm>
            </p:grpSpPr>
            <p:sp>
              <p:nvSpPr>
                <p:cNvPr id="876" name="Rounded Rectangle"/>
                <p:cNvSpPr/>
                <p:nvPr/>
              </p:nvSpPr>
              <p:spPr>
                <a:xfrm flipH="1">
                  <a:off x="0" y="0"/>
                  <a:ext cx="52309" cy="3640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879" name="Group"/>
                <p:cNvGrpSpPr/>
                <p:nvPr/>
              </p:nvGrpSpPr>
              <p:grpSpPr>
                <a:xfrm flipH="1" rot="10800000">
                  <a:off x="5770" y="37268"/>
                  <a:ext cx="40769" cy="106450"/>
                  <a:chOff x="0" y="0"/>
                  <a:chExt cx="40768" cy="106449"/>
                </a:xfrm>
              </p:grpSpPr>
              <p:sp>
                <p:nvSpPr>
                  <p:cNvPr id="877" name="Line"/>
                  <p:cNvSpPr/>
                  <p:nvPr/>
                </p:nvSpPr>
                <p:spPr>
                  <a:xfrm flipH="1" flipV="1">
                    <a:off x="19999" y="26612"/>
                    <a:ext cx="770" cy="798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878" name="Line"/>
                  <p:cNvSpPr/>
                  <p:nvPr/>
                </p:nvSpPr>
                <p:spPr>
                  <a:xfrm flipH="1" rot="10800000">
                    <a:off x="0" y="0"/>
                    <a:ext cx="40769" cy="258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  <p:sp>
            <p:nvSpPr>
              <p:cNvPr id="881" name="Rounded Rectangle"/>
              <p:cNvSpPr/>
              <p:nvPr/>
            </p:nvSpPr>
            <p:spPr>
              <a:xfrm flipH="1" rot="10800000">
                <a:off x="0" y="105113"/>
                <a:ext cx="59542" cy="41439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945" name="Group"/>
          <p:cNvGrpSpPr/>
          <p:nvPr/>
        </p:nvGrpSpPr>
        <p:grpSpPr>
          <a:xfrm>
            <a:off x="2521727" y="4647296"/>
            <a:ext cx="2035789" cy="457291"/>
            <a:chOff x="0" y="0"/>
            <a:chExt cx="2035788" cy="457290"/>
          </a:xfrm>
        </p:grpSpPr>
        <p:grpSp>
          <p:nvGrpSpPr>
            <p:cNvPr id="903" name="Group"/>
            <p:cNvGrpSpPr/>
            <p:nvPr/>
          </p:nvGrpSpPr>
          <p:grpSpPr>
            <a:xfrm>
              <a:off x="3170" y="12642"/>
              <a:ext cx="683716" cy="442472"/>
              <a:chOff x="0" y="0"/>
              <a:chExt cx="683714" cy="442470"/>
            </a:xfrm>
          </p:grpSpPr>
          <p:sp>
            <p:nvSpPr>
              <p:cNvPr id="884" name="&lt;&lt;system&gt;&gt;…"/>
              <p:cNvSpPr/>
              <p:nvPr/>
            </p:nvSpPr>
            <p:spPr>
              <a:xfrm>
                <a:off x="0" y="0"/>
                <a:ext cx="683715" cy="306999"/>
              </a:xfrm>
              <a:prstGeom prst="roundRect">
                <a:avLst>
                  <a:gd name="adj" fmla="val 10583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8074">
                  <a:defRPr sz="72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8074">
                  <a:defRPr sz="72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SystemRegistry</a:t>
                </a:r>
              </a:p>
            </p:txBody>
          </p:sp>
          <p:grpSp>
            <p:nvGrpSpPr>
              <p:cNvPr id="902" name="Group"/>
              <p:cNvGrpSpPr/>
              <p:nvPr/>
            </p:nvGrpSpPr>
            <p:grpSpPr>
              <a:xfrm flipH="1" rot="16200000">
                <a:off x="330742" y="222239"/>
                <a:ext cx="134242" cy="306222"/>
                <a:chOff x="0" y="0"/>
                <a:chExt cx="134240" cy="306220"/>
              </a:xfrm>
            </p:grpSpPr>
            <p:grpSp>
              <p:nvGrpSpPr>
                <p:cNvPr id="889" name="Group"/>
                <p:cNvGrpSpPr/>
                <p:nvPr/>
              </p:nvGrpSpPr>
              <p:grpSpPr>
                <a:xfrm>
                  <a:off x="0" y="245399"/>
                  <a:ext cx="134241" cy="60822"/>
                  <a:chOff x="0" y="0"/>
                  <a:chExt cx="134240" cy="60820"/>
                </a:xfrm>
              </p:grpSpPr>
              <p:pic>
                <p:nvPicPr>
                  <p:cNvPr id="88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603" y="7602"/>
                    <a:ext cx="60821" cy="4561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888" name="Group"/>
                  <p:cNvGrpSpPr/>
                  <p:nvPr/>
                </p:nvGrpSpPr>
                <p:grpSpPr>
                  <a:xfrm rot="16200000">
                    <a:off x="71141" y="-17578"/>
                    <a:ext cx="30225" cy="95977"/>
                    <a:chOff x="0" y="0"/>
                    <a:chExt cx="30223" cy="95975"/>
                  </a:xfrm>
                </p:grpSpPr>
                <p:sp>
                  <p:nvSpPr>
                    <p:cNvPr id="886" name="Line"/>
                    <p:cNvSpPr/>
                    <p:nvPr/>
                  </p:nvSpPr>
                  <p:spPr>
                    <a:xfrm flipH="1">
                      <a:off x="16319" y="0"/>
                      <a:ext cx="1" cy="6600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887" name="Circle"/>
                    <p:cNvSpPr/>
                    <p:nvPr/>
                  </p:nvSpPr>
                  <p:spPr>
                    <a:xfrm>
                      <a:off x="0" y="65571"/>
                      <a:ext cx="30224" cy="30405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890" name="Rounded Rectangle"/>
                <p:cNvSpPr/>
                <p:nvPr/>
              </p:nvSpPr>
              <p:spPr>
                <a:xfrm rot="16200000">
                  <a:off x="-3940" y="141739"/>
                  <a:ext cx="45806" cy="3187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893" name="Group"/>
                <p:cNvGrpSpPr/>
                <p:nvPr/>
              </p:nvGrpSpPr>
              <p:grpSpPr>
                <a:xfrm rot="5400000">
                  <a:off x="60011" y="111071"/>
                  <a:ext cx="35700" cy="93215"/>
                  <a:chOff x="0" y="0"/>
                  <a:chExt cx="35699" cy="93214"/>
                </a:xfrm>
              </p:grpSpPr>
              <p:sp>
                <p:nvSpPr>
                  <p:cNvPr id="891" name="Line"/>
                  <p:cNvSpPr/>
                  <p:nvPr/>
                </p:nvSpPr>
                <p:spPr>
                  <a:xfrm flipH="1" flipV="1">
                    <a:off x="17512" y="23303"/>
                    <a:ext cx="675" cy="699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892" name="Line"/>
                  <p:cNvSpPr/>
                  <p:nvPr/>
                </p:nvSpPr>
                <p:spPr>
                  <a:xfrm flipH="1" rot="10800000">
                    <a:off x="0" y="0"/>
                    <a:ext cx="35700" cy="226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894" name="Rounded Rectangle"/>
                <p:cNvSpPr/>
                <p:nvPr/>
              </p:nvSpPr>
              <p:spPr>
                <a:xfrm rot="16200000">
                  <a:off x="-3940" y="74351"/>
                  <a:ext cx="45806" cy="3187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897" name="Group"/>
                <p:cNvGrpSpPr/>
                <p:nvPr/>
              </p:nvGrpSpPr>
              <p:grpSpPr>
                <a:xfrm rot="5400000">
                  <a:off x="62794" y="43683"/>
                  <a:ext cx="35700" cy="93215"/>
                  <a:chOff x="0" y="0"/>
                  <a:chExt cx="35699" cy="93214"/>
                </a:xfrm>
              </p:grpSpPr>
              <p:sp>
                <p:nvSpPr>
                  <p:cNvPr id="895" name="Line"/>
                  <p:cNvSpPr/>
                  <p:nvPr/>
                </p:nvSpPr>
                <p:spPr>
                  <a:xfrm flipH="1" flipV="1">
                    <a:off x="17512" y="23303"/>
                    <a:ext cx="675" cy="699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896" name="Line"/>
                  <p:cNvSpPr/>
                  <p:nvPr/>
                </p:nvSpPr>
                <p:spPr>
                  <a:xfrm flipH="1" rot="10800000">
                    <a:off x="0" y="0"/>
                    <a:ext cx="35700" cy="226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898" name="Rounded Rectangle"/>
                <p:cNvSpPr/>
                <p:nvPr/>
              </p:nvSpPr>
              <p:spPr>
                <a:xfrm rot="16200000">
                  <a:off x="-3940" y="6963"/>
                  <a:ext cx="45806" cy="3187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01" name="Group"/>
                <p:cNvGrpSpPr/>
                <p:nvPr/>
              </p:nvGrpSpPr>
              <p:grpSpPr>
                <a:xfrm rot="5400000">
                  <a:off x="64415" y="-23705"/>
                  <a:ext cx="35700" cy="93215"/>
                  <a:chOff x="0" y="0"/>
                  <a:chExt cx="35699" cy="93214"/>
                </a:xfrm>
              </p:grpSpPr>
              <p:sp>
                <p:nvSpPr>
                  <p:cNvPr id="899" name="Line"/>
                  <p:cNvSpPr/>
                  <p:nvPr/>
                </p:nvSpPr>
                <p:spPr>
                  <a:xfrm flipH="1" flipV="1">
                    <a:off x="17512" y="23303"/>
                    <a:ext cx="675" cy="699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00" name="Line"/>
                  <p:cNvSpPr/>
                  <p:nvPr/>
                </p:nvSpPr>
                <p:spPr>
                  <a:xfrm flipH="1" rot="10800000">
                    <a:off x="0" y="0"/>
                    <a:ext cx="35700" cy="226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grpSp>
          <p:nvGrpSpPr>
            <p:cNvPr id="923" name="Group"/>
            <p:cNvGrpSpPr/>
            <p:nvPr/>
          </p:nvGrpSpPr>
          <p:grpSpPr>
            <a:xfrm>
              <a:off x="723584" y="10465"/>
              <a:ext cx="673835" cy="446826"/>
              <a:chOff x="0" y="0"/>
              <a:chExt cx="673833" cy="446824"/>
            </a:xfrm>
          </p:grpSpPr>
          <p:sp>
            <p:nvSpPr>
              <p:cNvPr id="904" name="&lt;&lt;system&gt;&gt;…"/>
              <p:cNvSpPr/>
              <p:nvPr/>
            </p:nvSpPr>
            <p:spPr>
              <a:xfrm>
                <a:off x="0" y="0"/>
                <a:ext cx="673834" cy="304988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11497">
                  <a:defRPr sz="728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11497">
                  <a:defRPr sz="728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DeviceRegistry</a:t>
                </a:r>
              </a:p>
            </p:txBody>
          </p:sp>
          <p:grpSp>
            <p:nvGrpSpPr>
              <p:cNvPr id="922" name="Group"/>
              <p:cNvGrpSpPr/>
              <p:nvPr/>
            </p:nvGrpSpPr>
            <p:grpSpPr>
              <a:xfrm flipH="1" rot="16200000">
                <a:off x="197753" y="202040"/>
                <a:ext cx="143757" cy="345813"/>
                <a:chOff x="0" y="0"/>
                <a:chExt cx="143756" cy="345811"/>
              </a:xfrm>
            </p:grpSpPr>
            <p:grpSp>
              <p:nvGrpSpPr>
                <p:cNvPr id="909" name="Group"/>
                <p:cNvGrpSpPr/>
                <p:nvPr/>
              </p:nvGrpSpPr>
              <p:grpSpPr>
                <a:xfrm>
                  <a:off x="-1" y="280679"/>
                  <a:ext cx="143758" cy="65133"/>
                  <a:chOff x="0" y="0"/>
                  <a:chExt cx="143756" cy="65131"/>
                </a:xfrm>
              </p:grpSpPr>
              <p:pic>
                <p:nvPicPr>
                  <p:cNvPr id="90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142" y="8141"/>
                    <a:ext cx="65133" cy="4885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908" name="Group"/>
                  <p:cNvGrpSpPr/>
                  <p:nvPr/>
                </p:nvGrpSpPr>
                <p:grpSpPr>
                  <a:xfrm rot="16200000">
                    <a:off x="76183" y="-18824"/>
                    <a:ext cx="32367" cy="102780"/>
                    <a:chOff x="0" y="0"/>
                    <a:chExt cx="32366" cy="102778"/>
                  </a:xfrm>
                </p:grpSpPr>
                <p:sp>
                  <p:nvSpPr>
                    <p:cNvPr id="906" name="Line"/>
                    <p:cNvSpPr/>
                    <p:nvPr/>
                  </p:nvSpPr>
                  <p:spPr>
                    <a:xfrm flipH="1">
                      <a:off x="17476" y="0"/>
                      <a:ext cx="1" cy="70679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907" name="Circle"/>
                    <p:cNvSpPr/>
                    <p:nvPr/>
                  </p:nvSpPr>
                  <p:spPr>
                    <a:xfrm>
                      <a:off x="0" y="70219"/>
                      <a:ext cx="32367" cy="3256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910" name="Rounded Rectangle"/>
                <p:cNvSpPr/>
                <p:nvPr/>
              </p:nvSpPr>
              <p:spPr>
                <a:xfrm rot="16200000">
                  <a:off x="-4220" y="151785"/>
                  <a:ext cx="49053" cy="341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13" name="Group"/>
                <p:cNvGrpSpPr/>
                <p:nvPr/>
              </p:nvGrpSpPr>
              <p:grpSpPr>
                <a:xfrm rot="5400000">
                  <a:off x="64264" y="118943"/>
                  <a:ext cx="38231" cy="99823"/>
                  <a:chOff x="0" y="0"/>
                  <a:chExt cx="38229" cy="99821"/>
                </a:xfrm>
              </p:grpSpPr>
              <p:sp>
                <p:nvSpPr>
                  <p:cNvPr id="911" name="Line"/>
                  <p:cNvSpPr/>
                  <p:nvPr/>
                </p:nvSpPr>
                <p:spPr>
                  <a:xfrm flipH="1" flipV="1">
                    <a:off x="18754" y="24955"/>
                    <a:ext cx="722" cy="7486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12" name="Line"/>
                  <p:cNvSpPr/>
                  <p:nvPr/>
                </p:nvSpPr>
                <p:spPr>
                  <a:xfrm flipH="1" rot="10800000">
                    <a:off x="0" y="0"/>
                    <a:ext cx="38230" cy="242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14" name="Rounded Rectangle"/>
                <p:cNvSpPr/>
                <p:nvPr/>
              </p:nvSpPr>
              <p:spPr>
                <a:xfrm rot="16200000">
                  <a:off x="-4220" y="79621"/>
                  <a:ext cx="49053" cy="341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17" name="Group"/>
                <p:cNvGrpSpPr/>
                <p:nvPr/>
              </p:nvGrpSpPr>
              <p:grpSpPr>
                <a:xfrm rot="5400000">
                  <a:off x="67245" y="46779"/>
                  <a:ext cx="38231" cy="99822"/>
                  <a:chOff x="0" y="0"/>
                  <a:chExt cx="38229" cy="99821"/>
                </a:xfrm>
              </p:grpSpPr>
              <p:sp>
                <p:nvSpPr>
                  <p:cNvPr id="915" name="Line"/>
                  <p:cNvSpPr/>
                  <p:nvPr/>
                </p:nvSpPr>
                <p:spPr>
                  <a:xfrm flipH="1" flipV="1">
                    <a:off x="18754" y="24955"/>
                    <a:ext cx="722" cy="7486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16" name="Line"/>
                  <p:cNvSpPr/>
                  <p:nvPr/>
                </p:nvSpPr>
                <p:spPr>
                  <a:xfrm flipH="1" rot="10800000">
                    <a:off x="0" y="0"/>
                    <a:ext cx="38230" cy="242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18" name="Rounded Rectangle"/>
                <p:cNvSpPr/>
                <p:nvPr/>
              </p:nvSpPr>
              <p:spPr>
                <a:xfrm rot="16200000">
                  <a:off x="-4220" y="7457"/>
                  <a:ext cx="49053" cy="34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21" name="Group"/>
                <p:cNvGrpSpPr/>
                <p:nvPr/>
              </p:nvGrpSpPr>
              <p:grpSpPr>
                <a:xfrm rot="5400000">
                  <a:off x="68981" y="-25385"/>
                  <a:ext cx="38230" cy="99822"/>
                  <a:chOff x="0" y="0"/>
                  <a:chExt cx="38229" cy="99821"/>
                </a:xfrm>
              </p:grpSpPr>
              <p:sp>
                <p:nvSpPr>
                  <p:cNvPr id="919" name="Line"/>
                  <p:cNvSpPr/>
                  <p:nvPr/>
                </p:nvSpPr>
                <p:spPr>
                  <a:xfrm flipH="1" flipV="1">
                    <a:off x="18754" y="24955"/>
                    <a:ext cx="722" cy="7486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20" name="Line"/>
                  <p:cNvSpPr/>
                  <p:nvPr/>
                </p:nvSpPr>
                <p:spPr>
                  <a:xfrm flipH="1" rot="10800000">
                    <a:off x="0" y="0"/>
                    <a:ext cx="38230" cy="242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grpSp>
          <p:nvGrpSpPr>
            <p:cNvPr id="943" name="Group"/>
            <p:cNvGrpSpPr/>
            <p:nvPr/>
          </p:nvGrpSpPr>
          <p:grpSpPr>
            <a:xfrm>
              <a:off x="1434184" y="14849"/>
              <a:ext cx="601605" cy="432465"/>
              <a:chOff x="0" y="0"/>
              <a:chExt cx="601603" cy="432464"/>
            </a:xfrm>
          </p:grpSpPr>
          <p:sp>
            <p:nvSpPr>
              <p:cNvPr id="924" name="&lt;&lt;system&gt;&gt;…"/>
              <p:cNvSpPr/>
              <p:nvPr/>
            </p:nvSpPr>
            <p:spPr>
              <a:xfrm>
                <a:off x="0" y="0"/>
                <a:ext cx="601604" cy="295187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On-boarding</a:t>
                </a:r>
              </a:p>
            </p:txBody>
          </p:sp>
          <p:grpSp>
            <p:nvGrpSpPr>
              <p:cNvPr id="942" name="Group"/>
              <p:cNvGrpSpPr/>
              <p:nvPr/>
            </p:nvGrpSpPr>
            <p:grpSpPr>
              <a:xfrm flipH="1" rot="16200000">
                <a:off x="191398" y="195547"/>
                <a:ext cx="139137" cy="334699"/>
                <a:chOff x="0" y="0"/>
                <a:chExt cx="139135" cy="334697"/>
              </a:xfrm>
            </p:grpSpPr>
            <p:grpSp>
              <p:nvGrpSpPr>
                <p:cNvPr id="929" name="Group"/>
                <p:cNvGrpSpPr/>
                <p:nvPr/>
              </p:nvGrpSpPr>
              <p:grpSpPr>
                <a:xfrm>
                  <a:off x="0" y="271659"/>
                  <a:ext cx="139136" cy="63039"/>
                  <a:chOff x="0" y="0"/>
                  <a:chExt cx="139135" cy="63038"/>
                </a:xfrm>
              </p:grpSpPr>
              <p:pic>
                <p:nvPicPr>
                  <p:cNvPr id="92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880" y="7879"/>
                    <a:ext cx="63039" cy="4728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928" name="Group"/>
                  <p:cNvGrpSpPr/>
                  <p:nvPr/>
                </p:nvGrpSpPr>
                <p:grpSpPr>
                  <a:xfrm rot="16200000">
                    <a:off x="73735" y="-18219"/>
                    <a:ext cx="31327" cy="99476"/>
                    <a:chOff x="0" y="0"/>
                    <a:chExt cx="31326" cy="99475"/>
                  </a:xfrm>
                </p:grpSpPr>
                <p:sp>
                  <p:nvSpPr>
                    <p:cNvPr id="926" name="Line"/>
                    <p:cNvSpPr/>
                    <p:nvPr/>
                  </p:nvSpPr>
                  <p:spPr>
                    <a:xfrm flipH="1">
                      <a:off x="16914" y="0"/>
                      <a:ext cx="1" cy="68407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927" name="Circle"/>
                    <p:cNvSpPr/>
                    <p:nvPr/>
                  </p:nvSpPr>
                  <p:spPr>
                    <a:xfrm>
                      <a:off x="0" y="67962"/>
                      <a:ext cx="31327" cy="3151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930" name="Rounded Rectangle"/>
                <p:cNvSpPr/>
                <p:nvPr/>
              </p:nvSpPr>
              <p:spPr>
                <a:xfrm rot="16200000">
                  <a:off x="-4084" y="146907"/>
                  <a:ext cx="47476" cy="3304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33" name="Group"/>
                <p:cNvGrpSpPr/>
                <p:nvPr/>
              </p:nvGrpSpPr>
              <p:grpSpPr>
                <a:xfrm rot="5400000">
                  <a:off x="62199" y="115121"/>
                  <a:ext cx="37002" cy="96614"/>
                  <a:chOff x="0" y="0"/>
                  <a:chExt cx="37000" cy="96613"/>
                </a:xfrm>
              </p:grpSpPr>
              <p:sp>
                <p:nvSpPr>
                  <p:cNvPr id="931" name="Line"/>
                  <p:cNvSpPr/>
                  <p:nvPr/>
                </p:nvSpPr>
                <p:spPr>
                  <a:xfrm flipH="1" flipV="1">
                    <a:off x="18151" y="24153"/>
                    <a:ext cx="699" cy="7246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32" name="Line"/>
                  <p:cNvSpPr/>
                  <p:nvPr/>
                </p:nvSpPr>
                <p:spPr>
                  <a:xfrm flipH="1" rot="10800000">
                    <a:off x="0" y="0"/>
                    <a:ext cx="37001" cy="234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34" name="Rounded Rectangle"/>
                <p:cNvSpPr/>
                <p:nvPr/>
              </p:nvSpPr>
              <p:spPr>
                <a:xfrm rot="16200000">
                  <a:off x="-4084" y="77062"/>
                  <a:ext cx="47476" cy="3304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37" name="Group"/>
                <p:cNvGrpSpPr/>
                <p:nvPr/>
              </p:nvGrpSpPr>
              <p:grpSpPr>
                <a:xfrm rot="5400000">
                  <a:off x="65084" y="45276"/>
                  <a:ext cx="37002" cy="96614"/>
                  <a:chOff x="0" y="0"/>
                  <a:chExt cx="37000" cy="96613"/>
                </a:xfrm>
              </p:grpSpPr>
              <p:sp>
                <p:nvSpPr>
                  <p:cNvPr id="935" name="Line"/>
                  <p:cNvSpPr/>
                  <p:nvPr/>
                </p:nvSpPr>
                <p:spPr>
                  <a:xfrm flipH="1" flipV="1">
                    <a:off x="18151" y="24153"/>
                    <a:ext cx="699" cy="7246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36" name="Line"/>
                  <p:cNvSpPr/>
                  <p:nvPr/>
                </p:nvSpPr>
                <p:spPr>
                  <a:xfrm flipH="1" rot="10800000">
                    <a:off x="0" y="0"/>
                    <a:ext cx="37001" cy="234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38" name="Rounded Rectangle"/>
                <p:cNvSpPr/>
                <p:nvPr/>
              </p:nvSpPr>
              <p:spPr>
                <a:xfrm rot="16200000">
                  <a:off x="-4084" y="7217"/>
                  <a:ext cx="47476" cy="330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41" name="Group"/>
                <p:cNvGrpSpPr/>
                <p:nvPr/>
              </p:nvGrpSpPr>
              <p:grpSpPr>
                <a:xfrm rot="5400000">
                  <a:off x="66764" y="-24569"/>
                  <a:ext cx="37002" cy="96614"/>
                  <a:chOff x="0" y="0"/>
                  <a:chExt cx="37000" cy="96613"/>
                </a:xfrm>
              </p:grpSpPr>
              <p:sp>
                <p:nvSpPr>
                  <p:cNvPr id="939" name="Line"/>
                  <p:cNvSpPr/>
                  <p:nvPr/>
                </p:nvSpPr>
                <p:spPr>
                  <a:xfrm flipH="1" flipV="1">
                    <a:off x="18151" y="24153"/>
                    <a:ext cx="699" cy="7246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40" name="Line"/>
                  <p:cNvSpPr/>
                  <p:nvPr/>
                </p:nvSpPr>
                <p:spPr>
                  <a:xfrm flipH="1" rot="10800000">
                    <a:off x="0" y="0"/>
                    <a:ext cx="37001" cy="234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944" name="Rectangle"/>
            <p:cNvSpPr/>
            <p:nvPr/>
          </p:nvSpPr>
          <p:spPr>
            <a:xfrm>
              <a:off x="0" y="0"/>
              <a:ext cx="2023037" cy="432747"/>
            </a:xfrm>
            <a:prstGeom prst="rect">
              <a:avLst/>
            </a:prstGeom>
            <a:noFill/>
            <a:ln w="254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6" name="Rectangle"/>
          <p:cNvSpPr/>
          <p:nvPr/>
        </p:nvSpPr>
        <p:spPr>
          <a:xfrm>
            <a:off x="2531351" y="3251641"/>
            <a:ext cx="1405102" cy="405347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7" name="Rectangle"/>
          <p:cNvSpPr/>
          <p:nvPr/>
        </p:nvSpPr>
        <p:spPr>
          <a:xfrm>
            <a:off x="2536941" y="1834687"/>
            <a:ext cx="734253" cy="413751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8" name="Rectangle"/>
          <p:cNvSpPr/>
          <p:nvPr/>
        </p:nvSpPr>
        <p:spPr>
          <a:xfrm>
            <a:off x="2530356" y="926520"/>
            <a:ext cx="834860" cy="406855"/>
          </a:xfrm>
          <a:prstGeom prst="rect">
            <a:avLst/>
          </a:prstGeom>
          <a:ln w="25400">
            <a:solidFill>
              <a:srgbClr val="61D836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9" name="Rectangle"/>
          <p:cNvSpPr/>
          <p:nvPr/>
        </p:nvSpPr>
        <p:spPr>
          <a:xfrm>
            <a:off x="2539536" y="82800"/>
            <a:ext cx="783327" cy="400723"/>
          </a:xfrm>
          <a:prstGeom prst="rect">
            <a:avLst/>
          </a:prstGeom>
          <a:ln w="25400">
            <a:solidFill>
              <a:srgbClr val="61D836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0" name="&lt;&lt;system&gt;&gt;…"/>
          <p:cNvSpPr/>
          <p:nvPr/>
        </p:nvSpPr>
        <p:spPr>
          <a:xfrm>
            <a:off x="4064358" y="556305"/>
            <a:ext cx="760700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Python lib</a:t>
            </a:r>
          </a:p>
        </p:txBody>
      </p:sp>
      <p:sp>
        <p:nvSpPr>
          <p:cNvPr id="951" name="&lt;&lt;system&gt;&gt;…"/>
          <p:cNvSpPr/>
          <p:nvPr/>
        </p:nvSpPr>
        <p:spPr>
          <a:xfrm>
            <a:off x="4883938" y="548167"/>
            <a:ext cx="760700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Kalix lib (Java)</a:t>
            </a:r>
          </a:p>
        </p:txBody>
      </p:sp>
      <p:sp>
        <p:nvSpPr>
          <p:cNvPr id="952" name="&lt;&lt;system&gt;&gt;…"/>
          <p:cNvSpPr/>
          <p:nvPr/>
        </p:nvSpPr>
        <p:spPr>
          <a:xfrm>
            <a:off x="5701565" y="543569"/>
            <a:ext cx="760699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C++, C#, .net lib</a:t>
            </a:r>
          </a:p>
        </p:txBody>
      </p:sp>
      <p:sp>
        <p:nvSpPr>
          <p:cNvPr id="953" name="Rectangle"/>
          <p:cNvSpPr/>
          <p:nvPr/>
        </p:nvSpPr>
        <p:spPr>
          <a:xfrm>
            <a:off x="2541928" y="536833"/>
            <a:ext cx="4744673" cy="310582"/>
          </a:xfrm>
          <a:prstGeom prst="rect">
            <a:avLst/>
          </a:prstGeom>
          <a:ln w="25400">
            <a:solidFill>
              <a:srgbClr val="61D836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976" name="Group"/>
          <p:cNvGrpSpPr/>
          <p:nvPr/>
        </p:nvGrpSpPr>
        <p:grpSpPr>
          <a:xfrm>
            <a:off x="4583274" y="4646013"/>
            <a:ext cx="820755" cy="415718"/>
            <a:chOff x="0" y="0"/>
            <a:chExt cx="820753" cy="415717"/>
          </a:xfrm>
        </p:grpSpPr>
        <p:grpSp>
          <p:nvGrpSpPr>
            <p:cNvPr id="974" name="Group"/>
            <p:cNvGrpSpPr/>
            <p:nvPr/>
          </p:nvGrpSpPr>
          <p:grpSpPr>
            <a:xfrm>
              <a:off x="0" y="1296"/>
              <a:ext cx="820754" cy="413124"/>
              <a:chOff x="0" y="0"/>
              <a:chExt cx="820753" cy="413122"/>
            </a:xfrm>
          </p:grpSpPr>
          <p:sp>
            <p:nvSpPr>
              <p:cNvPr id="954" name="&lt;&lt;system&gt;&gt;…"/>
              <p:cNvSpPr/>
              <p:nvPr/>
            </p:nvSpPr>
            <p:spPr>
              <a:xfrm>
                <a:off x="0" y="0"/>
                <a:ext cx="820754" cy="281984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290958">
                  <a:defRPr sz="68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290958">
                  <a:defRPr sz="68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SecurityCompliance</a:t>
                </a:r>
              </a:p>
            </p:txBody>
          </p:sp>
          <p:grpSp>
            <p:nvGrpSpPr>
              <p:cNvPr id="973" name="Group"/>
              <p:cNvGrpSpPr/>
              <p:nvPr/>
            </p:nvGrpSpPr>
            <p:grpSpPr>
              <a:xfrm>
                <a:off x="89430" y="280209"/>
                <a:ext cx="319729" cy="132914"/>
                <a:chOff x="0" y="0"/>
                <a:chExt cx="319728" cy="132913"/>
              </a:xfrm>
            </p:grpSpPr>
            <p:grpSp>
              <p:nvGrpSpPr>
                <p:cNvPr id="959" name="Group"/>
                <p:cNvGrpSpPr/>
                <p:nvPr/>
              </p:nvGrpSpPr>
              <p:grpSpPr>
                <a:xfrm flipH="1" rot="16200000">
                  <a:off x="223161" y="36347"/>
                  <a:ext cx="132915" cy="60220"/>
                  <a:chOff x="0" y="0"/>
                  <a:chExt cx="132913" cy="60219"/>
                </a:xfrm>
              </p:grpSpPr>
              <p:pic>
                <p:nvPicPr>
                  <p:cNvPr id="95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528" y="7527"/>
                    <a:ext cx="60220" cy="4516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958" name="Group"/>
                  <p:cNvGrpSpPr/>
                  <p:nvPr/>
                </p:nvGrpSpPr>
                <p:grpSpPr>
                  <a:xfrm rot="16200000">
                    <a:off x="70437" y="-17404"/>
                    <a:ext cx="29926" cy="95027"/>
                    <a:chOff x="0" y="0"/>
                    <a:chExt cx="29925" cy="95026"/>
                  </a:xfrm>
                </p:grpSpPr>
                <p:sp>
                  <p:nvSpPr>
                    <p:cNvPr id="956" name="Line"/>
                    <p:cNvSpPr/>
                    <p:nvPr/>
                  </p:nvSpPr>
                  <p:spPr>
                    <a:xfrm flipH="1">
                      <a:off x="16157" y="0"/>
                      <a:ext cx="1" cy="65348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957" name="Circle"/>
                    <p:cNvSpPr/>
                    <p:nvPr/>
                  </p:nvSpPr>
                  <p:spPr>
                    <a:xfrm>
                      <a:off x="0" y="64922"/>
                      <a:ext cx="29926" cy="30105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960" name="Rounded Rectangle"/>
                <p:cNvSpPr/>
                <p:nvPr/>
              </p:nvSpPr>
              <p:spPr>
                <a:xfrm flipH="1">
                  <a:off x="133442" y="2993"/>
                  <a:ext cx="45353" cy="315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63" name="Group"/>
                <p:cNvGrpSpPr/>
                <p:nvPr/>
              </p:nvGrpSpPr>
              <p:grpSpPr>
                <a:xfrm flipH="1" rot="10800000">
                  <a:off x="138445" y="30944"/>
                  <a:ext cx="35347" cy="92293"/>
                  <a:chOff x="0" y="0"/>
                  <a:chExt cx="35345" cy="92292"/>
                </a:xfrm>
              </p:grpSpPr>
              <p:sp>
                <p:nvSpPr>
                  <p:cNvPr id="961" name="Line"/>
                  <p:cNvSpPr/>
                  <p:nvPr/>
                </p:nvSpPr>
                <p:spPr>
                  <a:xfrm flipH="1" flipV="1">
                    <a:off x="17339" y="23073"/>
                    <a:ext cx="668" cy="6922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62" name="Line"/>
                  <p:cNvSpPr/>
                  <p:nvPr/>
                </p:nvSpPr>
                <p:spPr>
                  <a:xfrm flipH="1" rot="10800000">
                    <a:off x="0" y="-1"/>
                    <a:ext cx="35346" cy="224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64" name="Rounded Rectangle"/>
                <p:cNvSpPr/>
                <p:nvPr/>
              </p:nvSpPr>
              <p:spPr>
                <a:xfrm flipH="1">
                  <a:off x="66721" y="2993"/>
                  <a:ext cx="45353" cy="315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67" name="Group"/>
                <p:cNvGrpSpPr/>
                <p:nvPr/>
              </p:nvGrpSpPr>
              <p:grpSpPr>
                <a:xfrm flipH="1" rot="10800000">
                  <a:off x="71723" y="33700"/>
                  <a:ext cx="35347" cy="92293"/>
                  <a:chOff x="0" y="0"/>
                  <a:chExt cx="35345" cy="92292"/>
                </a:xfrm>
              </p:grpSpPr>
              <p:sp>
                <p:nvSpPr>
                  <p:cNvPr id="965" name="Line"/>
                  <p:cNvSpPr/>
                  <p:nvPr/>
                </p:nvSpPr>
                <p:spPr>
                  <a:xfrm flipH="1" flipV="1">
                    <a:off x="17339" y="23073"/>
                    <a:ext cx="668" cy="6922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66" name="Line"/>
                  <p:cNvSpPr/>
                  <p:nvPr/>
                </p:nvSpPr>
                <p:spPr>
                  <a:xfrm flipH="1" rot="10800000">
                    <a:off x="0" y="-1"/>
                    <a:ext cx="35346" cy="224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grpSp>
              <p:nvGrpSpPr>
                <p:cNvPr id="972" name="Group"/>
                <p:cNvGrpSpPr/>
                <p:nvPr/>
              </p:nvGrpSpPr>
              <p:grpSpPr>
                <a:xfrm>
                  <a:off x="0" y="2993"/>
                  <a:ext cx="45352" cy="124605"/>
                  <a:chOff x="0" y="0"/>
                  <a:chExt cx="45351" cy="124603"/>
                </a:xfrm>
              </p:grpSpPr>
              <p:sp>
                <p:nvSpPr>
                  <p:cNvPr id="968" name="Rounded Rectangle"/>
                  <p:cNvSpPr/>
                  <p:nvPr/>
                </p:nvSpPr>
                <p:spPr>
                  <a:xfrm flipH="1">
                    <a:off x="0" y="0"/>
                    <a:ext cx="45352" cy="3156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82506"/>
                  </a:solidFill>
                  <a:ln w="3175" cap="flat">
                    <a:noFill/>
                    <a:miter lim="400000"/>
                  </a:ln>
                  <a:effectLst>
                    <a:outerShdw sx="100000" sy="100000" kx="0" ky="0" algn="b" rotWithShape="0" blurRad="0" dist="0" dir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3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grpSp>
                <p:nvGrpSpPr>
                  <p:cNvPr id="971" name="Group"/>
                  <p:cNvGrpSpPr/>
                  <p:nvPr/>
                </p:nvGrpSpPr>
                <p:grpSpPr>
                  <a:xfrm flipH="1" rot="10800000">
                    <a:off x="5002" y="32311"/>
                    <a:ext cx="35347" cy="92293"/>
                    <a:chOff x="0" y="0"/>
                    <a:chExt cx="35345" cy="92292"/>
                  </a:xfrm>
                </p:grpSpPr>
                <p:sp>
                  <p:nvSpPr>
                    <p:cNvPr id="969" name="Line"/>
                    <p:cNvSpPr/>
                    <p:nvPr/>
                  </p:nvSpPr>
                  <p:spPr>
                    <a:xfrm flipH="1" flipV="1">
                      <a:off x="17339" y="23073"/>
                      <a:ext cx="668" cy="6922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267890">
                        <a:defRPr sz="6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</a:p>
                  </p:txBody>
                </p:sp>
                <p:sp>
                  <p:nvSpPr>
                    <p:cNvPr id="970" name="Line"/>
                    <p:cNvSpPr/>
                    <p:nvPr/>
                  </p:nvSpPr>
                  <p:spPr>
                    <a:xfrm flipH="1" rot="10800000">
                      <a:off x="0" y="-1"/>
                      <a:ext cx="35346" cy="2241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531" fill="norm" stroke="1" extrusionOk="0">
                          <a:moveTo>
                            <a:pt x="0" y="21374"/>
                          </a:moveTo>
                          <a:cubicBezTo>
                            <a:pt x="44" y="9495"/>
                            <a:pt x="4904" y="-69"/>
                            <a:pt x="10862" y="0"/>
                          </a:cubicBezTo>
                          <a:cubicBezTo>
                            <a:pt x="16803" y="69"/>
                            <a:pt x="21600" y="9688"/>
                            <a:pt x="21600" y="21531"/>
                          </a:cubicBezTo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267890">
                        <a:defRPr sz="900"/>
                      </a:pPr>
                    </a:p>
                  </p:txBody>
                </p:sp>
              </p:grpSp>
            </p:grpSp>
          </p:grpSp>
        </p:grpSp>
        <p:sp>
          <p:nvSpPr>
            <p:cNvPr id="975" name="Rectangle"/>
            <p:cNvSpPr/>
            <p:nvPr/>
          </p:nvSpPr>
          <p:spPr>
            <a:xfrm>
              <a:off x="14672" y="0"/>
              <a:ext cx="791410" cy="415718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998" name="Group"/>
          <p:cNvGrpSpPr/>
          <p:nvPr/>
        </p:nvGrpSpPr>
        <p:grpSpPr>
          <a:xfrm>
            <a:off x="5196809" y="4219062"/>
            <a:ext cx="614334" cy="390167"/>
            <a:chOff x="0" y="0"/>
            <a:chExt cx="614332" cy="390165"/>
          </a:xfrm>
        </p:grpSpPr>
        <p:grpSp>
          <p:nvGrpSpPr>
            <p:cNvPr id="996" name="Group"/>
            <p:cNvGrpSpPr/>
            <p:nvPr/>
          </p:nvGrpSpPr>
          <p:grpSpPr>
            <a:xfrm>
              <a:off x="0" y="6654"/>
              <a:ext cx="604032" cy="383512"/>
              <a:chOff x="0" y="0"/>
              <a:chExt cx="604031" cy="383511"/>
            </a:xfrm>
          </p:grpSpPr>
          <p:sp>
            <p:nvSpPr>
              <p:cNvPr id="977" name="&lt;&lt;system&gt;&gt;…"/>
              <p:cNvSpPr/>
              <p:nvPr/>
            </p:nvSpPr>
            <p:spPr>
              <a:xfrm>
                <a:off x="0" y="0"/>
                <a:ext cx="604032" cy="266010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OPC-UA</a:t>
                </a:r>
              </a:p>
            </p:txBody>
          </p:sp>
          <p:grpSp>
            <p:nvGrpSpPr>
              <p:cNvPr id="995" name="Group"/>
              <p:cNvGrpSpPr/>
              <p:nvPr/>
            </p:nvGrpSpPr>
            <p:grpSpPr>
              <a:xfrm flipH="1" rot="16200000">
                <a:off x="161036" y="170011"/>
                <a:ext cx="125385" cy="301617"/>
                <a:chOff x="0" y="0"/>
                <a:chExt cx="125383" cy="301615"/>
              </a:xfrm>
            </p:grpSpPr>
            <p:grpSp>
              <p:nvGrpSpPr>
                <p:cNvPr id="982" name="Group"/>
                <p:cNvGrpSpPr/>
                <p:nvPr/>
              </p:nvGrpSpPr>
              <p:grpSpPr>
                <a:xfrm>
                  <a:off x="0" y="244808"/>
                  <a:ext cx="125384" cy="56808"/>
                  <a:chOff x="0" y="0"/>
                  <a:chExt cx="125383" cy="56807"/>
                </a:xfrm>
              </p:grpSpPr>
              <p:pic>
                <p:nvPicPr>
                  <p:cNvPr id="97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102" y="7101"/>
                    <a:ext cx="56809" cy="426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981" name="Group"/>
                  <p:cNvGrpSpPr/>
                  <p:nvPr/>
                </p:nvGrpSpPr>
                <p:grpSpPr>
                  <a:xfrm rot="16200000">
                    <a:off x="66447" y="-16418"/>
                    <a:ext cx="28231" cy="89644"/>
                    <a:chOff x="0" y="0"/>
                    <a:chExt cx="28229" cy="89643"/>
                  </a:xfrm>
                </p:grpSpPr>
                <p:sp>
                  <p:nvSpPr>
                    <p:cNvPr id="979" name="Line"/>
                    <p:cNvSpPr/>
                    <p:nvPr/>
                  </p:nvSpPr>
                  <p:spPr>
                    <a:xfrm flipH="1">
                      <a:off x="15242" y="0"/>
                      <a:ext cx="1" cy="61646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980" name="Circle"/>
                    <p:cNvSpPr/>
                    <p:nvPr/>
                  </p:nvSpPr>
                  <p:spPr>
                    <a:xfrm>
                      <a:off x="0" y="61244"/>
                      <a:ext cx="28230" cy="2840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983" name="Rounded Rectangle"/>
                <p:cNvSpPr/>
                <p:nvPr/>
              </p:nvSpPr>
              <p:spPr>
                <a:xfrm rot="16200000">
                  <a:off x="-3680" y="132387"/>
                  <a:ext cx="42783" cy="297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86" name="Group"/>
                <p:cNvGrpSpPr/>
                <p:nvPr/>
              </p:nvGrpSpPr>
              <p:grpSpPr>
                <a:xfrm rot="5400000">
                  <a:off x="56051" y="103742"/>
                  <a:ext cx="33345" cy="87065"/>
                  <a:chOff x="0" y="0"/>
                  <a:chExt cx="33343" cy="87063"/>
                </a:xfrm>
              </p:grpSpPr>
              <p:sp>
                <p:nvSpPr>
                  <p:cNvPr id="984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85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87" name="Rounded Rectangle"/>
                <p:cNvSpPr/>
                <p:nvPr/>
              </p:nvSpPr>
              <p:spPr>
                <a:xfrm rot="16200000">
                  <a:off x="-3680" y="69445"/>
                  <a:ext cx="42783" cy="297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90" name="Group"/>
                <p:cNvGrpSpPr/>
                <p:nvPr/>
              </p:nvGrpSpPr>
              <p:grpSpPr>
                <a:xfrm rot="5400000">
                  <a:off x="58651" y="40801"/>
                  <a:ext cx="33345" cy="87064"/>
                  <a:chOff x="0" y="0"/>
                  <a:chExt cx="33343" cy="87063"/>
                </a:xfrm>
              </p:grpSpPr>
              <p:sp>
                <p:nvSpPr>
                  <p:cNvPr id="988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89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991" name="Rounded Rectangle"/>
                <p:cNvSpPr/>
                <p:nvPr/>
              </p:nvSpPr>
              <p:spPr>
                <a:xfrm rot="16200000">
                  <a:off x="-3680" y="6504"/>
                  <a:ext cx="42783" cy="297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994" name="Group"/>
                <p:cNvGrpSpPr/>
                <p:nvPr/>
              </p:nvGrpSpPr>
              <p:grpSpPr>
                <a:xfrm rot="5400000">
                  <a:off x="60165" y="-22141"/>
                  <a:ext cx="33344" cy="87065"/>
                  <a:chOff x="0" y="0"/>
                  <a:chExt cx="33343" cy="87063"/>
                </a:xfrm>
              </p:grpSpPr>
              <p:sp>
                <p:nvSpPr>
                  <p:cNvPr id="992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993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997" name="Rectangle"/>
            <p:cNvSpPr/>
            <p:nvPr/>
          </p:nvSpPr>
          <p:spPr>
            <a:xfrm>
              <a:off x="12805" y="0"/>
              <a:ext cx="601528" cy="388909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99" name="Rectangle"/>
          <p:cNvSpPr/>
          <p:nvPr/>
        </p:nvSpPr>
        <p:spPr>
          <a:xfrm>
            <a:off x="3208621" y="4230748"/>
            <a:ext cx="623849" cy="381619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021" name="Group"/>
          <p:cNvGrpSpPr/>
          <p:nvPr/>
        </p:nvGrpSpPr>
        <p:grpSpPr>
          <a:xfrm>
            <a:off x="3865282" y="4224291"/>
            <a:ext cx="677851" cy="399461"/>
            <a:chOff x="0" y="0"/>
            <a:chExt cx="677849" cy="399460"/>
          </a:xfrm>
        </p:grpSpPr>
        <p:grpSp>
          <p:nvGrpSpPr>
            <p:cNvPr id="1019" name="Group"/>
            <p:cNvGrpSpPr/>
            <p:nvPr/>
          </p:nvGrpSpPr>
          <p:grpSpPr>
            <a:xfrm>
              <a:off x="0" y="6226"/>
              <a:ext cx="677850" cy="393235"/>
              <a:chOff x="0" y="0"/>
              <a:chExt cx="677849" cy="393233"/>
            </a:xfrm>
          </p:grpSpPr>
          <p:sp>
            <p:nvSpPr>
              <p:cNvPr id="1000" name="&lt;&lt;system&gt;&gt;…"/>
              <p:cNvSpPr/>
              <p:nvPr/>
            </p:nvSpPr>
            <p:spPr>
              <a:xfrm>
                <a:off x="0" y="0"/>
                <a:ext cx="677850" cy="268409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61499</a:t>
                </a:r>
              </a:p>
            </p:txBody>
          </p:sp>
          <p:grpSp>
            <p:nvGrpSpPr>
              <p:cNvPr id="1018" name="Group"/>
              <p:cNvGrpSpPr/>
              <p:nvPr/>
            </p:nvGrpSpPr>
            <p:grpSpPr>
              <a:xfrm flipH="1" rot="16200000">
                <a:off x="375469" y="177808"/>
                <a:ext cx="126515" cy="304337"/>
                <a:chOff x="0" y="0"/>
                <a:chExt cx="126514" cy="304335"/>
              </a:xfrm>
            </p:grpSpPr>
            <p:grpSp>
              <p:nvGrpSpPr>
                <p:cNvPr id="1005" name="Group"/>
                <p:cNvGrpSpPr/>
                <p:nvPr/>
              </p:nvGrpSpPr>
              <p:grpSpPr>
                <a:xfrm>
                  <a:off x="0" y="247015"/>
                  <a:ext cx="126515" cy="57321"/>
                  <a:chOff x="0" y="0"/>
                  <a:chExt cx="126514" cy="57319"/>
                </a:xfrm>
              </p:grpSpPr>
              <p:pic>
                <p:nvPicPr>
                  <p:cNvPr id="1001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166" y="7165"/>
                    <a:ext cx="57321" cy="4299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04" name="Group"/>
                  <p:cNvGrpSpPr/>
                  <p:nvPr/>
                </p:nvGrpSpPr>
                <p:grpSpPr>
                  <a:xfrm rot="16200000">
                    <a:off x="67046" y="-16566"/>
                    <a:ext cx="28485" cy="90452"/>
                    <a:chOff x="0" y="0"/>
                    <a:chExt cx="28484" cy="90451"/>
                  </a:xfrm>
                </p:grpSpPr>
                <p:sp>
                  <p:nvSpPr>
                    <p:cNvPr id="1002" name="Line"/>
                    <p:cNvSpPr/>
                    <p:nvPr/>
                  </p:nvSpPr>
                  <p:spPr>
                    <a:xfrm flipH="1">
                      <a:off x="15380" y="0"/>
                      <a:ext cx="1" cy="6220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03" name="Circle"/>
                    <p:cNvSpPr/>
                    <p:nvPr/>
                  </p:nvSpPr>
                  <p:spPr>
                    <a:xfrm>
                      <a:off x="0" y="61797"/>
                      <a:ext cx="28485" cy="28655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006" name="Rounded Rectangle"/>
                <p:cNvSpPr/>
                <p:nvPr/>
              </p:nvSpPr>
              <p:spPr>
                <a:xfrm rot="16200000">
                  <a:off x="-3714" y="133581"/>
                  <a:ext cx="43170" cy="300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09" name="Group"/>
                <p:cNvGrpSpPr/>
                <p:nvPr/>
              </p:nvGrpSpPr>
              <p:grpSpPr>
                <a:xfrm rot="5400000">
                  <a:off x="56557" y="104678"/>
                  <a:ext cx="33645" cy="87850"/>
                  <a:chOff x="0" y="0"/>
                  <a:chExt cx="33644" cy="87848"/>
                </a:xfrm>
              </p:grpSpPr>
              <p:sp>
                <p:nvSpPr>
                  <p:cNvPr id="1007" name="Line"/>
                  <p:cNvSpPr/>
                  <p:nvPr/>
                </p:nvSpPr>
                <p:spPr>
                  <a:xfrm flipH="1" flipV="1">
                    <a:off x="16504" y="21962"/>
                    <a:ext cx="636" cy="6588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08" name="Line"/>
                  <p:cNvSpPr/>
                  <p:nvPr/>
                </p:nvSpPr>
                <p:spPr>
                  <a:xfrm flipH="1" rot="10800000">
                    <a:off x="0" y="-1"/>
                    <a:ext cx="33645" cy="213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10" name="Rounded Rectangle"/>
                <p:cNvSpPr/>
                <p:nvPr/>
              </p:nvSpPr>
              <p:spPr>
                <a:xfrm rot="16200000">
                  <a:off x="-3714" y="70071"/>
                  <a:ext cx="43170" cy="3004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13" name="Group"/>
                <p:cNvGrpSpPr/>
                <p:nvPr/>
              </p:nvGrpSpPr>
              <p:grpSpPr>
                <a:xfrm rot="5400000">
                  <a:off x="59180" y="41168"/>
                  <a:ext cx="33645" cy="87850"/>
                  <a:chOff x="0" y="0"/>
                  <a:chExt cx="33644" cy="87848"/>
                </a:xfrm>
              </p:grpSpPr>
              <p:sp>
                <p:nvSpPr>
                  <p:cNvPr id="1011" name="Line"/>
                  <p:cNvSpPr/>
                  <p:nvPr/>
                </p:nvSpPr>
                <p:spPr>
                  <a:xfrm flipH="1" flipV="1">
                    <a:off x="16504" y="21962"/>
                    <a:ext cx="636" cy="6588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12" name="Line"/>
                  <p:cNvSpPr/>
                  <p:nvPr/>
                </p:nvSpPr>
                <p:spPr>
                  <a:xfrm flipH="1" rot="10800000">
                    <a:off x="0" y="-1"/>
                    <a:ext cx="33645" cy="213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14" name="Rounded Rectangle"/>
                <p:cNvSpPr/>
                <p:nvPr/>
              </p:nvSpPr>
              <p:spPr>
                <a:xfrm rot="16200000">
                  <a:off x="-3714" y="6562"/>
                  <a:ext cx="43170" cy="300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17" name="Group"/>
                <p:cNvGrpSpPr/>
                <p:nvPr/>
              </p:nvGrpSpPr>
              <p:grpSpPr>
                <a:xfrm rot="5400000">
                  <a:off x="60707" y="-22341"/>
                  <a:ext cx="33646" cy="87850"/>
                  <a:chOff x="0" y="0"/>
                  <a:chExt cx="33644" cy="87848"/>
                </a:xfrm>
              </p:grpSpPr>
              <p:sp>
                <p:nvSpPr>
                  <p:cNvPr id="1015" name="Line"/>
                  <p:cNvSpPr/>
                  <p:nvPr/>
                </p:nvSpPr>
                <p:spPr>
                  <a:xfrm flipH="1" flipV="1">
                    <a:off x="16504" y="21962"/>
                    <a:ext cx="636" cy="6588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16" name="Line"/>
                  <p:cNvSpPr/>
                  <p:nvPr/>
                </p:nvSpPr>
                <p:spPr>
                  <a:xfrm flipH="1" rot="10800000">
                    <a:off x="0" y="-1"/>
                    <a:ext cx="33645" cy="213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020" name="Rectangle"/>
            <p:cNvSpPr/>
            <p:nvPr/>
          </p:nvSpPr>
          <p:spPr>
            <a:xfrm>
              <a:off x="750" y="0"/>
              <a:ext cx="666215" cy="38046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91919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22" name="Rectangle"/>
          <p:cNvSpPr/>
          <p:nvPr/>
        </p:nvSpPr>
        <p:spPr>
          <a:xfrm>
            <a:off x="6487350" y="4206981"/>
            <a:ext cx="595401" cy="391340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3" name="Rectangle"/>
          <p:cNvSpPr/>
          <p:nvPr/>
        </p:nvSpPr>
        <p:spPr>
          <a:xfrm>
            <a:off x="7116364" y="4210158"/>
            <a:ext cx="617288" cy="384180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4" name="Rectangle"/>
          <p:cNvSpPr/>
          <p:nvPr/>
        </p:nvSpPr>
        <p:spPr>
          <a:xfrm>
            <a:off x="4570422" y="4220767"/>
            <a:ext cx="598526" cy="391779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5" name="Rectangle"/>
          <p:cNvSpPr/>
          <p:nvPr/>
        </p:nvSpPr>
        <p:spPr>
          <a:xfrm>
            <a:off x="2522597" y="4222684"/>
            <a:ext cx="623849" cy="389578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6" name="Rectangle"/>
          <p:cNvSpPr/>
          <p:nvPr/>
        </p:nvSpPr>
        <p:spPr>
          <a:xfrm>
            <a:off x="7770855" y="4208703"/>
            <a:ext cx="657369" cy="389780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7" name="Rectangle"/>
          <p:cNvSpPr/>
          <p:nvPr/>
        </p:nvSpPr>
        <p:spPr>
          <a:xfrm>
            <a:off x="4827723" y="3256462"/>
            <a:ext cx="1437420" cy="406854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049" name="Group"/>
          <p:cNvGrpSpPr/>
          <p:nvPr/>
        </p:nvGrpSpPr>
        <p:grpSpPr>
          <a:xfrm>
            <a:off x="5358024" y="2757896"/>
            <a:ext cx="728377" cy="420524"/>
            <a:chOff x="0" y="0"/>
            <a:chExt cx="728375" cy="420522"/>
          </a:xfrm>
        </p:grpSpPr>
        <p:grpSp>
          <p:nvGrpSpPr>
            <p:cNvPr id="1047" name="Group"/>
            <p:cNvGrpSpPr/>
            <p:nvPr/>
          </p:nvGrpSpPr>
          <p:grpSpPr>
            <a:xfrm>
              <a:off x="0" y="1139"/>
              <a:ext cx="712831" cy="418245"/>
              <a:chOff x="0" y="0"/>
              <a:chExt cx="712830" cy="418243"/>
            </a:xfrm>
          </p:grpSpPr>
          <p:sp>
            <p:nvSpPr>
              <p:cNvPr id="1028" name="&lt;&lt;system&gt;&gt;…"/>
              <p:cNvSpPr/>
              <p:nvPr/>
            </p:nvSpPr>
            <p:spPr>
              <a:xfrm>
                <a:off x="0" y="0"/>
                <a:ext cx="712831" cy="285480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Eclipse-Hono</a:t>
                </a:r>
              </a:p>
            </p:txBody>
          </p:sp>
          <p:grpSp>
            <p:nvGrpSpPr>
              <p:cNvPr id="1046" name="Group"/>
              <p:cNvGrpSpPr/>
              <p:nvPr/>
            </p:nvGrpSpPr>
            <p:grpSpPr>
              <a:xfrm flipH="1" rot="16200000">
                <a:off x="185104" y="189117"/>
                <a:ext cx="134562" cy="323693"/>
                <a:chOff x="0" y="0"/>
                <a:chExt cx="134560" cy="323692"/>
              </a:xfrm>
            </p:grpSpPr>
            <p:grpSp>
              <p:nvGrpSpPr>
                <p:cNvPr id="1033" name="Group"/>
                <p:cNvGrpSpPr/>
                <p:nvPr/>
              </p:nvGrpSpPr>
              <p:grpSpPr>
                <a:xfrm>
                  <a:off x="0" y="262726"/>
                  <a:ext cx="134561" cy="60967"/>
                  <a:chOff x="0" y="0"/>
                  <a:chExt cx="134560" cy="60965"/>
                </a:xfrm>
              </p:grpSpPr>
              <p:pic>
                <p:nvPicPr>
                  <p:cNvPr id="1029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621" y="7620"/>
                    <a:ext cx="60966" cy="4572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32" name="Group"/>
                  <p:cNvGrpSpPr/>
                  <p:nvPr/>
                </p:nvGrpSpPr>
                <p:grpSpPr>
                  <a:xfrm rot="16200000">
                    <a:off x="71310" y="-17620"/>
                    <a:ext cx="30297" cy="96206"/>
                    <a:chOff x="0" y="0"/>
                    <a:chExt cx="30296" cy="96204"/>
                  </a:xfrm>
                </p:grpSpPr>
                <p:sp>
                  <p:nvSpPr>
                    <p:cNvPr id="1030" name="Line"/>
                    <p:cNvSpPr/>
                    <p:nvPr/>
                  </p:nvSpPr>
                  <p:spPr>
                    <a:xfrm flipH="1">
                      <a:off x="16358" y="0"/>
                      <a:ext cx="1" cy="66158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31" name="Circle"/>
                    <p:cNvSpPr/>
                    <p:nvPr/>
                  </p:nvSpPr>
                  <p:spPr>
                    <a:xfrm>
                      <a:off x="0" y="65727"/>
                      <a:ext cx="30297" cy="30478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034" name="Rounded Rectangle"/>
                <p:cNvSpPr/>
                <p:nvPr/>
              </p:nvSpPr>
              <p:spPr>
                <a:xfrm rot="16200000">
                  <a:off x="-3950" y="142077"/>
                  <a:ext cx="45915" cy="319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37" name="Group"/>
                <p:cNvGrpSpPr/>
                <p:nvPr/>
              </p:nvGrpSpPr>
              <p:grpSpPr>
                <a:xfrm rot="5400000">
                  <a:off x="60154" y="111335"/>
                  <a:ext cx="35785" cy="93438"/>
                  <a:chOff x="0" y="0"/>
                  <a:chExt cx="35784" cy="93436"/>
                </a:xfrm>
              </p:grpSpPr>
              <p:sp>
                <p:nvSpPr>
                  <p:cNvPr id="1035" name="Line"/>
                  <p:cNvSpPr/>
                  <p:nvPr/>
                </p:nvSpPr>
                <p:spPr>
                  <a:xfrm flipH="1" flipV="1">
                    <a:off x="17554" y="23359"/>
                    <a:ext cx="676" cy="7007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36" name="Line"/>
                  <p:cNvSpPr/>
                  <p:nvPr/>
                </p:nvSpPr>
                <p:spPr>
                  <a:xfrm flipH="1" rot="10800000">
                    <a:off x="0" y="0"/>
                    <a:ext cx="35785" cy="226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38" name="Rounded Rectangle"/>
                <p:cNvSpPr/>
                <p:nvPr/>
              </p:nvSpPr>
              <p:spPr>
                <a:xfrm rot="16200000">
                  <a:off x="-3950" y="74528"/>
                  <a:ext cx="45915" cy="319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41" name="Group"/>
                <p:cNvGrpSpPr/>
                <p:nvPr/>
              </p:nvGrpSpPr>
              <p:grpSpPr>
                <a:xfrm rot="5400000">
                  <a:off x="62944" y="43787"/>
                  <a:ext cx="35785" cy="93437"/>
                  <a:chOff x="0" y="0"/>
                  <a:chExt cx="35784" cy="93436"/>
                </a:xfrm>
              </p:grpSpPr>
              <p:sp>
                <p:nvSpPr>
                  <p:cNvPr id="1039" name="Line"/>
                  <p:cNvSpPr/>
                  <p:nvPr/>
                </p:nvSpPr>
                <p:spPr>
                  <a:xfrm flipH="1" flipV="1">
                    <a:off x="17554" y="23359"/>
                    <a:ext cx="676" cy="7007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40" name="Line"/>
                  <p:cNvSpPr/>
                  <p:nvPr/>
                </p:nvSpPr>
                <p:spPr>
                  <a:xfrm flipH="1" rot="10800000">
                    <a:off x="0" y="0"/>
                    <a:ext cx="35785" cy="226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42" name="Rounded Rectangle"/>
                <p:cNvSpPr/>
                <p:nvPr/>
              </p:nvSpPr>
              <p:spPr>
                <a:xfrm rot="16200000">
                  <a:off x="-3950" y="6980"/>
                  <a:ext cx="45915" cy="319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45" name="Group"/>
                <p:cNvGrpSpPr/>
                <p:nvPr/>
              </p:nvGrpSpPr>
              <p:grpSpPr>
                <a:xfrm rot="5400000">
                  <a:off x="64568" y="-23762"/>
                  <a:ext cx="35786" cy="93438"/>
                  <a:chOff x="0" y="0"/>
                  <a:chExt cx="35784" cy="93436"/>
                </a:xfrm>
              </p:grpSpPr>
              <p:sp>
                <p:nvSpPr>
                  <p:cNvPr id="1043" name="Line"/>
                  <p:cNvSpPr/>
                  <p:nvPr/>
                </p:nvSpPr>
                <p:spPr>
                  <a:xfrm flipH="1" flipV="1">
                    <a:off x="17554" y="23359"/>
                    <a:ext cx="676" cy="7007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44" name="Line"/>
                  <p:cNvSpPr/>
                  <p:nvPr/>
                </p:nvSpPr>
                <p:spPr>
                  <a:xfrm flipH="1" rot="10800000">
                    <a:off x="0" y="0"/>
                    <a:ext cx="35785" cy="226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048" name="Rectangle"/>
            <p:cNvSpPr/>
            <p:nvPr/>
          </p:nvSpPr>
          <p:spPr>
            <a:xfrm>
              <a:off x="10383" y="0"/>
              <a:ext cx="717993" cy="420523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0" name="Rectangle"/>
          <p:cNvSpPr/>
          <p:nvPr/>
        </p:nvSpPr>
        <p:spPr>
          <a:xfrm>
            <a:off x="8283455" y="64534"/>
            <a:ext cx="772891" cy="407614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1" name="Rectangle"/>
          <p:cNvSpPr/>
          <p:nvPr/>
        </p:nvSpPr>
        <p:spPr>
          <a:xfrm>
            <a:off x="3311609" y="1842352"/>
            <a:ext cx="1679115" cy="404334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2" name="Rectangle"/>
          <p:cNvSpPr/>
          <p:nvPr/>
        </p:nvSpPr>
        <p:spPr>
          <a:xfrm>
            <a:off x="5027169" y="1838823"/>
            <a:ext cx="633492" cy="417152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3" name="Rectangle"/>
          <p:cNvSpPr/>
          <p:nvPr/>
        </p:nvSpPr>
        <p:spPr>
          <a:xfrm>
            <a:off x="5695797" y="1837494"/>
            <a:ext cx="1062463" cy="417152"/>
          </a:xfrm>
          <a:prstGeom prst="rect">
            <a:avLst/>
          </a:prstGeom>
          <a:ln w="12700">
            <a:solidFill>
              <a:srgbClr val="FF644E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4" name="Rectangle"/>
          <p:cNvSpPr/>
          <p:nvPr/>
        </p:nvSpPr>
        <p:spPr>
          <a:xfrm>
            <a:off x="7570036" y="65888"/>
            <a:ext cx="674717" cy="40960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5" name="Rectangle"/>
          <p:cNvSpPr/>
          <p:nvPr/>
        </p:nvSpPr>
        <p:spPr>
          <a:xfrm>
            <a:off x="2529312" y="1374908"/>
            <a:ext cx="803775" cy="406854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087" name="Group"/>
          <p:cNvGrpSpPr/>
          <p:nvPr/>
        </p:nvGrpSpPr>
        <p:grpSpPr>
          <a:xfrm>
            <a:off x="2516507" y="2277936"/>
            <a:ext cx="784994" cy="451502"/>
            <a:chOff x="0" y="0"/>
            <a:chExt cx="784993" cy="451501"/>
          </a:xfrm>
        </p:grpSpPr>
        <p:grpSp>
          <p:nvGrpSpPr>
            <p:cNvPr id="1085" name="Group"/>
            <p:cNvGrpSpPr/>
            <p:nvPr/>
          </p:nvGrpSpPr>
          <p:grpSpPr>
            <a:xfrm>
              <a:off x="0" y="-1"/>
              <a:ext cx="776230" cy="451503"/>
              <a:chOff x="0" y="0"/>
              <a:chExt cx="776229" cy="451501"/>
            </a:xfrm>
          </p:grpSpPr>
          <p:sp>
            <p:nvSpPr>
              <p:cNvPr id="1056" name="&lt;&lt;system&gt;&gt;…"/>
              <p:cNvSpPr/>
              <p:nvPr/>
            </p:nvSpPr>
            <p:spPr>
              <a:xfrm>
                <a:off x="0" y="0"/>
                <a:ext cx="776230" cy="307421"/>
              </a:xfrm>
              <a:prstGeom prst="roundRect">
                <a:avLst>
                  <a:gd name="adj" fmla="val 9612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42304">
                  <a:defRPr sz="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ControlStrategy</a:t>
                </a:r>
              </a:p>
            </p:txBody>
          </p:sp>
          <p:grpSp>
            <p:nvGrpSpPr>
              <p:cNvPr id="1084" name="Group"/>
              <p:cNvGrpSpPr/>
              <p:nvPr/>
            </p:nvGrpSpPr>
            <p:grpSpPr>
              <a:xfrm flipH="1" rot="16200000">
                <a:off x="412969" y="133508"/>
                <a:ext cx="147879" cy="488109"/>
                <a:chOff x="0" y="0"/>
                <a:chExt cx="147878" cy="488107"/>
              </a:xfrm>
            </p:grpSpPr>
            <p:grpSp>
              <p:nvGrpSpPr>
                <p:cNvPr id="1061" name="Group"/>
                <p:cNvGrpSpPr/>
                <p:nvPr/>
              </p:nvGrpSpPr>
              <p:grpSpPr>
                <a:xfrm>
                  <a:off x="-1" y="245798"/>
                  <a:ext cx="147880" cy="67000"/>
                  <a:chOff x="0" y="0"/>
                  <a:chExt cx="147878" cy="66999"/>
                </a:xfrm>
              </p:grpSpPr>
              <p:pic>
                <p:nvPicPr>
                  <p:cNvPr id="1057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376" y="8375"/>
                    <a:ext cx="67001" cy="5025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60" name="Group"/>
                  <p:cNvGrpSpPr/>
                  <p:nvPr/>
                </p:nvGrpSpPr>
                <p:grpSpPr>
                  <a:xfrm rot="16200000">
                    <a:off x="78368" y="-19364"/>
                    <a:ext cx="33295" cy="105727"/>
                    <a:chOff x="0" y="0"/>
                    <a:chExt cx="33294" cy="105725"/>
                  </a:xfrm>
                </p:grpSpPr>
                <p:sp>
                  <p:nvSpPr>
                    <p:cNvPr id="1058" name="Line"/>
                    <p:cNvSpPr/>
                    <p:nvPr/>
                  </p:nvSpPr>
                  <p:spPr>
                    <a:xfrm flipH="1">
                      <a:off x="17977" y="0"/>
                      <a:ext cx="1" cy="7270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59" name="Circle"/>
                    <p:cNvSpPr/>
                    <p:nvPr/>
                  </p:nvSpPr>
                  <p:spPr>
                    <a:xfrm>
                      <a:off x="0" y="72232"/>
                      <a:ext cx="33295" cy="334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062" name="Rounded Rectangle"/>
                <p:cNvSpPr/>
                <p:nvPr/>
              </p:nvSpPr>
              <p:spPr>
                <a:xfrm rot="16200000">
                  <a:off x="-4341" y="156138"/>
                  <a:ext cx="50460" cy="351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65" name="Group"/>
                <p:cNvGrpSpPr/>
                <p:nvPr/>
              </p:nvGrpSpPr>
              <p:grpSpPr>
                <a:xfrm rot="5400000">
                  <a:off x="66107" y="122354"/>
                  <a:ext cx="39327" cy="102685"/>
                  <a:chOff x="0" y="0"/>
                  <a:chExt cx="39325" cy="102683"/>
                </a:xfrm>
              </p:grpSpPr>
              <p:sp>
                <p:nvSpPr>
                  <p:cNvPr id="1063" name="Line"/>
                  <p:cNvSpPr/>
                  <p:nvPr/>
                </p:nvSpPr>
                <p:spPr>
                  <a:xfrm flipH="1" flipV="1">
                    <a:off x="19292" y="25671"/>
                    <a:ext cx="742" cy="7701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64" name="Line"/>
                  <p:cNvSpPr/>
                  <p:nvPr/>
                </p:nvSpPr>
                <p:spPr>
                  <a:xfrm flipH="1" rot="10800000">
                    <a:off x="0" y="0"/>
                    <a:ext cx="39326" cy="24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66" name="Rounded Rectangle"/>
                <p:cNvSpPr/>
                <p:nvPr/>
              </p:nvSpPr>
              <p:spPr>
                <a:xfrm rot="16200000">
                  <a:off x="-4341" y="81904"/>
                  <a:ext cx="50460" cy="351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69" name="Group"/>
                <p:cNvGrpSpPr/>
                <p:nvPr/>
              </p:nvGrpSpPr>
              <p:grpSpPr>
                <a:xfrm rot="5400000">
                  <a:off x="69174" y="48121"/>
                  <a:ext cx="39327" cy="102684"/>
                  <a:chOff x="0" y="0"/>
                  <a:chExt cx="39325" cy="102683"/>
                </a:xfrm>
              </p:grpSpPr>
              <p:sp>
                <p:nvSpPr>
                  <p:cNvPr id="1067" name="Line"/>
                  <p:cNvSpPr/>
                  <p:nvPr/>
                </p:nvSpPr>
                <p:spPr>
                  <a:xfrm flipH="1" flipV="1">
                    <a:off x="19292" y="25671"/>
                    <a:ext cx="742" cy="7701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68" name="Line"/>
                  <p:cNvSpPr/>
                  <p:nvPr/>
                </p:nvSpPr>
                <p:spPr>
                  <a:xfrm flipH="1" rot="10800000">
                    <a:off x="0" y="0"/>
                    <a:ext cx="39326" cy="24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70" name="Rounded Rectangle"/>
                <p:cNvSpPr/>
                <p:nvPr/>
              </p:nvSpPr>
              <p:spPr>
                <a:xfrm rot="16200000">
                  <a:off x="-4341" y="7670"/>
                  <a:ext cx="50460" cy="351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73" name="Group"/>
                <p:cNvGrpSpPr/>
                <p:nvPr/>
              </p:nvGrpSpPr>
              <p:grpSpPr>
                <a:xfrm rot="5400000">
                  <a:off x="70959" y="-26113"/>
                  <a:ext cx="39327" cy="102685"/>
                  <a:chOff x="0" y="0"/>
                  <a:chExt cx="39325" cy="102683"/>
                </a:xfrm>
              </p:grpSpPr>
              <p:sp>
                <p:nvSpPr>
                  <p:cNvPr id="1071" name="Line"/>
                  <p:cNvSpPr/>
                  <p:nvPr/>
                </p:nvSpPr>
                <p:spPr>
                  <a:xfrm flipH="1" flipV="1">
                    <a:off x="19292" y="25671"/>
                    <a:ext cx="742" cy="7701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72" name="Line"/>
                  <p:cNvSpPr/>
                  <p:nvPr/>
                </p:nvSpPr>
                <p:spPr>
                  <a:xfrm flipH="1" rot="10800000">
                    <a:off x="0" y="0"/>
                    <a:ext cx="39326" cy="24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grpSp>
              <p:nvGrpSpPr>
                <p:cNvPr id="1078" name="Group"/>
                <p:cNvGrpSpPr/>
                <p:nvPr/>
              </p:nvGrpSpPr>
              <p:grpSpPr>
                <a:xfrm>
                  <a:off x="-1" y="333514"/>
                  <a:ext cx="147880" cy="67001"/>
                  <a:chOff x="0" y="0"/>
                  <a:chExt cx="147878" cy="66999"/>
                </a:xfrm>
              </p:grpSpPr>
              <p:pic>
                <p:nvPicPr>
                  <p:cNvPr id="1074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376" y="8375"/>
                    <a:ext cx="67001" cy="5025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77" name="Group"/>
                  <p:cNvGrpSpPr/>
                  <p:nvPr/>
                </p:nvGrpSpPr>
                <p:grpSpPr>
                  <a:xfrm rot="16200000">
                    <a:off x="78368" y="-19364"/>
                    <a:ext cx="33295" cy="105727"/>
                    <a:chOff x="0" y="0"/>
                    <a:chExt cx="33294" cy="105725"/>
                  </a:xfrm>
                </p:grpSpPr>
                <p:sp>
                  <p:nvSpPr>
                    <p:cNvPr id="1075" name="Line"/>
                    <p:cNvSpPr/>
                    <p:nvPr/>
                  </p:nvSpPr>
                  <p:spPr>
                    <a:xfrm flipH="1">
                      <a:off x="17977" y="0"/>
                      <a:ext cx="1" cy="7270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76" name="Circle"/>
                    <p:cNvSpPr/>
                    <p:nvPr/>
                  </p:nvSpPr>
                  <p:spPr>
                    <a:xfrm>
                      <a:off x="0" y="72232"/>
                      <a:ext cx="33295" cy="334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grpSp>
              <p:nvGrpSpPr>
                <p:cNvPr id="1083" name="Group"/>
                <p:cNvGrpSpPr/>
                <p:nvPr/>
              </p:nvGrpSpPr>
              <p:grpSpPr>
                <a:xfrm>
                  <a:off x="-1" y="421108"/>
                  <a:ext cx="147880" cy="67000"/>
                  <a:chOff x="0" y="0"/>
                  <a:chExt cx="147878" cy="66999"/>
                </a:xfrm>
              </p:grpSpPr>
              <p:pic>
                <p:nvPicPr>
                  <p:cNvPr id="1079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376" y="8375"/>
                    <a:ext cx="67001" cy="5025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82" name="Group"/>
                  <p:cNvGrpSpPr/>
                  <p:nvPr/>
                </p:nvGrpSpPr>
                <p:grpSpPr>
                  <a:xfrm rot="16200000">
                    <a:off x="78368" y="-19364"/>
                    <a:ext cx="33295" cy="105727"/>
                    <a:chOff x="0" y="0"/>
                    <a:chExt cx="33294" cy="105725"/>
                  </a:xfrm>
                </p:grpSpPr>
                <p:sp>
                  <p:nvSpPr>
                    <p:cNvPr id="1080" name="Line"/>
                    <p:cNvSpPr/>
                    <p:nvPr/>
                  </p:nvSpPr>
                  <p:spPr>
                    <a:xfrm flipH="1">
                      <a:off x="17977" y="0"/>
                      <a:ext cx="1" cy="7270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81" name="Circle"/>
                    <p:cNvSpPr/>
                    <p:nvPr/>
                  </p:nvSpPr>
                  <p:spPr>
                    <a:xfrm>
                      <a:off x="0" y="72232"/>
                      <a:ext cx="33295" cy="334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1086" name="Rectangle"/>
            <p:cNvSpPr/>
            <p:nvPr/>
          </p:nvSpPr>
          <p:spPr>
            <a:xfrm>
              <a:off x="12103" y="8353"/>
              <a:ext cx="772891" cy="417152"/>
            </a:xfrm>
            <a:prstGeom prst="rect">
              <a:avLst/>
            </a:prstGeom>
            <a:noFill/>
            <a:ln w="12700" cap="flat">
              <a:solidFill>
                <a:srgbClr val="FF644E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8" name="Rectangle"/>
          <p:cNvSpPr/>
          <p:nvPr/>
        </p:nvSpPr>
        <p:spPr>
          <a:xfrm>
            <a:off x="2536493" y="2751200"/>
            <a:ext cx="1424720" cy="436819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110" name="Group"/>
          <p:cNvGrpSpPr/>
          <p:nvPr/>
        </p:nvGrpSpPr>
        <p:grpSpPr>
          <a:xfrm>
            <a:off x="3430596" y="926179"/>
            <a:ext cx="753643" cy="433382"/>
            <a:chOff x="0" y="0"/>
            <a:chExt cx="753642" cy="433381"/>
          </a:xfrm>
        </p:grpSpPr>
        <p:grpSp>
          <p:nvGrpSpPr>
            <p:cNvPr id="1108" name="Group"/>
            <p:cNvGrpSpPr/>
            <p:nvPr/>
          </p:nvGrpSpPr>
          <p:grpSpPr>
            <a:xfrm>
              <a:off x="20651" y="3437"/>
              <a:ext cx="732992" cy="429945"/>
              <a:chOff x="0" y="0"/>
              <a:chExt cx="732990" cy="429943"/>
            </a:xfrm>
          </p:grpSpPr>
          <p:sp>
            <p:nvSpPr>
              <p:cNvPr id="1089" name="&lt;&lt;system&gt;&gt;…"/>
              <p:cNvSpPr/>
              <p:nvPr/>
            </p:nvSpPr>
            <p:spPr>
              <a:xfrm>
                <a:off x="0" y="0"/>
                <a:ext cx="732991" cy="293466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SafetyManager</a:t>
                </a:r>
              </a:p>
            </p:txBody>
          </p:sp>
          <p:grpSp>
            <p:nvGrpSpPr>
              <p:cNvPr id="1107" name="Group"/>
              <p:cNvGrpSpPr/>
              <p:nvPr/>
            </p:nvGrpSpPr>
            <p:grpSpPr>
              <a:xfrm flipH="1" rot="16200000">
                <a:off x="251088" y="194407"/>
                <a:ext cx="138326" cy="332748"/>
                <a:chOff x="0" y="0"/>
                <a:chExt cx="138324" cy="332746"/>
              </a:xfrm>
            </p:grpSpPr>
            <p:grpSp>
              <p:nvGrpSpPr>
                <p:cNvPr id="1094" name="Group"/>
                <p:cNvGrpSpPr/>
                <p:nvPr/>
              </p:nvGrpSpPr>
              <p:grpSpPr>
                <a:xfrm>
                  <a:off x="-1" y="270075"/>
                  <a:ext cx="138326" cy="62672"/>
                  <a:chOff x="0" y="0"/>
                  <a:chExt cx="138324" cy="62670"/>
                </a:xfrm>
              </p:grpSpPr>
              <p:pic>
                <p:nvPicPr>
                  <p:cNvPr id="1090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834" y="7833"/>
                    <a:ext cx="62671" cy="4700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093" name="Group"/>
                  <p:cNvGrpSpPr/>
                  <p:nvPr/>
                </p:nvGrpSpPr>
                <p:grpSpPr>
                  <a:xfrm rot="16200000">
                    <a:off x="73305" y="-18113"/>
                    <a:ext cx="31144" cy="98897"/>
                    <a:chOff x="0" y="0"/>
                    <a:chExt cx="31143" cy="98895"/>
                  </a:xfrm>
                </p:grpSpPr>
                <p:sp>
                  <p:nvSpPr>
                    <p:cNvPr id="1091" name="Line"/>
                    <p:cNvSpPr/>
                    <p:nvPr/>
                  </p:nvSpPr>
                  <p:spPr>
                    <a:xfrm flipH="1">
                      <a:off x="16815" y="0"/>
                      <a:ext cx="1" cy="68008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092" name="Circle"/>
                    <p:cNvSpPr/>
                    <p:nvPr/>
                  </p:nvSpPr>
                  <p:spPr>
                    <a:xfrm>
                      <a:off x="0" y="67566"/>
                      <a:ext cx="31144" cy="3133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095" name="Rounded Rectangle"/>
                <p:cNvSpPr/>
                <p:nvPr/>
              </p:nvSpPr>
              <p:spPr>
                <a:xfrm rot="16200000">
                  <a:off x="-4060" y="146051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098" name="Group"/>
                <p:cNvGrpSpPr/>
                <p:nvPr/>
              </p:nvGrpSpPr>
              <p:grpSpPr>
                <a:xfrm rot="5400000">
                  <a:off x="61836" y="114450"/>
                  <a:ext cx="36786" cy="96050"/>
                  <a:chOff x="0" y="0"/>
                  <a:chExt cx="36785" cy="96049"/>
                </a:xfrm>
              </p:grpSpPr>
              <p:sp>
                <p:nvSpPr>
                  <p:cNvPr id="1096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097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099" name="Rounded Rectangle"/>
                <p:cNvSpPr/>
                <p:nvPr/>
              </p:nvSpPr>
              <p:spPr>
                <a:xfrm rot="16200000">
                  <a:off x="-4060" y="76613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02" name="Group"/>
                <p:cNvGrpSpPr/>
                <p:nvPr/>
              </p:nvGrpSpPr>
              <p:grpSpPr>
                <a:xfrm rot="5400000">
                  <a:off x="64705" y="45012"/>
                  <a:ext cx="36786" cy="96051"/>
                  <a:chOff x="0" y="0"/>
                  <a:chExt cx="36785" cy="96049"/>
                </a:xfrm>
              </p:grpSpPr>
              <p:sp>
                <p:nvSpPr>
                  <p:cNvPr id="1100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01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03" name="Rounded Rectangle"/>
                <p:cNvSpPr/>
                <p:nvPr/>
              </p:nvSpPr>
              <p:spPr>
                <a:xfrm rot="16200000">
                  <a:off x="-4060" y="7175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06" name="Group"/>
                <p:cNvGrpSpPr/>
                <p:nvPr/>
              </p:nvGrpSpPr>
              <p:grpSpPr>
                <a:xfrm rot="5400000">
                  <a:off x="66375" y="-24426"/>
                  <a:ext cx="36786" cy="96051"/>
                  <a:chOff x="0" y="0"/>
                  <a:chExt cx="36785" cy="96049"/>
                </a:xfrm>
              </p:grpSpPr>
              <p:sp>
                <p:nvSpPr>
                  <p:cNvPr id="1104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05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109" name="Rectangle"/>
            <p:cNvSpPr/>
            <p:nvPr/>
          </p:nvSpPr>
          <p:spPr>
            <a:xfrm>
              <a:off x="0" y="0"/>
              <a:ext cx="738322" cy="417244"/>
            </a:xfrm>
            <a:prstGeom prst="rect">
              <a:avLst/>
            </a:prstGeom>
            <a:noFill/>
            <a:ln w="12700" cap="flat">
              <a:solidFill>
                <a:srgbClr val="FF644E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32" name="Group"/>
          <p:cNvGrpSpPr/>
          <p:nvPr/>
        </p:nvGrpSpPr>
        <p:grpSpPr>
          <a:xfrm>
            <a:off x="5017184" y="934125"/>
            <a:ext cx="773146" cy="417046"/>
            <a:chOff x="0" y="0"/>
            <a:chExt cx="773145" cy="417044"/>
          </a:xfrm>
        </p:grpSpPr>
        <p:grpSp>
          <p:nvGrpSpPr>
            <p:cNvPr id="1130" name="Group"/>
            <p:cNvGrpSpPr/>
            <p:nvPr/>
          </p:nvGrpSpPr>
          <p:grpSpPr>
            <a:xfrm>
              <a:off x="0" y="1167"/>
              <a:ext cx="773146" cy="400378"/>
              <a:chOff x="0" y="0"/>
              <a:chExt cx="773145" cy="400376"/>
            </a:xfrm>
          </p:grpSpPr>
          <p:sp>
            <p:nvSpPr>
              <p:cNvPr id="1111" name="&lt;&lt;system&gt;&gt;…"/>
              <p:cNvSpPr/>
              <p:nvPr/>
            </p:nvSpPr>
            <p:spPr>
              <a:xfrm>
                <a:off x="0" y="0"/>
                <a:ext cx="773146" cy="273285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Eclipse-Ditto</a:t>
                </a:r>
              </a:p>
            </p:txBody>
          </p:sp>
          <p:grpSp>
            <p:nvGrpSpPr>
              <p:cNvPr id="1129" name="Group"/>
              <p:cNvGrpSpPr/>
              <p:nvPr/>
            </p:nvGrpSpPr>
            <p:grpSpPr>
              <a:xfrm flipH="1" rot="16200000">
                <a:off x="267963" y="181038"/>
                <a:ext cx="128813" cy="309865"/>
                <a:chOff x="0" y="0"/>
                <a:chExt cx="128812" cy="309864"/>
              </a:xfrm>
            </p:grpSpPr>
            <p:grpSp>
              <p:nvGrpSpPr>
                <p:cNvPr id="1116" name="Group"/>
                <p:cNvGrpSpPr/>
                <p:nvPr/>
              </p:nvGrpSpPr>
              <p:grpSpPr>
                <a:xfrm>
                  <a:off x="-1" y="251503"/>
                  <a:ext cx="128814" cy="58362"/>
                  <a:chOff x="0" y="0"/>
                  <a:chExt cx="128812" cy="58361"/>
                </a:xfrm>
              </p:grpSpPr>
              <p:pic>
                <p:nvPicPr>
                  <p:cNvPr id="1112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296" y="7295"/>
                    <a:ext cx="58362" cy="4377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115" name="Group"/>
                  <p:cNvGrpSpPr/>
                  <p:nvPr/>
                </p:nvGrpSpPr>
                <p:grpSpPr>
                  <a:xfrm rot="16200000">
                    <a:off x="68264" y="-16867"/>
                    <a:ext cx="29003" cy="92095"/>
                    <a:chOff x="0" y="0"/>
                    <a:chExt cx="29001" cy="92094"/>
                  </a:xfrm>
                </p:grpSpPr>
                <p:sp>
                  <p:nvSpPr>
                    <p:cNvPr id="1113" name="Line"/>
                    <p:cNvSpPr/>
                    <p:nvPr/>
                  </p:nvSpPr>
                  <p:spPr>
                    <a:xfrm flipH="1">
                      <a:off x="15659" y="0"/>
                      <a:ext cx="1" cy="6333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114" name="Circle"/>
                    <p:cNvSpPr/>
                    <p:nvPr/>
                  </p:nvSpPr>
                  <p:spPr>
                    <a:xfrm>
                      <a:off x="0" y="62919"/>
                      <a:ext cx="29002" cy="29176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117" name="Rounded Rectangle"/>
                <p:cNvSpPr/>
                <p:nvPr/>
              </p:nvSpPr>
              <p:spPr>
                <a:xfrm rot="16200000">
                  <a:off x="-3781" y="136007"/>
                  <a:ext cx="43954" cy="3059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20" name="Group"/>
                <p:cNvGrpSpPr/>
                <p:nvPr/>
              </p:nvGrpSpPr>
              <p:grpSpPr>
                <a:xfrm rot="5400000">
                  <a:off x="57584" y="106579"/>
                  <a:ext cx="34256" cy="89446"/>
                  <a:chOff x="0" y="0"/>
                  <a:chExt cx="34255" cy="89444"/>
                </a:xfrm>
              </p:grpSpPr>
              <p:sp>
                <p:nvSpPr>
                  <p:cNvPr id="1118" name="Line"/>
                  <p:cNvSpPr/>
                  <p:nvPr/>
                </p:nvSpPr>
                <p:spPr>
                  <a:xfrm flipH="1" flipV="1">
                    <a:off x="16804" y="22361"/>
                    <a:ext cx="647" cy="6708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19" name="Line"/>
                  <p:cNvSpPr/>
                  <p:nvPr/>
                </p:nvSpPr>
                <p:spPr>
                  <a:xfrm flipH="1" rot="10800000">
                    <a:off x="0" y="-1"/>
                    <a:ext cx="34256" cy="217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21" name="Rounded Rectangle"/>
                <p:cNvSpPr/>
                <p:nvPr/>
              </p:nvSpPr>
              <p:spPr>
                <a:xfrm rot="16200000">
                  <a:off x="-3781" y="71344"/>
                  <a:ext cx="43954" cy="3059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24" name="Group"/>
                <p:cNvGrpSpPr/>
                <p:nvPr/>
              </p:nvGrpSpPr>
              <p:grpSpPr>
                <a:xfrm rot="5400000">
                  <a:off x="60255" y="41916"/>
                  <a:ext cx="34257" cy="89446"/>
                  <a:chOff x="0" y="0"/>
                  <a:chExt cx="34255" cy="89444"/>
                </a:xfrm>
              </p:grpSpPr>
              <p:sp>
                <p:nvSpPr>
                  <p:cNvPr id="1122" name="Line"/>
                  <p:cNvSpPr/>
                  <p:nvPr/>
                </p:nvSpPr>
                <p:spPr>
                  <a:xfrm flipH="1" flipV="1">
                    <a:off x="16804" y="22361"/>
                    <a:ext cx="647" cy="6708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23" name="Line"/>
                  <p:cNvSpPr/>
                  <p:nvPr/>
                </p:nvSpPr>
                <p:spPr>
                  <a:xfrm flipH="1" rot="10800000">
                    <a:off x="0" y="-1"/>
                    <a:ext cx="34256" cy="217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25" name="Rounded Rectangle"/>
                <p:cNvSpPr/>
                <p:nvPr/>
              </p:nvSpPr>
              <p:spPr>
                <a:xfrm rot="16200000">
                  <a:off x="-3781" y="6681"/>
                  <a:ext cx="43954" cy="3059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28" name="Group"/>
                <p:cNvGrpSpPr/>
                <p:nvPr/>
              </p:nvGrpSpPr>
              <p:grpSpPr>
                <a:xfrm rot="5400000">
                  <a:off x="61810" y="-22747"/>
                  <a:ext cx="34257" cy="89446"/>
                  <a:chOff x="0" y="0"/>
                  <a:chExt cx="34255" cy="89444"/>
                </a:xfrm>
              </p:grpSpPr>
              <p:sp>
                <p:nvSpPr>
                  <p:cNvPr id="1126" name="Line"/>
                  <p:cNvSpPr/>
                  <p:nvPr/>
                </p:nvSpPr>
                <p:spPr>
                  <a:xfrm flipH="1" flipV="1">
                    <a:off x="16804" y="22361"/>
                    <a:ext cx="647" cy="6708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27" name="Line"/>
                  <p:cNvSpPr/>
                  <p:nvPr/>
                </p:nvSpPr>
                <p:spPr>
                  <a:xfrm flipH="1" rot="10800000">
                    <a:off x="0" y="-1"/>
                    <a:ext cx="34256" cy="217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131" name="Rectangle"/>
            <p:cNvSpPr/>
            <p:nvPr/>
          </p:nvSpPr>
          <p:spPr>
            <a:xfrm>
              <a:off x="9295" y="0"/>
              <a:ext cx="754556" cy="417045"/>
            </a:xfrm>
            <a:prstGeom prst="rect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33" name="Rectangle"/>
          <p:cNvSpPr/>
          <p:nvPr/>
        </p:nvSpPr>
        <p:spPr>
          <a:xfrm>
            <a:off x="5126270" y="70778"/>
            <a:ext cx="670280" cy="404399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34" name="Rectangle"/>
          <p:cNvSpPr/>
          <p:nvPr/>
        </p:nvSpPr>
        <p:spPr>
          <a:xfrm>
            <a:off x="6707030" y="71571"/>
            <a:ext cx="823643" cy="405000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156" name="Group"/>
          <p:cNvGrpSpPr/>
          <p:nvPr/>
        </p:nvGrpSpPr>
        <p:grpSpPr>
          <a:xfrm>
            <a:off x="4679249" y="2757551"/>
            <a:ext cx="635698" cy="421215"/>
            <a:chOff x="0" y="0"/>
            <a:chExt cx="635696" cy="421213"/>
          </a:xfrm>
        </p:grpSpPr>
        <p:grpSp>
          <p:nvGrpSpPr>
            <p:cNvPr id="1154" name="Group"/>
            <p:cNvGrpSpPr/>
            <p:nvPr/>
          </p:nvGrpSpPr>
          <p:grpSpPr>
            <a:xfrm>
              <a:off x="0" y="4166"/>
              <a:ext cx="618260" cy="403991"/>
              <a:chOff x="0" y="0"/>
              <a:chExt cx="618259" cy="403990"/>
            </a:xfrm>
          </p:grpSpPr>
          <p:sp>
            <p:nvSpPr>
              <p:cNvPr id="1135" name="&lt;&lt;system&gt;&gt;…"/>
              <p:cNvSpPr/>
              <p:nvPr/>
            </p:nvSpPr>
            <p:spPr>
              <a:xfrm>
                <a:off x="0" y="0"/>
                <a:ext cx="618260" cy="275751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QoS</a:t>
                </a:r>
              </a:p>
            </p:txBody>
          </p:sp>
          <p:grpSp>
            <p:nvGrpSpPr>
              <p:cNvPr id="1153" name="Group"/>
              <p:cNvGrpSpPr/>
              <p:nvPr/>
            </p:nvGrpSpPr>
            <p:grpSpPr>
              <a:xfrm flipH="1" rot="16200000">
                <a:off x="236477" y="182672"/>
                <a:ext cx="129976" cy="312661"/>
                <a:chOff x="0" y="0"/>
                <a:chExt cx="129974" cy="312660"/>
              </a:xfrm>
            </p:grpSpPr>
            <p:grpSp>
              <p:nvGrpSpPr>
                <p:cNvPr id="1140" name="Group"/>
                <p:cNvGrpSpPr/>
                <p:nvPr/>
              </p:nvGrpSpPr>
              <p:grpSpPr>
                <a:xfrm>
                  <a:off x="-1" y="253772"/>
                  <a:ext cx="129976" cy="58889"/>
                  <a:chOff x="0" y="0"/>
                  <a:chExt cx="129974" cy="58887"/>
                </a:xfrm>
              </p:grpSpPr>
              <p:pic>
                <p:nvPicPr>
                  <p:cNvPr id="1136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362" y="7361"/>
                    <a:ext cx="58889" cy="4416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139" name="Group"/>
                  <p:cNvGrpSpPr/>
                  <p:nvPr/>
                </p:nvGrpSpPr>
                <p:grpSpPr>
                  <a:xfrm rot="16200000">
                    <a:off x="68880" y="-17019"/>
                    <a:ext cx="29264" cy="92926"/>
                    <a:chOff x="0" y="0"/>
                    <a:chExt cx="29263" cy="92925"/>
                  </a:xfrm>
                </p:grpSpPr>
                <p:sp>
                  <p:nvSpPr>
                    <p:cNvPr id="1137" name="Line"/>
                    <p:cNvSpPr/>
                    <p:nvPr/>
                  </p:nvSpPr>
                  <p:spPr>
                    <a:xfrm flipH="1">
                      <a:off x="15800" y="0"/>
                      <a:ext cx="1" cy="63903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138" name="Circle"/>
                    <p:cNvSpPr/>
                    <p:nvPr/>
                  </p:nvSpPr>
                  <p:spPr>
                    <a:xfrm>
                      <a:off x="0" y="63487"/>
                      <a:ext cx="29264" cy="29439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141" name="Rounded Rectangle"/>
                <p:cNvSpPr/>
                <p:nvPr/>
              </p:nvSpPr>
              <p:spPr>
                <a:xfrm rot="16200000">
                  <a:off x="-3815" y="137234"/>
                  <a:ext cx="44350" cy="308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44" name="Group"/>
                <p:cNvGrpSpPr/>
                <p:nvPr/>
              </p:nvGrpSpPr>
              <p:grpSpPr>
                <a:xfrm rot="5400000">
                  <a:off x="58104" y="107541"/>
                  <a:ext cx="34565" cy="90253"/>
                  <a:chOff x="0" y="0"/>
                  <a:chExt cx="34564" cy="90251"/>
                </a:xfrm>
              </p:grpSpPr>
              <p:sp>
                <p:nvSpPr>
                  <p:cNvPr id="1142" name="Line"/>
                  <p:cNvSpPr/>
                  <p:nvPr/>
                </p:nvSpPr>
                <p:spPr>
                  <a:xfrm flipH="1" flipV="1">
                    <a:off x="16956" y="22563"/>
                    <a:ext cx="653" cy="676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43" name="Line"/>
                  <p:cNvSpPr/>
                  <p:nvPr/>
                </p:nvSpPr>
                <p:spPr>
                  <a:xfrm flipH="1" rot="10800000">
                    <a:off x="0" y="-1"/>
                    <a:ext cx="34565" cy="219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45" name="Rounded Rectangle"/>
                <p:cNvSpPr/>
                <p:nvPr/>
              </p:nvSpPr>
              <p:spPr>
                <a:xfrm rot="16200000">
                  <a:off x="-3815" y="71988"/>
                  <a:ext cx="44350" cy="308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48" name="Group"/>
                <p:cNvGrpSpPr/>
                <p:nvPr/>
              </p:nvGrpSpPr>
              <p:grpSpPr>
                <a:xfrm rot="5400000">
                  <a:off x="60799" y="42295"/>
                  <a:ext cx="34565" cy="90252"/>
                  <a:chOff x="0" y="0"/>
                  <a:chExt cx="34564" cy="90251"/>
                </a:xfrm>
              </p:grpSpPr>
              <p:sp>
                <p:nvSpPr>
                  <p:cNvPr id="1146" name="Line"/>
                  <p:cNvSpPr/>
                  <p:nvPr/>
                </p:nvSpPr>
                <p:spPr>
                  <a:xfrm flipH="1" flipV="1">
                    <a:off x="16956" y="22563"/>
                    <a:ext cx="653" cy="676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47" name="Line"/>
                  <p:cNvSpPr/>
                  <p:nvPr/>
                </p:nvSpPr>
                <p:spPr>
                  <a:xfrm flipH="1" rot="10800000">
                    <a:off x="0" y="-1"/>
                    <a:ext cx="34565" cy="219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49" name="Rounded Rectangle"/>
                <p:cNvSpPr/>
                <p:nvPr/>
              </p:nvSpPr>
              <p:spPr>
                <a:xfrm rot="16200000">
                  <a:off x="-3815" y="6742"/>
                  <a:ext cx="44350" cy="308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52" name="Group"/>
                <p:cNvGrpSpPr/>
                <p:nvPr/>
              </p:nvGrpSpPr>
              <p:grpSpPr>
                <a:xfrm rot="5400000">
                  <a:off x="62368" y="-22952"/>
                  <a:ext cx="34566" cy="90253"/>
                  <a:chOff x="0" y="0"/>
                  <a:chExt cx="34564" cy="90251"/>
                </a:xfrm>
              </p:grpSpPr>
              <p:sp>
                <p:nvSpPr>
                  <p:cNvPr id="1150" name="Line"/>
                  <p:cNvSpPr/>
                  <p:nvPr/>
                </p:nvSpPr>
                <p:spPr>
                  <a:xfrm flipH="1" flipV="1">
                    <a:off x="16956" y="22563"/>
                    <a:ext cx="653" cy="676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51" name="Line"/>
                  <p:cNvSpPr/>
                  <p:nvPr/>
                </p:nvSpPr>
                <p:spPr>
                  <a:xfrm flipH="1" rot="10800000">
                    <a:off x="0" y="-1"/>
                    <a:ext cx="34565" cy="219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155" name="Rectangle"/>
            <p:cNvSpPr/>
            <p:nvPr/>
          </p:nvSpPr>
          <p:spPr>
            <a:xfrm>
              <a:off x="11848" y="0"/>
              <a:ext cx="623849" cy="421214"/>
            </a:xfrm>
            <a:prstGeom prst="rect">
              <a:avLst/>
            </a:prstGeom>
            <a:noFill/>
            <a:ln w="254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78" name="Group"/>
          <p:cNvGrpSpPr/>
          <p:nvPr/>
        </p:nvGrpSpPr>
        <p:grpSpPr>
          <a:xfrm>
            <a:off x="6318208" y="4637427"/>
            <a:ext cx="838694" cy="423173"/>
            <a:chOff x="0" y="0"/>
            <a:chExt cx="838692" cy="423171"/>
          </a:xfrm>
        </p:grpSpPr>
        <p:grpSp>
          <p:nvGrpSpPr>
            <p:cNvPr id="1176" name="Group"/>
            <p:cNvGrpSpPr/>
            <p:nvPr/>
          </p:nvGrpSpPr>
          <p:grpSpPr>
            <a:xfrm>
              <a:off x="0" y="2316"/>
              <a:ext cx="838693" cy="420856"/>
              <a:chOff x="0" y="0"/>
              <a:chExt cx="838692" cy="420854"/>
            </a:xfrm>
          </p:grpSpPr>
          <p:sp>
            <p:nvSpPr>
              <p:cNvPr id="1157" name="&lt;&lt;system&gt;&gt;…"/>
              <p:cNvSpPr/>
              <p:nvPr/>
            </p:nvSpPr>
            <p:spPr>
              <a:xfrm>
                <a:off x="0" y="0"/>
                <a:ext cx="838693" cy="287262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Keycloack</a:t>
                </a:r>
              </a:p>
            </p:txBody>
          </p:sp>
          <p:grpSp>
            <p:nvGrpSpPr>
              <p:cNvPr id="1175" name="Group"/>
              <p:cNvGrpSpPr/>
              <p:nvPr/>
            </p:nvGrpSpPr>
            <p:grpSpPr>
              <a:xfrm flipH="1" rot="16200000">
                <a:off x="186258" y="190297"/>
                <a:ext cx="135402" cy="325714"/>
                <a:chOff x="0" y="0"/>
                <a:chExt cx="135400" cy="325712"/>
              </a:xfrm>
            </p:grpSpPr>
            <p:grpSp>
              <p:nvGrpSpPr>
                <p:cNvPr id="1162" name="Group"/>
                <p:cNvGrpSpPr/>
                <p:nvPr/>
              </p:nvGrpSpPr>
              <p:grpSpPr>
                <a:xfrm>
                  <a:off x="-1" y="264366"/>
                  <a:ext cx="135402" cy="61347"/>
                  <a:chOff x="0" y="0"/>
                  <a:chExt cx="135400" cy="61346"/>
                </a:xfrm>
              </p:grpSpPr>
              <p:pic>
                <p:nvPicPr>
                  <p:cNvPr id="115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669" y="7668"/>
                    <a:ext cx="61347" cy="4601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161" name="Group"/>
                  <p:cNvGrpSpPr/>
                  <p:nvPr/>
                </p:nvGrpSpPr>
                <p:grpSpPr>
                  <a:xfrm rot="16200000">
                    <a:off x="71755" y="-17730"/>
                    <a:ext cx="30487" cy="96806"/>
                    <a:chOff x="0" y="0"/>
                    <a:chExt cx="30485" cy="96804"/>
                  </a:xfrm>
                </p:grpSpPr>
                <p:sp>
                  <p:nvSpPr>
                    <p:cNvPr id="1159" name="Line"/>
                    <p:cNvSpPr/>
                    <p:nvPr/>
                  </p:nvSpPr>
                  <p:spPr>
                    <a:xfrm flipH="1">
                      <a:off x="16460" y="0"/>
                      <a:ext cx="1" cy="6657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160" name="Circle"/>
                    <p:cNvSpPr/>
                    <p:nvPr/>
                  </p:nvSpPr>
                  <p:spPr>
                    <a:xfrm>
                      <a:off x="0" y="66137"/>
                      <a:ext cx="30486" cy="30668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163" name="Rounded Rectangle"/>
                <p:cNvSpPr/>
                <p:nvPr/>
              </p:nvSpPr>
              <p:spPr>
                <a:xfrm rot="16200000">
                  <a:off x="-3975" y="142964"/>
                  <a:ext cx="46202" cy="321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66" name="Group"/>
                <p:cNvGrpSpPr/>
                <p:nvPr/>
              </p:nvGrpSpPr>
              <p:grpSpPr>
                <a:xfrm rot="5400000">
                  <a:off x="60529" y="112030"/>
                  <a:ext cx="36009" cy="94021"/>
                  <a:chOff x="0" y="0"/>
                  <a:chExt cx="36007" cy="94019"/>
                </a:xfrm>
              </p:grpSpPr>
              <p:sp>
                <p:nvSpPr>
                  <p:cNvPr id="1164" name="Line"/>
                  <p:cNvSpPr/>
                  <p:nvPr/>
                </p:nvSpPr>
                <p:spPr>
                  <a:xfrm flipH="1" flipV="1">
                    <a:off x="17664" y="23505"/>
                    <a:ext cx="680" cy="7051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65" name="Line"/>
                  <p:cNvSpPr/>
                  <p:nvPr/>
                </p:nvSpPr>
                <p:spPr>
                  <a:xfrm flipH="1" rot="10800000">
                    <a:off x="0" y="0"/>
                    <a:ext cx="36008" cy="228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67" name="Rounded Rectangle"/>
                <p:cNvSpPr/>
                <p:nvPr/>
              </p:nvSpPr>
              <p:spPr>
                <a:xfrm rot="16200000">
                  <a:off x="-3975" y="74993"/>
                  <a:ext cx="46202" cy="321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70" name="Group"/>
                <p:cNvGrpSpPr/>
                <p:nvPr/>
              </p:nvGrpSpPr>
              <p:grpSpPr>
                <a:xfrm rot="5400000">
                  <a:off x="63337" y="44060"/>
                  <a:ext cx="36008" cy="94021"/>
                  <a:chOff x="0" y="0"/>
                  <a:chExt cx="36007" cy="94019"/>
                </a:xfrm>
              </p:grpSpPr>
              <p:sp>
                <p:nvSpPr>
                  <p:cNvPr id="1168" name="Line"/>
                  <p:cNvSpPr/>
                  <p:nvPr/>
                </p:nvSpPr>
                <p:spPr>
                  <a:xfrm flipH="1" flipV="1">
                    <a:off x="17664" y="23505"/>
                    <a:ext cx="680" cy="7051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69" name="Line"/>
                  <p:cNvSpPr/>
                  <p:nvPr/>
                </p:nvSpPr>
                <p:spPr>
                  <a:xfrm flipH="1" rot="10800000">
                    <a:off x="0" y="0"/>
                    <a:ext cx="36008" cy="228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71" name="Rounded Rectangle"/>
                <p:cNvSpPr/>
                <p:nvPr/>
              </p:nvSpPr>
              <p:spPr>
                <a:xfrm rot="16200000">
                  <a:off x="-3975" y="7023"/>
                  <a:ext cx="46202" cy="321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74" name="Group"/>
                <p:cNvGrpSpPr/>
                <p:nvPr/>
              </p:nvGrpSpPr>
              <p:grpSpPr>
                <a:xfrm rot="5400000">
                  <a:off x="64972" y="-23910"/>
                  <a:ext cx="36008" cy="94021"/>
                  <a:chOff x="0" y="0"/>
                  <a:chExt cx="36007" cy="94019"/>
                </a:xfrm>
              </p:grpSpPr>
              <p:sp>
                <p:nvSpPr>
                  <p:cNvPr id="1172" name="Line"/>
                  <p:cNvSpPr/>
                  <p:nvPr/>
                </p:nvSpPr>
                <p:spPr>
                  <a:xfrm flipH="1" flipV="1">
                    <a:off x="17664" y="23505"/>
                    <a:ext cx="680" cy="70515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73" name="Line"/>
                  <p:cNvSpPr/>
                  <p:nvPr/>
                </p:nvSpPr>
                <p:spPr>
                  <a:xfrm flipH="1" rot="10800000">
                    <a:off x="0" y="0"/>
                    <a:ext cx="36008" cy="228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177" name="Rectangle"/>
            <p:cNvSpPr/>
            <p:nvPr/>
          </p:nvSpPr>
          <p:spPr>
            <a:xfrm>
              <a:off x="1082" y="0"/>
              <a:ext cx="827456" cy="406854"/>
            </a:xfrm>
            <a:prstGeom prst="rect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4218728" y="63758"/>
            <a:ext cx="865709" cy="432465"/>
            <a:chOff x="0" y="0"/>
            <a:chExt cx="865708" cy="432464"/>
          </a:xfrm>
        </p:grpSpPr>
        <p:grpSp>
          <p:nvGrpSpPr>
            <p:cNvPr id="1198" name="Group"/>
            <p:cNvGrpSpPr/>
            <p:nvPr/>
          </p:nvGrpSpPr>
          <p:grpSpPr>
            <a:xfrm>
              <a:off x="12643" y="-1"/>
              <a:ext cx="853066" cy="432466"/>
              <a:chOff x="0" y="0"/>
              <a:chExt cx="853065" cy="432464"/>
            </a:xfrm>
          </p:grpSpPr>
          <p:sp>
            <p:nvSpPr>
              <p:cNvPr id="1179" name="&lt;&lt;system&gt;&gt;…"/>
              <p:cNvSpPr/>
              <p:nvPr/>
            </p:nvSpPr>
            <p:spPr>
              <a:xfrm>
                <a:off x="0" y="0"/>
                <a:ext cx="853066" cy="300681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35458">
                  <a:defRPr sz="784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35458">
                  <a:defRPr sz="784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LegacyIntegration</a:t>
                </a:r>
              </a:p>
            </p:txBody>
          </p:sp>
          <p:grpSp>
            <p:nvGrpSpPr>
              <p:cNvPr id="1197" name="Group"/>
              <p:cNvGrpSpPr/>
              <p:nvPr/>
            </p:nvGrpSpPr>
            <p:grpSpPr>
              <a:xfrm flipH="1" rot="16200000">
                <a:off x="305474" y="191137"/>
                <a:ext cx="141727" cy="340929"/>
                <a:chOff x="0" y="0"/>
                <a:chExt cx="141725" cy="340927"/>
              </a:xfrm>
            </p:grpSpPr>
            <p:grpSp>
              <p:nvGrpSpPr>
                <p:cNvPr id="1184" name="Group"/>
                <p:cNvGrpSpPr/>
                <p:nvPr/>
              </p:nvGrpSpPr>
              <p:grpSpPr>
                <a:xfrm>
                  <a:off x="-1" y="276716"/>
                  <a:ext cx="141727" cy="64212"/>
                  <a:chOff x="0" y="0"/>
                  <a:chExt cx="141725" cy="64211"/>
                </a:xfrm>
              </p:grpSpPr>
              <p:pic>
                <p:nvPicPr>
                  <p:cNvPr id="1180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027" y="8026"/>
                    <a:ext cx="64213" cy="481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183" name="Group"/>
                  <p:cNvGrpSpPr/>
                  <p:nvPr/>
                </p:nvGrpSpPr>
                <p:grpSpPr>
                  <a:xfrm rot="16200000">
                    <a:off x="75107" y="-18558"/>
                    <a:ext cx="31911" cy="101328"/>
                    <a:chOff x="0" y="0"/>
                    <a:chExt cx="31909" cy="101326"/>
                  </a:xfrm>
                </p:grpSpPr>
                <p:sp>
                  <p:nvSpPr>
                    <p:cNvPr id="1181" name="Line"/>
                    <p:cNvSpPr/>
                    <p:nvPr/>
                  </p:nvSpPr>
                  <p:spPr>
                    <a:xfrm flipH="1">
                      <a:off x="17229" y="0"/>
                      <a:ext cx="1" cy="6968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182" name="Circle"/>
                    <p:cNvSpPr/>
                    <p:nvPr/>
                  </p:nvSpPr>
                  <p:spPr>
                    <a:xfrm>
                      <a:off x="0" y="69227"/>
                      <a:ext cx="31910" cy="3210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185" name="Rounded Rectangle"/>
                <p:cNvSpPr/>
                <p:nvPr/>
              </p:nvSpPr>
              <p:spPr>
                <a:xfrm rot="16200000">
                  <a:off x="-4160" y="149642"/>
                  <a:ext cx="48360" cy="3365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88" name="Group"/>
                <p:cNvGrpSpPr/>
                <p:nvPr/>
              </p:nvGrpSpPr>
              <p:grpSpPr>
                <a:xfrm rot="5400000">
                  <a:off x="63357" y="117264"/>
                  <a:ext cx="37690" cy="98412"/>
                  <a:chOff x="0" y="0"/>
                  <a:chExt cx="37689" cy="98411"/>
                </a:xfrm>
              </p:grpSpPr>
              <p:sp>
                <p:nvSpPr>
                  <p:cNvPr id="1186" name="Line"/>
                  <p:cNvSpPr/>
                  <p:nvPr/>
                </p:nvSpPr>
                <p:spPr>
                  <a:xfrm flipH="1" flipV="1">
                    <a:off x="18489" y="24603"/>
                    <a:ext cx="712" cy="7380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87" name="Line"/>
                  <p:cNvSpPr/>
                  <p:nvPr/>
                </p:nvSpPr>
                <p:spPr>
                  <a:xfrm flipH="1" rot="10800000">
                    <a:off x="0" y="0"/>
                    <a:ext cx="37690" cy="23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89" name="Rounded Rectangle"/>
                <p:cNvSpPr/>
                <p:nvPr/>
              </p:nvSpPr>
              <p:spPr>
                <a:xfrm rot="16200000">
                  <a:off x="-4160" y="78497"/>
                  <a:ext cx="48360" cy="3365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92" name="Group"/>
                <p:cNvGrpSpPr/>
                <p:nvPr/>
              </p:nvGrpSpPr>
              <p:grpSpPr>
                <a:xfrm rot="5400000">
                  <a:off x="66296" y="46118"/>
                  <a:ext cx="37690" cy="98413"/>
                  <a:chOff x="0" y="0"/>
                  <a:chExt cx="37689" cy="98411"/>
                </a:xfrm>
              </p:grpSpPr>
              <p:sp>
                <p:nvSpPr>
                  <p:cNvPr id="1190" name="Line"/>
                  <p:cNvSpPr/>
                  <p:nvPr/>
                </p:nvSpPr>
                <p:spPr>
                  <a:xfrm flipH="1" flipV="1">
                    <a:off x="18489" y="24603"/>
                    <a:ext cx="712" cy="7380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91" name="Line"/>
                  <p:cNvSpPr/>
                  <p:nvPr/>
                </p:nvSpPr>
                <p:spPr>
                  <a:xfrm flipH="1" rot="10800000">
                    <a:off x="0" y="0"/>
                    <a:ext cx="37690" cy="23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193" name="Rounded Rectangle"/>
                <p:cNvSpPr/>
                <p:nvPr/>
              </p:nvSpPr>
              <p:spPr>
                <a:xfrm rot="16200000">
                  <a:off x="-4160" y="7351"/>
                  <a:ext cx="48360" cy="336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196" name="Group"/>
                <p:cNvGrpSpPr/>
                <p:nvPr/>
              </p:nvGrpSpPr>
              <p:grpSpPr>
                <a:xfrm rot="5400000">
                  <a:off x="68007" y="-25027"/>
                  <a:ext cx="37690" cy="98413"/>
                  <a:chOff x="0" y="0"/>
                  <a:chExt cx="37689" cy="98411"/>
                </a:xfrm>
              </p:grpSpPr>
              <p:sp>
                <p:nvSpPr>
                  <p:cNvPr id="1194" name="Line"/>
                  <p:cNvSpPr/>
                  <p:nvPr/>
                </p:nvSpPr>
                <p:spPr>
                  <a:xfrm flipH="1" flipV="1">
                    <a:off x="18489" y="24603"/>
                    <a:ext cx="712" cy="7380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195" name="Line"/>
                  <p:cNvSpPr/>
                  <p:nvPr/>
                </p:nvSpPr>
                <p:spPr>
                  <a:xfrm flipH="1" rot="10800000">
                    <a:off x="0" y="0"/>
                    <a:ext cx="37690" cy="23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199" name="Rectangle"/>
            <p:cNvSpPr/>
            <p:nvPr/>
          </p:nvSpPr>
          <p:spPr>
            <a:xfrm>
              <a:off x="0" y="18026"/>
              <a:ext cx="852952" cy="39641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91919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1" name="&lt;&lt;system&gt;&gt;…"/>
          <p:cNvSpPr/>
          <p:nvPr/>
        </p:nvSpPr>
        <p:spPr>
          <a:xfrm>
            <a:off x="6509605" y="553084"/>
            <a:ext cx="760700" cy="287913"/>
          </a:xfrm>
          <a:prstGeom prst="roundRect">
            <a:avLst>
              <a:gd name="adj" fmla="val 10988"/>
            </a:avLst>
          </a:prstGeom>
          <a:solidFill>
            <a:srgbClr val="FAE232"/>
          </a:solidFill>
          <a:ln w="3175">
            <a:miter lim="400000"/>
          </a:ln>
          <a:effectLst>
            <a:outerShdw sx="100000" sy="100000" kx="0" ky="0" algn="b" rotWithShape="0" blurRad="0" dist="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&lt;&lt;system&gt;&gt;</a:t>
            </a:r>
          </a:p>
          <a:p>
            <a:pPr algn="ctr" defTabSz="304651">
              <a:defRPr sz="71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Eng process</a:t>
            </a:r>
          </a:p>
        </p:txBody>
      </p:sp>
      <p:grpSp>
        <p:nvGrpSpPr>
          <p:cNvPr id="1204" name="Group"/>
          <p:cNvGrpSpPr/>
          <p:nvPr/>
        </p:nvGrpSpPr>
        <p:grpSpPr>
          <a:xfrm>
            <a:off x="7333304" y="510067"/>
            <a:ext cx="1145098" cy="317667"/>
            <a:chOff x="0" y="0"/>
            <a:chExt cx="1145097" cy="317665"/>
          </a:xfrm>
        </p:grpSpPr>
        <p:sp>
          <p:nvSpPr>
            <p:cNvPr id="1202" name="&lt;&lt;system&gt;&gt;…"/>
            <p:cNvSpPr/>
            <p:nvPr/>
          </p:nvSpPr>
          <p:spPr>
            <a:xfrm>
              <a:off x="0" y="0"/>
              <a:ext cx="1145098" cy="297746"/>
            </a:xfrm>
            <a:prstGeom prst="roundRect">
              <a:avLst>
                <a:gd name="adj" fmla="val 1062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Tool chain interoperability</a:t>
              </a:r>
            </a:p>
          </p:txBody>
        </p:sp>
        <p:sp>
          <p:nvSpPr>
            <p:cNvPr id="1203" name="Rectangle"/>
            <p:cNvSpPr/>
            <p:nvPr/>
          </p:nvSpPr>
          <p:spPr>
            <a:xfrm>
              <a:off x="3312" y="3935"/>
              <a:ext cx="1137067" cy="313731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207" name="Group"/>
          <p:cNvGrpSpPr/>
          <p:nvPr/>
        </p:nvGrpSpPr>
        <p:grpSpPr>
          <a:xfrm>
            <a:off x="5830036" y="940109"/>
            <a:ext cx="854173" cy="405000"/>
            <a:chOff x="0" y="0"/>
            <a:chExt cx="854171" cy="404999"/>
          </a:xfrm>
        </p:grpSpPr>
        <p:sp>
          <p:nvSpPr>
            <p:cNvPr id="1205" name="&lt;&lt;system&gt;&gt;…"/>
            <p:cNvSpPr/>
            <p:nvPr/>
          </p:nvSpPr>
          <p:spPr>
            <a:xfrm>
              <a:off x="7670" y="5813"/>
              <a:ext cx="846502" cy="282362"/>
            </a:xfrm>
            <a:prstGeom prst="roundRect">
              <a:avLst>
                <a:gd name="adj" fmla="val 11204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Training material</a:t>
              </a:r>
            </a:p>
          </p:txBody>
        </p:sp>
        <p:sp>
          <p:nvSpPr>
            <p:cNvPr id="1206" name="Rectangle"/>
            <p:cNvSpPr/>
            <p:nvPr/>
          </p:nvSpPr>
          <p:spPr>
            <a:xfrm>
              <a:off x="0" y="0"/>
              <a:ext cx="835038" cy="405000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8" name="Eclipse Arrowhead v4.4.0"/>
          <p:cNvSpPr txBox="1"/>
          <p:nvPr/>
        </p:nvSpPr>
        <p:spPr>
          <a:xfrm rot="16200000">
            <a:off x="-1460058" y="2782981"/>
            <a:ext cx="3478856" cy="43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Eclipse Arrowhead v4.4.0</a:t>
            </a:r>
          </a:p>
        </p:txBody>
      </p:sp>
      <p:sp>
        <p:nvSpPr>
          <p:cNvPr id="1209" name="Rectangle"/>
          <p:cNvSpPr/>
          <p:nvPr/>
        </p:nvSpPr>
        <p:spPr>
          <a:xfrm>
            <a:off x="3997683" y="3253982"/>
            <a:ext cx="772891" cy="401894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644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231" name="Group"/>
          <p:cNvGrpSpPr/>
          <p:nvPr/>
        </p:nvGrpSpPr>
        <p:grpSpPr>
          <a:xfrm>
            <a:off x="5431219" y="4628120"/>
            <a:ext cx="844191" cy="451503"/>
            <a:chOff x="0" y="0"/>
            <a:chExt cx="844190" cy="451501"/>
          </a:xfrm>
        </p:grpSpPr>
        <p:grpSp>
          <p:nvGrpSpPr>
            <p:cNvPr id="1229" name="Group"/>
            <p:cNvGrpSpPr/>
            <p:nvPr/>
          </p:nvGrpSpPr>
          <p:grpSpPr>
            <a:xfrm>
              <a:off x="0" y="-1"/>
              <a:ext cx="838693" cy="451503"/>
              <a:chOff x="0" y="0"/>
              <a:chExt cx="838692" cy="451501"/>
            </a:xfrm>
          </p:grpSpPr>
          <p:sp>
            <p:nvSpPr>
              <p:cNvPr id="1210" name="&lt;&lt;system&gt;&gt;…"/>
              <p:cNvSpPr/>
              <p:nvPr/>
            </p:nvSpPr>
            <p:spPr>
              <a:xfrm>
                <a:off x="0" y="0"/>
                <a:ext cx="838693" cy="304577"/>
              </a:xfrm>
              <a:prstGeom prst="roundRect">
                <a:avLst>
                  <a:gd name="adj" fmla="val 9942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35458">
                  <a:defRPr sz="784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35458">
                  <a:defRPr sz="784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SecurityMitigation</a:t>
                </a:r>
              </a:p>
            </p:txBody>
          </p:sp>
          <p:grpSp>
            <p:nvGrpSpPr>
              <p:cNvPr id="1228" name="Group"/>
              <p:cNvGrpSpPr/>
              <p:nvPr/>
            </p:nvGrpSpPr>
            <p:grpSpPr>
              <a:xfrm flipH="1" rot="16200000">
                <a:off x="215572" y="184661"/>
                <a:ext cx="156710" cy="376973"/>
                <a:chOff x="0" y="0"/>
                <a:chExt cx="156709" cy="376971"/>
              </a:xfrm>
            </p:grpSpPr>
            <p:grpSp>
              <p:nvGrpSpPr>
                <p:cNvPr id="1215" name="Group"/>
                <p:cNvGrpSpPr/>
                <p:nvPr/>
              </p:nvGrpSpPr>
              <p:grpSpPr>
                <a:xfrm>
                  <a:off x="0" y="305971"/>
                  <a:ext cx="156710" cy="71001"/>
                  <a:chOff x="0" y="0"/>
                  <a:chExt cx="156709" cy="71000"/>
                </a:xfrm>
              </p:grpSpPr>
              <p:pic>
                <p:nvPicPr>
                  <p:cNvPr id="1211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8876" y="8875"/>
                    <a:ext cx="71002" cy="5325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214" name="Group"/>
                  <p:cNvGrpSpPr/>
                  <p:nvPr/>
                </p:nvGrpSpPr>
                <p:grpSpPr>
                  <a:xfrm rot="16200000">
                    <a:off x="83048" y="-20520"/>
                    <a:ext cx="35284" cy="112041"/>
                    <a:chOff x="0" y="0"/>
                    <a:chExt cx="35282" cy="112039"/>
                  </a:xfrm>
                </p:grpSpPr>
                <p:sp>
                  <p:nvSpPr>
                    <p:cNvPr id="1212" name="Line"/>
                    <p:cNvSpPr/>
                    <p:nvPr/>
                  </p:nvSpPr>
                  <p:spPr>
                    <a:xfrm flipH="1">
                      <a:off x="19050" y="0"/>
                      <a:ext cx="1" cy="77047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213" name="Circle"/>
                    <p:cNvSpPr/>
                    <p:nvPr/>
                  </p:nvSpPr>
                  <p:spPr>
                    <a:xfrm>
                      <a:off x="0" y="76546"/>
                      <a:ext cx="35283" cy="354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216" name="Rounded Rectangle"/>
                <p:cNvSpPr/>
                <p:nvPr/>
              </p:nvSpPr>
              <p:spPr>
                <a:xfrm rot="16200000">
                  <a:off x="-4600" y="165462"/>
                  <a:ext cx="53473" cy="372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19" name="Group"/>
                <p:cNvGrpSpPr/>
                <p:nvPr/>
              </p:nvGrpSpPr>
              <p:grpSpPr>
                <a:xfrm rot="5400000">
                  <a:off x="70055" y="129661"/>
                  <a:ext cx="41675" cy="108817"/>
                  <a:chOff x="0" y="0"/>
                  <a:chExt cx="41674" cy="108815"/>
                </a:xfrm>
              </p:grpSpPr>
              <p:sp>
                <p:nvSpPr>
                  <p:cNvPr id="1217" name="Line"/>
                  <p:cNvSpPr/>
                  <p:nvPr/>
                </p:nvSpPr>
                <p:spPr>
                  <a:xfrm flipH="1" flipV="1">
                    <a:off x="20444" y="27204"/>
                    <a:ext cx="787" cy="81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18" name="Line"/>
                  <p:cNvSpPr/>
                  <p:nvPr/>
                </p:nvSpPr>
                <p:spPr>
                  <a:xfrm flipH="1" rot="10800000">
                    <a:off x="0" y="-1"/>
                    <a:ext cx="41675" cy="264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20" name="Rounded Rectangle"/>
                <p:cNvSpPr/>
                <p:nvPr/>
              </p:nvSpPr>
              <p:spPr>
                <a:xfrm rot="16200000">
                  <a:off x="-4600" y="86796"/>
                  <a:ext cx="53473" cy="3721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23" name="Group"/>
                <p:cNvGrpSpPr/>
                <p:nvPr/>
              </p:nvGrpSpPr>
              <p:grpSpPr>
                <a:xfrm rot="5400000">
                  <a:off x="73305" y="50994"/>
                  <a:ext cx="41675" cy="108817"/>
                  <a:chOff x="0" y="0"/>
                  <a:chExt cx="41674" cy="108815"/>
                </a:xfrm>
              </p:grpSpPr>
              <p:sp>
                <p:nvSpPr>
                  <p:cNvPr id="1221" name="Line"/>
                  <p:cNvSpPr/>
                  <p:nvPr/>
                </p:nvSpPr>
                <p:spPr>
                  <a:xfrm flipH="1" flipV="1">
                    <a:off x="20444" y="27204"/>
                    <a:ext cx="787" cy="81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22" name="Line"/>
                  <p:cNvSpPr/>
                  <p:nvPr/>
                </p:nvSpPr>
                <p:spPr>
                  <a:xfrm flipH="1" rot="10800000">
                    <a:off x="0" y="-1"/>
                    <a:ext cx="41675" cy="264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24" name="Rounded Rectangle"/>
                <p:cNvSpPr/>
                <p:nvPr/>
              </p:nvSpPr>
              <p:spPr>
                <a:xfrm rot="16200000">
                  <a:off x="-4600" y="8128"/>
                  <a:ext cx="53473" cy="372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27" name="Group"/>
                <p:cNvGrpSpPr/>
                <p:nvPr/>
              </p:nvGrpSpPr>
              <p:grpSpPr>
                <a:xfrm rot="5400000">
                  <a:off x="75197" y="-27673"/>
                  <a:ext cx="41675" cy="108817"/>
                  <a:chOff x="0" y="0"/>
                  <a:chExt cx="41674" cy="108815"/>
                </a:xfrm>
              </p:grpSpPr>
              <p:sp>
                <p:nvSpPr>
                  <p:cNvPr id="1225" name="Line"/>
                  <p:cNvSpPr/>
                  <p:nvPr/>
                </p:nvSpPr>
                <p:spPr>
                  <a:xfrm flipH="1" flipV="1">
                    <a:off x="20444" y="27204"/>
                    <a:ext cx="787" cy="81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26" name="Line"/>
                  <p:cNvSpPr/>
                  <p:nvPr/>
                </p:nvSpPr>
                <p:spPr>
                  <a:xfrm flipH="1" rot="10800000">
                    <a:off x="0" y="-1"/>
                    <a:ext cx="41675" cy="264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230" name="Rectangle"/>
            <p:cNvSpPr/>
            <p:nvPr/>
          </p:nvSpPr>
          <p:spPr>
            <a:xfrm>
              <a:off x="12471" y="15800"/>
              <a:ext cx="831720" cy="419567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3997833" y="2757551"/>
            <a:ext cx="632062" cy="418245"/>
            <a:chOff x="0" y="0"/>
            <a:chExt cx="632060" cy="418244"/>
          </a:xfrm>
        </p:grpSpPr>
        <p:grpSp>
          <p:nvGrpSpPr>
            <p:cNvPr id="1251" name="Group"/>
            <p:cNvGrpSpPr/>
            <p:nvPr/>
          </p:nvGrpSpPr>
          <p:grpSpPr>
            <a:xfrm>
              <a:off x="0" y="3289"/>
              <a:ext cx="613901" cy="401143"/>
              <a:chOff x="0" y="0"/>
              <a:chExt cx="613900" cy="401142"/>
            </a:xfrm>
          </p:grpSpPr>
          <p:sp>
            <p:nvSpPr>
              <p:cNvPr id="1232" name="&lt;&lt;system&gt;&gt;…"/>
              <p:cNvSpPr/>
              <p:nvPr/>
            </p:nvSpPr>
            <p:spPr>
              <a:xfrm>
                <a:off x="0" y="0"/>
                <a:ext cx="613901" cy="273807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TimeManager</a:t>
                </a:r>
              </a:p>
            </p:txBody>
          </p:sp>
          <p:grpSp>
            <p:nvGrpSpPr>
              <p:cNvPr id="1250" name="Group"/>
              <p:cNvGrpSpPr/>
              <p:nvPr/>
            </p:nvGrpSpPr>
            <p:grpSpPr>
              <a:xfrm flipH="1" rot="16200000">
                <a:off x="234810" y="181384"/>
                <a:ext cx="129060" cy="310457"/>
                <a:chOff x="0" y="0"/>
                <a:chExt cx="129058" cy="310456"/>
              </a:xfrm>
            </p:grpSpPr>
            <p:grpSp>
              <p:nvGrpSpPr>
                <p:cNvPr id="1237" name="Group"/>
                <p:cNvGrpSpPr/>
                <p:nvPr/>
              </p:nvGrpSpPr>
              <p:grpSpPr>
                <a:xfrm>
                  <a:off x="-1" y="251983"/>
                  <a:ext cx="129060" cy="58474"/>
                  <a:chOff x="0" y="0"/>
                  <a:chExt cx="129058" cy="58472"/>
                </a:xfrm>
              </p:grpSpPr>
              <p:pic>
                <p:nvPicPr>
                  <p:cNvPr id="1233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310" y="7309"/>
                    <a:ext cx="58474" cy="4385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236" name="Group"/>
                  <p:cNvGrpSpPr/>
                  <p:nvPr/>
                </p:nvGrpSpPr>
                <p:grpSpPr>
                  <a:xfrm rot="16200000">
                    <a:off x="68394" y="-16899"/>
                    <a:ext cx="29058" cy="92271"/>
                    <a:chOff x="0" y="0"/>
                    <a:chExt cx="29057" cy="92270"/>
                  </a:xfrm>
                </p:grpSpPr>
                <p:sp>
                  <p:nvSpPr>
                    <p:cNvPr id="1234" name="Line"/>
                    <p:cNvSpPr/>
                    <p:nvPr/>
                  </p:nvSpPr>
                  <p:spPr>
                    <a:xfrm flipH="1">
                      <a:off x="15689" y="0"/>
                      <a:ext cx="1" cy="6345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235" name="Circle"/>
                    <p:cNvSpPr/>
                    <p:nvPr/>
                  </p:nvSpPr>
                  <p:spPr>
                    <a:xfrm>
                      <a:off x="0" y="63039"/>
                      <a:ext cx="29058" cy="29232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238" name="Rounded Rectangle"/>
                <p:cNvSpPr/>
                <p:nvPr/>
              </p:nvSpPr>
              <p:spPr>
                <a:xfrm rot="16200000">
                  <a:off x="-3788" y="136267"/>
                  <a:ext cx="44037" cy="306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41" name="Group"/>
                <p:cNvGrpSpPr/>
                <p:nvPr/>
              </p:nvGrpSpPr>
              <p:grpSpPr>
                <a:xfrm rot="5400000">
                  <a:off x="57694" y="106783"/>
                  <a:ext cx="34322" cy="89616"/>
                  <a:chOff x="0" y="0"/>
                  <a:chExt cx="34320" cy="89615"/>
                </a:xfrm>
              </p:grpSpPr>
              <p:sp>
                <p:nvSpPr>
                  <p:cNvPr id="1239" name="Line"/>
                  <p:cNvSpPr/>
                  <p:nvPr/>
                </p:nvSpPr>
                <p:spPr>
                  <a:xfrm flipH="1" flipV="1">
                    <a:off x="16836" y="22404"/>
                    <a:ext cx="649" cy="672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40" name="Line"/>
                  <p:cNvSpPr/>
                  <p:nvPr/>
                </p:nvSpPr>
                <p:spPr>
                  <a:xfrm flipH="1" rot="10800000">
                    <a:off x="0" y="0"/>
                    <a:ext cx="34321" cy="21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42" name="Rounded Rectangle"/>
                <p:cNvSpPr/>
                <p:nvPr/>
              </p:nvSpPr>
              <p:spPr>
                <a:xfrm rot="16200000">
                  <a:off x="-3788" y="71481"/>
                  <a:ext cx="44037" cy="306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45" name="Group"/>
                <p:cNvGrpSpPr/>
                <p:nvPr/>
              </p:nvGrpSpPr>
              <p:grpSpPr>
                <a:xfrm rot="5400000">
                  <a:off x="60370" y="41996"/>
                  <a:ext cx="34322" cy="89617"/>
                  <a:chOff x="0" y="0"/>
                  <a:chExt cx="34320" cy="89615"/>
                </a:xfrm>
              </p:grpSpPr>
              <p:sp>
                <p:nvSpPr>
                  <p:cNvPr id="1243" name="Line"/>
                  <p:cNvSpPr/>
                  <p:nvPr/>
                </p:nvSpPr>
                <p:spPr>
                  <a:xfrm flipH="1" flipV="1">
                    <a:off x="16836" y="22404"/>
                    <a:ext cx="649" cy="672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44" name="Line"/>
                  <p:cNvSpPr/>
                  <p:nvPr/>
                </p:nvSpPr>
                <p:spPr>
                  <a:xfrm flipH="1" rot="10800000">
                    <a:off x="0" y="0"/>
                    <a:ext cx="34321" cy="21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46" name="Rounded Rectangle"/>
                <p:cNvSpPr/>
                <p:nvPr/>
              </p:nvSpPr>
              <p:spPr>
                <a:xfrm rot="16200000">
                  <a:off x="-3788" y="6694"/>
                  <a:ext cx="44037" cy="306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49" name="Group"/>
                <p:cNvGrpSpPr/>
                <p:nvPr/>
              </p:nvGrpSpPr>
              <p:grpSpPr>
                <a:xfrm rot="5400000">
                  <a:off x="61928" y="-22790"/>
                  <a:ext cx="34322" cy="89617"/>
                  <a:chOff x="0" y="0"/>
                  <a:chExt cx="34320" cy="89615"/>
                </a:xfrm>
              </p:grpSpPr>
              <p:sp>
                <p:nvSpPr>
                  <p:cNvPr id="1247" name="Line"/>
                  <p:cNvSpPr/>
                  <p:nvPr/>
                </p:nvSpPr>
                <p:spPr>
                  <a:xfrm flipH="1" flipV="1">
                    <a:off x="16836" y="22404"/>
                    <a:ext cx="649" cy="672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48" name="Line"/>
                  <p:cNvSpPr/>
                  <p:nvPr/>
                </p:nvSpPr>
                <p:spPr>
                  <a:xfrm flipH="1" rot="10800000">
                    <a:off x="0" y="0"/>
                    <a:ext cx="34321" cy="21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252" name="Rectangle"/>
            <p:cNvSpPr/>
            <p:nvPr/>
          </p:nvSpPr>
          <p:spPr>
            <a:xfrm>
              <a:off x="12610" y="0"/>
              <a:ext cx="619451" cy="418245"/>
            </a:xfrm>
            <a:prstGeom prst="rect">
              <a:avLst/>
            </a:prstGeom>
            <a:noFill/>
            <a:ln w="254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273" name="Group"/>
          <p:cNvGrpSpPr/>
          <p:nvPr/>
        </p:nvGrpSpPr>
        <p:grpSpPr>
          <a:xfrm>
            <a:off x="3385499" y="90509"/>
            <a:ext cx="776231" cy="393235"/>
            <a:chOff x="0" y="0"/>
            <a:chExt cx="776229" cy="393233"/>
          </a:xfrm>
        </p:grpSpPr>
        <p:sp>
          <p:nvSpPr>
            <p:cNvPr id="1254" name="&lt;&lt;system&gt;&gt;…"/>
            <p:cNvSpPr/>
            <p:nvPr/>
          </p:nvSpPr>
          <p:spPr>
            <a:xfrm>
              <a:off x="0" y="0"/>
              <a:ext cx="776230" cy="268409"/>
            </a:xfrm>
            <a:prstGeom prst="roundRect">
              <a:avLst>
                <a:gd name="adj" fmla="val 9405"/>
              </a:avLst>
            </a:prstGeom>
            <a:solidFill>
              <a:srgbClr val="FAE232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5400000">
                <a:srgbClr val="000000">
                  <a:alpha val="63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t">
              <a:normAutofit fontScale="100000" lnSpcReduction="0"/>
            </a:bodyPr>
            <a:lstStyle/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&lt;&lt;system&gt;&gt;</a:t>
              </a:r>
            </a:p>
            <a:p>
              <a:pPr algn="ctr" defTabSz="304651">
                <a:defRPr sz="712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SysML 1.6 library</a:t>
              </a:r>
            </a:p>
          </p:txBody>
        </p:sp>
        <p:grpSp>
          <p:nvGrpSpPr>
            <p:cNvPr id="1272" name="Group"/>
            <p:cNvGrpSpPr/>
            <p:nvPr/>
          </p:nvGrpSpPr>
          <p:grpSpPr>
            <a:xfrm flipH="1" rot="16200000">
              <a:off x="174034" y="177808"/>
              <a:ext cx="126516" cy="304337"/>
              <a:chOff x="0" y="0"/>
              <a:chExt cx="126514" cy="304335"/>
            </a:xfrm>
          </p:grpSpPr>
          <p:grpSp>
            <p:nvGrpSpPr>
              <p:cNvPr id="1259" name="Group"/>
              <p:cNvGrpSpPr/>
              <p:nvPr/>
            </p:nvGrpSpPr>
            <p:grpSpPr>
              <a:xfrm>
                <a:off x="-1" y="247015"/>
                <a:ext cx="126516" cy="57321"/>
                <a:chOff x="0" y="0"/>
                <a:chExt cx="126514" cy="57319"/>
              </a:xfrm>
            </p:grpSpPr>
            <p:pic>
              <p:nvPicPr>
                <p:cNvPr id="1255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7166" y="7165"/>
                  <a:ext cx="57321" cy="429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258" name="Group"/>
                <p:cNvGrpSpPr/>
                <p:nvPr/>
              </p:nvGrpSpPr>
              <p:grpSpPr>
                <a:xfrm rot="16200000">
                  <a:off x="67046" y="-16566"/>
                  <a:ext cx="28485" cy="90452"/>
                  <a:chOff x="0" y="0"/>
                  <a:chExt cx="28484" cy="90451"/>
                </a:xfrm>
              </p:grpSpPr>
              <p:sp>
                <p:nvSpPr>
                  <p:cNvPr id="1256" name="Line"/>
                  <p:cNvSpPr/>
                  <p:nvPr/>
                </p:nvSpPr>
                <p:spPr>
                  <a:xfrm flipH="1">
                    <a:off x="15380" y="0"/>
                    <a:ext cx="1" cy="6220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315682">
                      <a:defRPr sz="400"/>
                    </a:pPr>
                  </a:p>
                </p:txBody>
              </p:sp>
              <p:sp>
                <p:nvSpPr>
                  <p:cNvPr id="1257" name="Circle"/>
                  <p:cNvSpPr/>
                  <p:nvPr/>
                </p:nvSpPr>
                <p:spPr>
                  <a:xfrm>
                    <a:off x="0" y="61797"/>
                    <a:ext cx="28485" cy="28655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algn="ctr" defTabSz="315682">
                      <a:defRPr sz="3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1260" name="Rounded Rectangle"/>
              <p:cNvSpPr/>
              <p:nvPr/>
            </p:nvSpPr>
            <p:spPr>
              <a:xfrm rot="16200000">
                <a:off x="-3714" y="133581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263" name="Group"/>
              <p:cNvGrpSpPr/>
              <p:nvPr/>
            </p:nvGrpSpPr>
            <p:grpSpPr>
              <a:xfrm rot="5400000">
                <a:off x="56557" y="104678"/>
                <a:ext cx="33645" cy="87850"/>
                <a:chOff x="0" y="0"/>
                <a:chExt cx="33644" cy="87848"/>
              </a:xfrm>
            </p:grpSpPr>
            <p:sp>
              <p:nvSpPr>
                <p:cNvPr id="1261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262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1264" name="Rounded Rectangle"/>
              <p:cNvSpPr/>
              <p:nvPr/>
            </p:nvSpPr>
            <p:spPr>
              <a:xfrm rot="16200000">
                <a:off x="-3714" y="70071"/>
                <a:ext cx="43170" cy="30045"/>
              </a:xfrm>
              <a:prstGeom prst="roundRect">
                <a:avLst>
                  <a:gd name="adj" fmla="val 16667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267" name="Group"/>
              <p:cNvGrpSpPr/>
              <p:nvPr/>
            </p:nvGrpSpPr>
            <p:grpSpPr>
              <a:xfrm rot="5400000">
                <a:off x="59180" y="41168"/>
                <a:ext cx="33645" cy="87850"/>
                <a:chOff x="0" y="0"/>
                <a:chExt cx="33644" cy="87848"/>
              </a:xfrm>
            </p:grpSpPr>
            <p:sp>
              <p:nvSpPr>
                <p:cNvPr id="1265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266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  <p:sp>
            <p:nvSpPr>
              <p:cNvPr id="1268" name="Rounded Rectangle"/>
              <p:cNvSpPr/>
              <p:nvPr/>
            </p:nvSpPr>
            <p:spPr>
              <a:xfrm rot="16200000">
                <a:off x="-3714" y="6562"/>
                <a:ext cx="43170" cy="30044"/>
              </a:xfrm>
              <a:prstGeom prst="roundRect">
                <a:avLst>
                  <a:gd name="adj" fmla="val 16667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defTabSz="315682">
                  <a:defRPr sz="3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271" name="Group"/>
              <p:cNvGrpSpPr/>
              <p:nvPr/>
            </p:nvGrpSpPr>
            <p:grpSpPr>
              <a:xfrm rot="5400000">
                <a:off x="60707" y="-22341"/>
                <a:ext cx="33646" cy="87850"/>
                <a:chOff x="0" y="0"/>
                <a:chExt cx="33644" cy="87848"/>
              </a:xfrm>
            </p:grpSpPr>
            <p:sp>
              <p:nvSpPr>
                <p:cNvPr id="1269" name="Line"/>
                <p:cNvSpPr/>
                <p:nvPr/>
              </p:nvSpPr>
              <p:spPr>
                <a:xfrm flipH="1" flipV="1">
                  <a:off x="16504" y="21962"/>
                  <a:ext cx="636" cy="65887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6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270" name="Line"/>
                <p:cNvSpPr/>
                <p:nvPr/>
              </p:nvSpPr>
              <p:spPr>
                <a:xfrm flipH="1" rot="10800000">
                  <a:off x="0" y="0"/>
                  <a:ext cx="33645" cy="21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267890">
                    <a:defRPr sz="900"/>
                  </a:pPr>
                </a:p>
              </p:txBody>
            </p:sp>
          </p:grpSp>
        </p:grpSp>
      </p:grpSp>
      <p:sp>
        <p:nvSpPr>
          <p:cNvPr id="1274" name="Rectangle"/>
          <p:cNvSpPr/>
          <p:nvPr/>
        </p:nvSpPr>
        <p:spPr>
          <a:xfrm>
            <a:off x="3381950" y="79474"/>
            <a:ext cx="783328" cy="400723"/>
          </a:xfrm>
          <a:prstGeom prst="rect">
            <a:avLst/>
          </a:prstGeom>
          <a:ln w="25400">
            <a:solidFill>
              <a:srgbClr val="61D836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296" name="Group"/>
          <p:cNvGrpSpPr/>
          <p:nvPr/>
        </p:nvGrpSpPr>
        <p:grpSpPr>
          <a:xfrm>
            <a:off x="5838905" y="4215377"/>
            <a:ext cx="614333" cy="390167"/>
            <a:chOff x="0" y="0"/>
            <a:chExt cx="614332" cy="390165"/>
          </a:xfrm>
        </p:grpSpPr>
        <p:grpSp>
          <p:nvGrpSpPr>
            <p:cNvPr id="1294" name="Group"/>
            <p:cNvGrpSpPr/>
            <p:nvPr/>
          </p:nvGrpSpPr>
          <p:grpSpPr>
            <a:xfrm>
              <a:off x="0" y="6654"/>
              <a:ext cx="604032" cy="383512"/>
              <a:chOff x="0" y="0"/>
              <a:chExt cx="604031" cy="383511"/>
            </a:xfrm>
          </p:grpSpPr>
          <p:sp>
            <p:nvSpPr>
              <p:cNvPr id="1275" name="&lt;&lt;system&gt;&gt;…"/>
              <p:cNvSpPr/>
              <p:nvPr/>
            </p:nvSpPr>
            <p:spPr>
              <a:xfrm>
                <a:off x="0" y="0"/>
                <a:ext cx="604032" cy="266010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Z-wave</a:t>
                </a:r>
              </a:p>
            </p:txBody>
          </p:sp>
          <p:grpSp>
            <p:nvGrpSpPr>
              <p:cNvPr id="1293" name="Group"/>
              <p:cNvGrpSpPr/>
              <p:nvPr/>
            </p:nvGrpSpPr>
            <p:grpSpPr>
              <a:xfrm flipH="1" rot="16200000">
                <a:off x="161036" y="170011"/>
                <a:ext cx="125385" cy="301617"/>
                <a:chOff x="0" y="0"/>
                <a:chExt cx="125383" cy="301615"/>
              </a:xfrm>
            </p:grpSpPr>
            <p:grpSp>
              <p:nvGrpSpPr>
                <p:cNvPr id="1280" name="Group"/>
                <p:cNvGrpSpPr/>
                <p:nvPr/>
              </p:nvGrpSpPr>
              <p:grpSpPr>
                <a:xfrm>
                  <a:off x="0" y="244808"/>
                  <a:ext cx="125384" cy="56808"/>
                  <a:chOff x="0" y="0"/>
                  <a:chExt cx="125383" cy="56807"/>
                </a:xfrm>
              </p:grpSpPr>
              <p:pic>
                <p:nvPicPr>
                  <p:cNvPr id="1276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102" y="7101"/>
                    <a:ext cx="56809" cy="426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279" name="Group"/>
                  <p:cNvGrpSpPr/>
                  <p:nvPr/>
                </p:nvGrpSpPr>
                <p:grpSpPr>
                  <a:xfrm rot="16200000">
                    <a:off x="66447" y="-16418"/>
                    <a:ext cx="28231" cy="89644"/>
                    <a:chOff x="0" y="0"/>
                    <a:chExt cx="28229" cy="89643"/>
                  </a:xfrm>
                </p:grpSpPr>
                <p:sp>
                  <p:nvSpPr>
                    <p:cNvPr id="1277" name="Line"/>
                    <p:cNvSpPr/>
                    <p:nvPr/>
                  </p:nvSpPr>
                  <p:spPr>
                    <a:xfrm flipH="1">
                      <a:off x="15242" y="0"/>
                      <a:ext cx="1" cy="61646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278" name="Circle"/>
                    <p:cNvSpPr/>
                    <p:nvPr/>
                  </p:nvSpPr>
                  <p:spPr>
                    <a:xfrm>
                      <a:off x="0" y="61244"/>
                      <a:ext cx="28230" cy="2840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281" name="Rounded Rectangle"/>
                <p:cNvSpPr/>
                <p:nvPr/>
              </p:nvSpPr>
              <p:spPr>
                <a:xfrm rot="16200000">
                  <a:off x="-3680" y="132387"/>
                  <a:ext cx="42783" cy="297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84" name="Group"/>
                <p:cNvGrpSpPr/>
                <p:nvPr/>
              </p:nvGrpSpPr>
              <p:grpSpPr>
                <a:xfrm rot="5400000">
                  <a:off x="56051" y="103742"/>
                  <a:ext cx="33345" cy="87065"/>
                  <a:chOff x="0" y="0"/>
                  <a:chExt cx="33343" cy="87063"/>
                </a:xfrm>
              </p:grpSpPr>
              <p:sp>
                <p:nvSpPr>
                  <p:cNvPr id="1282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83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85" name="Rounded Rectangle"/>
                <p:cNvSpPr/>
                <p:nvPr/>
              </p:nvSpPr>
              <p:spPr>
                <a:xfrm rot="16200000">
                  <a:off x="-3680" y="69445"/>
                  <a:ext cx="42783" cy="297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88" name="Group"/>
                <p:cNvGrpSpPr/>
                <p:nvPr/>
              </p:nvGrpSpPr>
              <p:grpSpPr>
                <a:xfrm rot="5400000">
                  <a:off x="58651" y="40801"/>
                  <a:ext cx="33345" cy="87064"/>
                  <a:chOff x="0" y="0"/>
                  <a:chExt cx="33343" cy="87063"/>
                </a:xfrm>
              </p:grpSpPr>
              <p:sp>
                <p:nvSpPr>
                  <p:cNvPr id="1286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87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289" name="Rounded Rectangle"/>
                <p:cNvSpPr/>
                <p:nvPr/>
              </p:nvSpPr>
              <p:spPr>
                <a:xfrm rot="16200000">
                  <a:off x="-3680" y="6504"/>
                  <a:ext cx="42783" cy="297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292" name="Group"/>
                <p:cNvGrpSpPr/>
                <p:nvPr/>
              </p:nvGrpSpPr>
              <p:grpSpPr>
                <a:xfrm rot="5400000">
                  <a:off x="60165" y="-22141"/>
                  <a:ext cx="33344" cy="87065"/>
                  <a:chOff x="0" y="0"/>
                  <a:chExt cx="33343" cy="87063"/>
                </a:xfrm>
              </p:grpSpPr>
              <p:sp>
                <p:nvSpPr>
                  <p:cNvPr id="1290" name="Line"/>
                  <p:cNvSpPr/>
                  <p:nvPr/>
                </p:nvSpPr>
                <p:spPr>
                  <a:xfrm flipH="1" flipV="1">
                    <a:off x="16357" y="21766"/>
                    <a:ext cx="630" cy="6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291" name="Line"/>
                  <p:cNvSpPr/>
                  <p:nvPr/>
                </p:nvSpPr>
                <p:spPr>
                  <a:xfrm flipH="1" rot="10800000">
                    <a:off x="0" y="-1"/>
                    <a:ext cx="33344" cy="211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295" name="Rectangle"/>
            <p:cNvSpPr/>
            <p:nvPr/>
          </p:nvSpPr>
          <p:spPr>
            <a:xfrm>
              <a:off x="12805" y="0"/>
              <a:ext cx="601528" cy="388909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93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97" name="Rectangle"/>
          <p:cNvSpPr/>
          <p:nvPr/>
        </p:nvSpPr>
        <p:spPr>
          <a:xfrm>
            <a:off x="2545446" y="3726308"/>
            <a:ext cx="1285763" cy="405347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319" name="Group"/>
          <p:cNvGrpSpPr/>
          <p:nvPr/>
        </p:nvGrpSpPr>
        <p:grpSpPr>
          <a:xfrm>
            <a:off x="4230578" y="934163"/>
            <a:ext cx="759864" cy="434903"/>
            <a:chOff x="0" y="0"/>
            <a:chExt cx="759862" cy="434901"/>
          </a:xfrm>
        </p:grpSpPr>
        <p:grpSp>
          <p:nvGrpSpPr>
            <p:cNvPr id="1317" name="Group"/>
            <p:cNvGrpSpPr/>
            <p:nvPr/>
          </p:nvGrpSpPr>
          <p:grpSpPr>
            <a:xfrm>
              <a:off x="0" y="4958"/>
              <a:ext cx="759863" cy="429944"/>
              <a:chOff x="0" y="0"/>
              <a:chExt cx="759862" cy="429943"/>
            </a:xfrm>
          </p:grpSpPr>
          <p:sp>
            <p:nvSpPr>
              <p:cNvPr id="1298" name="&lt;&lt;system&gt;&gt;…"/>
              <p:cNvSpPr/>
              <p:nvPr/>
            </p:nvSpPr>
            <p:spPr>
              <a:xfrm>
                <a:off x="0" y="0"/>
                <a:ext cx="759863" cy="293466"/>
              </a:xfrm>
              <a:prstGeom prst="roundRect">
                <a:avLst>
                  <a:gd name="adj" fmla="val 9405"/>
                </a:avLst>
              </a:prstGeom>
              <a:solidFill>
                <a:srgbClr val="FAE232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t">
                <a:normAutofit fontScale="100000" lnSpcReduction="0"/>
              </a:bodyPr>
              <a:lstStyle/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04651">
                  <a:defRPr sz="712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SecurityManager</a:t>
                </a:r>
              </a:p>
            </p:txBody>
          </p:sp>
          <p:grpSp>
            <p:nvGrpSpPr>
              <p:cNvPr id="1316" name="Group"/>
              <p:cNvGrpSpPr/>
              <p:nvPr/>
            </p:nvGrpSpPr>
            <p:grpSpPr>
              <a:xfrm flipH="1" rot="16200000">
                <a:off x="190281" y="194407"/>
                <a:ext cx="138326" cy="332748"/>
                <a:chOff x="0" y="0"/>
                <a:chExt cx="138324" cy="332746"/>
              </a:xfrm>
            </p:grpSpPr>
            <p:grpSp>
              <p:nvGrpSpPr>
                <p:cNvPr id="1303" name="Group"/>
                <p:cNvGrpSpPr/>
                <p:nvPr/>
              </p:nvGrpSpPr>
              <p:grpSpPr>
                <a:xfrm>
                  <a:off x="-1" y="270075"/>
                  <a:ext cx="138326" cy="62672"/>
                  <a:chOff x="0" y="0"/>
                  <a:chExt cx="138324" cy="62670"/>
                </a:xfrm>
              </p:grpSpPr>
              <p:pic>
                <p:nvPicPr>
                  <p:cNvPr id="1299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7834" y="7833"/>
                    <a:ext cx="62672" cy="470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1302" name="Group"/>
                  <p:cNvGrpSpPr/>
                  <p:nvPr/>
                </p:nvGrpSpPr>
                <p:grpSpPr>
                  <a:xfrm rot="16200000">
                    <a:off x="73305" y="-18113"/>
                    <a:ext cx="31144" cy="98897"/>
                    <a:chOff x="0" y="0"/>
                    <a:chExt cx="31143" cy="98895"/>
                  </a:xfrm>
                </p:grpSpPr>
                <p:sp>
                  <p:nvSpPr>
                    <p:cNvPr id="1300" name="Line"/>
                    <p:cNvSpPr/>
                    <p:nvPr/>
                  </p:nvSpPr>
                  <p:spPr>
                    <a:xfrm flipH="1">
                      <a:off x="16815" y="0"/>
                      <a:ext cx="1" cy="68008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defTabSz="315682">
                        <a:defRPr sz="400"/>
                      </a:pPr>
                    </a:p>
                  </p:txBody>
                </p:sp>
                <p:sp>
                  <p:nvSpPr>
                    <p:cNvPr id="1301" name="Circle"/>
                    <p:cNvSpPr/>
                    <p:nvPr/>
                  </p:nvSpPr>
                  <p:spPr>
                    <a:xfrm>
                      <a:off x="0" y="67566"/>
                      <a:ext cx="31144" cy="31330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2324" tIns="22324" rIns="22324" bIns="22324" numCol="1" anchor="t">
                      <a:noAutofit/>
                    </a:bodyPr>
                    <a:lstStyle/>
                    <a:p>
                      <a:pPr algn="ctr" defTabSz="315682">
                        <a:defRPr sz="3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304" name="Rounded Rectangle"/>
                <p:cNvSpPr/>
                <p:nvPr/>
              </p:nvSpPr>
              <p:spPr>
                <a:xfrm rot="16200000">
                  <a:off x="-4060" y="146051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307" name="Group"/>
                <p:cNvGrpSpPr/>
                <p:nvPr/>
              </p:nvGrpSpPr>
              <p:grpSpPr>
                <a:xfrm rot="5400000">
                  <a:off x="61836" y="114450"/>
                  <a:ext cx="36786" cy="96051"/>
                  <a:chOff x="0" y="0"/>
                  <a:chExt cx="36785" cy="96049"/>
                </a:xfrm>
              </p:grpSpPr>
              <p:sp>
                <p:nvSpPr>
                  <p:cNvPr id="1305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306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308" name="Rounded Rectangle"/>
                <p:cNvSpPr/>
                <p:nvPr/>
              </p:nvSpPr>
              <p:spPr>
                <a:xfrm rot="16200000">
                  <a:off x="-4060" y="76613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311" name="Group"/>
                <p:cNvGrpSpPr/>
                <p:nvPr/>
              </p:nvGrpSpPr>
              <p:grpSpPr>
                <a:xfrm rot="5400000">
                  <a:off x="64705" y="45012"/>
                  <a:ext cx="36786" cy="96051"/>
                  <a:chOff x="0" y="0"/>
                  <a:chExt cx="36785" cy="96049"/>
                </a:xfrm>
              </p:grpSpPr>
              <p:sp>
                <p:nvSpPr>
                  <p:cNvPr id="1309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310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  <p:sp>
              <p:nvSpPr>
                <p:cNvPr id="1312" name="Rounded Rectangle"/>
                <p:cNvSpPr/>
                <p:nvPr/>
              </p:nvSpPr>
              <p:spPr>
                <a:xfrm rot="16200000">
                  <a:off x="-4060" y="7175"/>
                  <a:ext cx="47199" cy="3284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2324" tIns="22324" rIns="22324" bIns="22324" numCol="1" anchor="t">
                  <a:noAutofit/>
                </a:bodyPr>
                <a:lstStyle/>
                <a:p>
                  <a:pPr defTabSz="315682">
                    <a:defRPr sz="3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315" name="Group"/>
                <p:cNvGrpSpPr/>
                <p:nvPr/>
              </p:nvGrpSpPr>
              <p:grpSpPr>
                <a:xfrm rot="5400000">
                  <a:off x="66375" y="-24426"/>
                  <a:ext cx="36786" cy="96051"/>
                  <a:chOff x="0" y="0"/>
                  <a:chExt cx="36785" cy="96049"/>
                </a:xfrm>
              </p:grpSpPr>
              <p:sp>
                <p:nvSpPr>
                  <p:cNvPr id="1313" name="Line"/>
                  <p:cNvSpPr/>
                  <p:nvPr/>
                </p:nvSpPr>
                <p:spPr>
                  <a:xfrm flipH="1" flipV="1">
                    <a:off x="18045" y="24012"/>
                    <a:ext cx="695" cy="7203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6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314" name="Line"/>
                  <p:cNvSpPr/>
                  <p:nvPr/>
                </p:nvSpPr>
                <p:spPr>
                  <a:xfrm flipH="1" rot="10800000">
                    <a:off x="0" y="0"/>
                    <a:ext cx="36786" cy="233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2324" tIns="22324" rIns="22324" bIns="22324" numCol="1" anchor="t">
                    <a:noAutofit/>
                  </a:bodyPr>
                  <a:lstStyle/>
                  <a:p>
                    <a:pPr defTabSz="267890">
                      <a:defRPr sz="900"/>
                    </a:pPr>
                  </a:p>
                </p:txBody>
              </p:sp>
            </p:grpSp>
          </p:grpSp>
        </p:grpSp>
        <p:sp>
          <p:nvSpPr>
            <p:cNvPr id="1318" name="Rectangle"/>
            <p:cNvSpPr/>
            <p:nvPr/>
          </p:nvSpPr>
          <p:spPr>
            <a:xfrm>
              <a:off x="2516" y="0"/>
              <a:ext cx="738323" cy="417244"/>
            </a:xfrm>
            <a:prstGeom prst="rect">
              <a:avLst/>
            </a:prstGeom>
            <a:noFill/>
            <a:ln w="12700" cap="flat">
              <a:solidFill>
                <a:srgbClr val="FF644E"/>
              </a:solidFill>
              <a:prstDash val="solid"/>
              <a:miter lim="400000"/>
            </a:ln>
            <a:effectLst/>
          </p:spPr>
          <p:txBody>
            <a:bodyPr wrap="square" lIns="29765" tIns="29765" rIns="29765" bIns="29765" numCol="1" anchor="ctr">
              <a:noAutofit/>
            </a:bodyPr>
            <a:lstStyle/>
            <a:p>
              <a:pPr algn="ctr" defTabSz="342304">
                <a:defRPr sz="1100">
                  <a:solidFill>
                    <a:srgbClr val="FF644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0" name="Rectangle"/>
          <p:cNvSpPr/>
          <p:nvPr/>
        </p:nvSpPr>
        <p:spPr>
          <a:xfrm>
            <a:off x="5819945" y="73096"/>
            <a:ext cx="854604" cy="404399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29765" tIns="29765" rIns="29765" bIns="29765" anchor="ctr"/>
          <a:lstStyle/>
          <a:p>
            <a:pPr algn="ctr" defTabSz="342304">
              <a:defRPr sz="1100">
                <a:solidFill>
                  <a:srgbClr val="FF93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3" name="First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level</a:t>
            </a:r>
          </a:p>
        </p:txBody>
      </p:sp>
      <p:sp>
        <p:nvSpPr>
          <p:cNvPr id="1324" name="Eclipse Arrowhead - What is it? -  Positioning versus e.g. Amaz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Eclipse Arrowhead - What is it? -  </a:t>
            </a:r>
            <a:r>
              <a:rPr>
                <a:solidFill>
                  <a:srgbClr val="FF2600"/>
                </a:solidFill>
              </a:rPr>
              <a:t>Positioning versus e.g. Amazon</a:t>
            </a:r>
          </a:p>
          <a:p>
            <a:pPr marL="0" indent="0">
              <a:spcBef>
                <a:spcPts val="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Architecture </a:t>
            </a:r>
            <a:br/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Implementation platform</a:t>
            </a:r>
            <a:br/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Engineering process and tools</a:t>
            </a:r>
            <a:br/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Commercial ecosystem</a:t>
            </a:r>
            <a:br/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Solution examples</a:t>
            </a:r>
            <a:br/>
          </a:p>
          <a:p>
            <a:pPr marL="152400" indent="-152400">
              <a:spcBef>
                <a:spcPts val="0"/>
              </a:spcBef>
              <a:buSzPct val="120000"/>
              <a:buChar char="-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7" name="Second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level</a:t>
            </a:r>
          </a:p>
        </p:txBody>
      </p:sp>
      <p:sp>
        <p:nvSpPr>
          <p:cNvPr id="1328" name="Eclipse Arrowhead - What is i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- What is it?</a:t>
            </a:r>
          </a:p>
          <a:p>
            <a:pPr marL="0" indent="0">
              <a:spcBef>
                <a:spcPts val="0"/>
              </a:spcBef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Videos</a:t>
            </a:r>
          </a:p>
          <a:p>
            <a:pPr marL="0" indent="0">
              <a:spcBef>
                <a:spcPts val="0"/>
              </a:spcBef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High level description</a:t>
            </a:r>
          </a:p>
          <a:p>
            <a:pPr marL="0" indent="0">
              <a:spcBef>
                <a:spcPts val="0"/>
              </a:spcBef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Where to use</a:t>
            </a:r>
          </a:p>
          <a:p>
            <a:pPr marL="0" indent="0">
              <a:spcBef>
                <a:spcPts val="0"/>
              </a:spcBef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Support</a:t>
            </a:r>
          </a:p>
          <a:p>
            <a:pPr marL="0" indent="0">
              <a:spcBef>
                <a:spcPts val="0"/>
              </a:spcBef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1" name="Second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level</a:t>
            </a:r>
          </a:p>
        </p:txBody>
      </p:sp>
      <p:sp>
        <p:nvSpPr>
          <p:cNvPr id="1332" name="Archite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  <a:p>
            <a:pPr marL="0" indent="0">
              <a:spcBef>
                <a:spcPts val="0"/>
              </a:spcBef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</a:t>
            </a:r>
            <a:r>
              <a:rPr sz="1600"/>
              <a:t>Architecture fundamentals</a:t>
            </a:r>
            <a:endParaRPr sz="1600"/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Micro-service SOA based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Capabilities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SOA fundamentals</a:t>
            </a:r>
            <a:br/>
            <a:r>
              <a:t>		- Security</a:t>
            </a:r>
            <a:br/>
            <a:r>
              <a:t>		- Interoperability  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Scalability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System fo Systems support</a:t>
            </a:r>
            <a:br/>
            <a:r>
              <a:t>		- Control support</a:t>
            </a:r>
            <a:br/>
            <a:r>
              <a:t>		- Execution support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Supply chain/product life cycle support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Management support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Engineering process, tools and tool chains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Documentation 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5" name="Second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level</a:t>
            </a:r>
          </a:p>
        </p:txBody>
      </p:sp>
      <p:sp>
        <p:nvSpPr>
          <p:cNvPr id="1336" name="Implementation platform - Eclipse Arrowhe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platform - Eclipse Arrowhead 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Eclipse Arrowhead core systems (yellow boxes)</a:t>
            </a:r>
            <a:br/>
            <a:r>
              <a:t>	- System functionality and role in the architecture</a:t>
            </a:r>
            <a:br/>
            <a:r>
              <a:t>	- Produced and consumed services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Code documentation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Download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9" name="Second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level</a:t>
            </a:r>
          </a:p>
        </p:txBody>
      </p:sp>
      <p:sp>
        <p:nvSpPr>
          <p:cNvPr id="1340" name="Engineering process and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process and tools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Engineering process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Engineering tools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Engineering tool chains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3" name="Second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level</a:t>
            </a:r>
          </a:p>
        </p:txBody>
      </p:sp>
      <p:sp>
        <p:nvSpPr>
          <p:cNvPr id="1344" name="Commercial eco-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Commercial eco-system</a:t>
            </a:r>
          </a:p>
          <a:p>
            <a:pPr marL="0" indent="0">
              <a:spcBef>
                <a:spcPts val="0"/>
              </a:spcBef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</a:t>
            </a:r>
            <a:r>
              <a:rPr sz="1600"/>
              <a:t>Offerings</a:t>
            </a:r>
            <a:endParaRPr sz="1600"/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Partners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PinterOP AB, ….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Jotne AS,…..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	- …..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Arrowhead compliant tools and application systems</a:t>
            </a:r>
          </a:p>
          <a:p>
            <a:pPr marL="0" indent="0">
              <a:spcBef>
                <a:spcPts val="0"/>
              </a:spcBef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Solution examples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- Success stories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…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…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HowTo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Text teasers for videos</a:t>
            </a:r>
          </a:p>
          <a:p>
            <a:pPr marL="0" indent="0">
              <a:spcBef>
                <a:spcPts val="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Text based HowTo’s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