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30" cy="98640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4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221031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4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Agenda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v4.4.1 release - what can be released now?</a:t>
            </a:r>
            <a:br/>
            <a:r>
              <a:rPr>
                <a:solidFill>
                  <a:srgbClr val="FF2600"/>
                </a:solidFill>
              </a:rPr>
              <a:t>Jerker to contact Eclipse on the delay issue!!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Szvetlin to create a release template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Documentation is still to be completed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Wiki page is under update to contain the core system documentation,Roadmap WG wiki meeting  13/12 10-12</a:t>
            </a: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Docker images to be generated by Szvetlin.</a:t>
            </a:r>
            <a:endParaRPr>
              <a:solidFill>
                <a:srgbClr val="FF2600"/>
              </a:solidFill>
            </a:endParaRP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Tentative list of libraries to be created by Szvetlin</a:t>
            </a: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Lowering the entry step - status reports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Working prototype with nested VM’s with local clouds. Set-up is not yet automated. Image size need to be reduced, target is &lt;2GB.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Emanuel - Device daemon, Local cloud deamon, Local cloud management - </a:t>
            </a:r>
            <a:r>
              <a:rPr>
                <a:solidFill>
                  <a:srgbClr val="FF2600"/>
                </a:solidFill>
              </a:rPr>
              <a:t>will work on this as consultant to LTU, not started yet, time line next year. The Management tool will be moved to Szvetlin.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Update and extension of the profile using UML meta models created for the whole architecture stack and part of the engineering process steps.</a:t>
            </a: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proposed a discussion on documentation strategy meeting done. A survey is launched to the Arrowehad Tools project to get feedback. A question discussed is how to improved the V&amp;V process thus creating trust in the TRL level enabling real industrial usage. </a:t>
            </a:r>
            <a:br>
              <a:rPr>
                <a:solidFill>
                  <a:srgbClr val="FF260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4" y="81912"/>
            <a:ext cx="7444941" cy="586592"/>
          </a:xfrm>
          <a:prstGeom prst="rect">
            <a:avLst/>
          </a:prstGeom>
        </p:spPr>
        <p:txBody>
          <a:bodyPr/>
          <a:lstStyle/>
          <a:p>
            <a:pPr lvl="1" defTabSz="393190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6" y="808359"/>
            <a:ext cx="8793776" cy="4893130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6"/>
              <a:defRPr sz="1200"/>
            </a:pPr>
            <a:r>
              <a:t>ServiceRegistry, SystemRegistry, DeviceRegistry - metadata, compliance to other service registries</a:t>
            </a:r>
            <a:br/>
            <a:r>
              <a:rPr>
                <a:solidFill>
                  <a:srgbClr val="FF2600"/>
                </a:solidFill>
              </a:rPr>
              <a:t>WG report by Jan. Work on a “bridge/adaptor” has been started by BnearIT/Sinetiq. See the GitHub issue discussion for details.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Monitoring service - multiple purposes first discussion</a:t>
            </a:r>
            <a:br/>
            <a:r>
              <a:rPr>
                <a:solidFill>
                  <a:srgbClr val="FF2600"/>
                </a:solidFill>
              </a:rPr>
              <a:t>JD to talk with Olov S. to lead such WG, Per O. to contribute from BnearIT/Sinetiq, Jan vD like to join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Request/Response models in Arrowhead </a:t>
            </a:r>
            <a: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#15</a:t>
            </a:r>
            <a:b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>
                <a:solidFill>
                  <a:srgbClr val="FF26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Mario not on-line today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200"/>
            </a:pPr>
            <a:r>
              <a:t>Format for Orchestration policy and Authorisation policy data, </a:t>
            </a:r>
            <a:r>
              <a:rPr>
                <a:solidFill>
                  <a:srgbClr val="FF2600"/>
                </a:solidFill>
              </a:rPr>
              <a:t>Olof to investigate on how to form a WG on this issue.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9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/>
            </a:pPr>
            <a:r>
              <a:t>Scenarios for § 4, 5, and 6, Mario sequence diagram from Marios scenario 2a</a:t>
            </a:r>
            <a:r>
              <a:rPr>
                <a:solidFill>
                  <a:schemeClr val="accent2"/>
                </a:solidFill>
              </a:rPr>
              <a:t>.</a:t>
            </a:r>
            <a: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(MoM from meeting in red)"/>
          <p:cNvSpPr txBox="1"/>
          <p:nvPr>
            <p:ph type="title"/>
          </p:nvPr>
        </p:nvSpPr>
        <p:spPr>
          <a:xfrm>
            <a:off x="799889" y="344570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8" name="Issue lists in GitHub…"/>
          <p:cNvSpPr txBox="1"/>
          <p:nvPr>
            <p:ph type="body" idx="1"/>
          </p:nvPr>
        </p:nvSpPr>
        <p:spPr>
          <a:xfrm>
            <a:off x="799889" y="1132385"/>
            <a:ext cx="7444938" cy="4582616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endParaRPr>
              <a:solidFill>
                <a:schemeClr val="accent2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Roadmap WG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opics on hold"/>
          <p:cNvSpPr txBox="1"/>
          <p:nvPr>
            <p:ph type="title"/>
          </p:nvPr>
        </p:nvSpPr>
        <p:spPr>
          <a:xfrm>
            <a:off x="799889" y="598564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Topics on hold</a:t>
            </a:r>
          </a:p>
        </p:txBody>
      </p:sp>
      <p:sp>
        <p:nvSpPr>
          <p:cNvPr id="111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xfrm>
            <a:off x="799889" y="1185150"/>
            <a:ext cx="7444938" cy="4071629"/>
          </a:xfrm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rgbClr val="FF2600"/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