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92" r:id="rId4"/>
    <p:sldId id="296" r:id="rId5"/>
    <p:sldId id="298" r:id="rId6"/>
    <p:sldId id="299" r:id="rId7"/>
    <p:sldId id="300" r:id="rId8"/>
    <p:sldId id="293" r:id="rId9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68"/>
    <p:restoredTop sz="94717"/>
  </p:normalViewPr>
  <p:slideViewPr>
    <p:cSldViewPr snapToGrid="0" snapToObjects="1">
      <p:cViewPr varScale="1">
        <p:scale>
          <a:sx n="153" d="100"/>
          <a:sy n="153" d="100"/>
        </p:scale>
        <p:origin x="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Bildobjekt 2" descr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objekt 1" descr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9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8" y="197587"/>
            <a:ext cx="232873" cy="2285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ubrikbild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76" name="Bildobjekt 2" descr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99" y="4517999"/>
            <a:ext cx="1004730" cy="98640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86" name="Bildobjekt 4" descr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www.arrowhead.eu"/>
          <p:cNvSpPr txBox="1"/>
          <p:nvPr/>
        </p:nvSpPr>
        <p:spPr>
          <a:xfrm>
            <a:off x="374545" y="5168258"/>
            <a:ext cx="3966635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pic>
        <p:nvPicPr>
          <p:cNvPr id="95" name="Bildobjekt 6" descr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0" y="4516958"/>
            <a:ext cx="1005844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8" y="197587"/>
            <a:ext cx="232873" cy="2285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ildobjekt 1" descr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7" y="-10921"/>
            <a:ext cx="9156992" cy="573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185151"/>
            <a:ext cx="7444938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rrowhead-f/core-cp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rrowhead-f/core-cpp/issu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oductive4.0 and Arrowhead Tools meeting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C++</a:t>
            </a:r>
            <a:endParaRPr dirty="0"/>
          </a:p>
        </p:txBody>
      </p:sp>
      <p:sp>
        <p:nvSpPr>
          <p:cNvPr id="195" name="V0.6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Szvetlin Tanyi</a:t>
            </a:r>
            <a:br>
              <a:rPr lang="hu-HU" dirty="0"/>
            </a:br>
            <a:r>
              <a:rPr lang="hu-HU" dirty="0" err="1"/>
              <a:t>szvetlin@aitia.ai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75D8-8163-2849-AB9D-5236C20E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U" dirty="0"/>
              <a:t>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2663-2D0C-1149-8B56-A820128CCB5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9" y="1185151"/>
            <a:ext cx="7444938" cy="4529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Service </a:t>
            </a:r>
            <a:r>
              <a:rPr lang="hu-HU" dirty="0" err="1"/>
              <a:t>Registry</a:t>
            </a:r>
            <a:r>
              <a:rPr lang="hu-HU" dirty="0"/>
              <a:t> 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Register</a:t>
            </a:r>
            <a:r>
              <a:rPr lang="hu-HU" dirty="0"/>
              <a:t>/</a:t>
            </a:r>
            <a:r>
              <a:rPr lang="hu-HU" dirty="0" err="1"/>
              <a:t>Unregister</a:t>
            </a:r>
            <a:r>
              <a:rPr lang="hu-HU" dirty="0"/>
              <a:t> </a:t>
            </a:r>
            <a:r>
              <a:rPr lang="hu-HU" dirty="0" err="1"/>
              <a:t>ready</a:t>
            </a:r>
            <a:endParaRPr lang="hu-HU" dirty="0"/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Query</a:t>
            </a:r>
            <a:r>
              <a:rPr lang="hu-HU" dirty="0"/>
              <a:t> in </a:t>
            </a:r>
            <a:r>
              <a:rPr lang="hu-HU" dirty="0" err="1"/>
              <a:t>development</a:t>
            </a:r>
            <a:endParaRPr lang="hu-HU" dirty="0"/>
          </a:p>
          <a:p>
            <a:pPr marL="388938" lvl="1" indent="-388938">
              <a:buFont typeface="Arial" panose="020B0604020202020204" pitchFamily="34" charset="0"/>
              <a:buChar char="•"/>
            </a:pPr>
            <a:r>
              <a:rPr lang="en-HU" dirty="0"/>
              <a:t>Other core systems</a:t>
            </a:r>
          </a:p>
          <a:p>
            <a:pPr marL="814388" lvl="2" indent="-388938">
              <a:buFont typeface="Arial" panose="020B0604020202020204" pitchFamily="34" charset="0"/>
              <a:buChar char="•"/>
            </a:pPr>
            <a:r>
              <a:rPr lang="en-HU" dirty="0"/>
              <a:t>Only a skeleton, not yet developed</a:t>
            </a:r>
          </a:p>
          <a:p>
            <a:pPr marL="388938" lvl="2" indent="-388938">
              <a:buFont typeface="Arial" panose="020B0604020202020204" pitchFamily="34" charset="0"/>
              <a:buChar char="•"/>
            </a:pPr>
            <a:r>
              <a:rPr lang="en-HU" dirty="0"/>
              <a:t>Device Registry,</a:t>
            </a:r>
          </a:p>
          <a:p>
            <a:pPr marL="388938" lvl="2" indent="-388938">
              <a:buFont typeface="Arial" panose="020B0604020202020204" pitchFamily="34" charset="0"/>
              <a:buChar char="•"/>
            </a:pPr>
            <a:r>
              <a:rPr lang="en-HU" dirty="0"/>
              <a:t>Certificate Authority</a:t>
            </a:r>
          </a:p>
          <a:p>
            <a:pPr marL="886957" lvl="3" indent="-388938">
              <a:buFont typeface="Arial" panose="020B0604020202020204" pitchFamily="34" charset="0"/>
              <a:buChar char="•"/>
            </a:pPr>
            <a:r>
              <a:rPr lang="en-HU" dirty="0"/>
              <a:t>Ready</a:t>
            </a:r>
          </a:p>
          <a:p>
            <a:pPr marL="388938" lvl="2" indent="-388938">
              <a:buFont typeface="Arial" panose="020B0604020202020204" pitchFamily="34" charset="0"/>
              <a:buChar char="•"/>
            </a:pPr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3785400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0CB3FA1-D2EA-D049-9F69-9B9431C2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U" dirty="0"/>
              <a:t>General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2F5F09-11EA-EA41-ABB8-EC82884BDF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8" y="1185151"/>
            <a:ext cx="7444937" cy="4529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Secure mode only (HTTPS)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DB uses MariaDB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HU" dirty="0"/>
              <a:t>Other DBs are usable if implemented</a:t>
            </a:r>
          </a:p>
          <a:p>
            <a:pPr marL="407988" lvl="1" indent="-381000">
              <a:buFont typeface="Arial" panose="020B0604020202020204" pitchFamily="34" charset="0"/>
              <a:buChar char="•"/>
            </a:pPr>
            <a:r>
              <a:rPr lang="en-HU" dirty="0"/>
              <a:t>Memory usage:  on avarage 0.1MB of memory used</a:t>
            </a:r>
          </a:p>
          <a:p>
            <a:pPr marL="388938" lvl="1" indent="-388938">
              <a:buFont typeface="Arial" panose="020B0604020202020204" pitchFamily="34" charset="0"/>
              <a:buChar char="•"/>
            </a:pPr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17671870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D92E-BA44-7149-91D5-D68795CC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8" y="91489"/>
            <a:ext cx="7444938" cy="586588"/>
          </a:xfrm>
        </p:spPr>
        <p:txBody>
          <a:bodyPr>
            <a:normAutofit fontScale="90000"/>
          </a:bodyPr>
          <a:lstStyle/>
          <a:p>
            <a:r>
              <a:rPr lang="en-HU" dirty="0"/>
              <a:t>How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EE9A-5DE1-AB41-8552-3E3B886F190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8" y="678077"/>
            <a:ext cx="7914343" cy="4529850"/>
          </a:xfrm>
        </p:spPr>
        <p:txBody>
          <a:bodyPr/>
          <a:lstStyle/>
          <a:p>
            <a:r>
              <a:rPr lang="en-HU" dirty="0"/>
              <a:t>Instructions: </a:t>
            </a:r>
            <a:r>
              <a:rPr lang="en-GB" dirty="0">
                <a:hlinkClick r:id="rId2"/>
              </a:rPr>
              <a:t>https://github.com/arrowhead-f/core-cpp</a:t>
            </a:r>
            <a:endParaRPr lang="en-GB" dirty="0"/>
          </a:p>
          <a:p>
            <a:endParaRPr lang="en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7A7EF-2A63-D84D-BC57-066193E4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422400"/>
            <a:ext cx="5905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4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75FE-FAEB-2543-BDA9-34D6AD6C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9" y="231095"/>
            <a:ext cx="7444938" cy="586588"/>
          </a:xfrm>
        </p:spPr>
        <p:txBody>
          <a:bodyPr>
            <a:normAutofit fontScale="90000"/>
          </a:bodyPr>
          <a:lstStyle/>
          <a:p>
            <a:r>
              <a:rPr lang="en-HU" dirty="0"/>
              <a:t>How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583B-BF3D-3E47-89B2-7C0507AB06F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9" y="830738"/>
            <a:ext cx="3645240" cy="4529850"/>
          </a:xfrm>
        </p:spPr>
        <p:txBody>
          <a:bodyPr/>
          <a:lstStyle/>
          <a:p>
            <a:endParaRPr lang="en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A34B4-656D-3448-9BE4-5710E1E7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8" y="1333500"/>
            <a:ext cx="6477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794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75FE-FAEB-2543-BDA9-34D6AD6C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9" y="231095"/>
            <a:ext cx="7444938" cy="586588"/>
          </a:xfrm>
        </p:spPr>
        <p:txBody>
          <a:bodyPr>
            <a:normAutofit fontScale="90000"/>
          </a:bodyPr>
          <a:lstStyle/>
          <a:p>
            <a:r>
              <a:rPr lang="en-HU" dirty="0"/>
              <a:t>How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583B-BF3D-3E47-89B2-7C0507AB06F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9" y="830738"/>
            <a:ext cx="3645240" cy="4529850"/>
          </a:xfrm>
        </p:spPr>
        <p:txBody>
          <a:bodyPr/>
          <a:lstStyle/>
          <a:p>
            <a:endParaRPr lang="en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A34B4-656D-3448-9BE4-5710E1E7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8" y="1333500"/>
            <a:ext cx="6477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72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75FE-FAEB-2543-BDA9-34D6AD6C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9" y="231095"/>
            <a:ext cx="7444938" cy="586588"/>
          </a:xfrm>
        </p:spPr>
        <p:txBody>
          <a:bodyPr>
            <a:normAutofit fontScale="90000"/>
          </a:bodyPr>
          <a:lstStyle/>
          <a:p>
            <a:r>
              <a:rPr lang="en-HU" dirty="0"/>
              <a:t>How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583B-BF3D-3E47-89B2-7C0507AB06F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9" y="830738"/>
            <a:ext cx="3645240" cy="4529850"/>
          </a:xfrm>
        </p:spPr>
        <p:txBody>
          <a:bodyPr/>
          <a:lstStyle/>
          <a:p>
            <a:endParaRPr lang="en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B311F-6E60-D44F-B4B4-C46C7A7A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52" y="1089063"/>
            <a:ext cx="6210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27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7C5DF-FAA6-944E-9138-3C9E518C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U" dirty="0"/>
              <a:t>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6E75A-9AC4-2246-A7E8-80570892902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8" y="1185151"/>
            <a:ext cx="8344111" cy="4529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/>
              <a:t>Community help </a:t>
            </a:r>
            <a:r>
              <a:rPr lang="en-HU" dirty="0"/>
              <a:t>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Pick an issue/core system, start developing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https://github.com/arrowhead-f/core-cpp/issues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Questions, discussions: slack channel: #</a:t>
            </a:r>
            <a:r>
              <a:rPr lang="en-GB" dirty="0" err="1"/>
              <a:t>cpp</a:t>
            </a:r>
            <a:r>
              <a:rPr lang="en-GB" dirty="0"/>
              <a:t>-dev</a:t>
            </a:r>
          </a:p>
          <a:p>
            <a:pPr marL="0" indent="0"/>
            <a:endParaRPr lang="en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A54C9-7D44-C445-B06A-C145D273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08" y="2857500"/>
            <a:ext cx="6057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32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122</Words>
  <Application>Microsoft Macintosh PowerPoint</Application>
  <PresentationFormat>On-screen Show (16:10)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Roman</vt:lpstr>
      <vt:lpstr>Calibri</vt:lpstr>
      <vt:lpstr>Default</vt:lpstr>
      <vt:lpstr>Arrowhead Core C++</vt:lpstr>
      <vt:lpstr>Status</vt:lpstr>
      <vt:lpstr>General information</vt:lpstr>
      <vt:lpstr>How to use</vt:lpstr>
      <vt:lpstr>How to use</vt:lpstr>
      <vt:lpstr>How to use</vt:lpstr>
      <vt:lpstr>How to use</vt:lpstr>
      <vt:lpstr>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13-15 Arrowhead Tools</dc:title>
  <cp:lastModifiedBy>Tanyi Szvetlin</cp:lastModifiedBy>
  <cp:revision>14</cp:revision>
  <dcterms:modified xsi:type="dcterms:W3CDTF">2021-05-11T11:35:37Z</dcterms:modified>
</cp:coreProperties>
</file>