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media/image1.jpeg" ContentType="image/jpeg"/>
  <Override PartName="/ppt/media/image2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9144000" cy="571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8" name="Shape 15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jpeg"/><Relationship Id="rId4" Type="http://schemas.openxmlformats.org/officeDocument/2006/relationships/image" Target="../media/image2.jpe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jpeg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Arrowhead first page">
    <p:bg>
      <p:bgPr>
        <a:solidFill>
          <a:srgbClr val="002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205"/>
            <a:ext cx="9129393" cy="5715001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Title Text"/>
          <p:cNvSpPr txBox="1"/>
          <p:nvPr>
            <p:ph type="title"/>
          </p:nvPr>
        </p:nvSpPr>
        <p:spPr>
          <a:xfrm>
            <a:off x="799889" y="1280403"/>
            <a:ext cx="7517809" cy="33980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6782223" y="214813"/>
            <a:ext cx="2133601" cy="2565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5" name="Body Level One…"/>
          <p:cNvSpPr txBox="1"/>
          <p:nvPr>
            <p:ph type="body" sz="quarter" idx="1"/>
          </p:nvPr>
        </p:nvSpPr>
        <p:spPr>
          <a:xfrm>
            <a:off x="426599" y="4678426"/>
            <a:ext cx="4596289" cy="103657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defRPr sz="1200">
                <a:solidFill>
                  <a:srgbClr val="FFFFFF"/>
                </a:solidFill>
              </a:defRPr>
            </a:lvl1pPr>
            <a:lvl2pPr marL="0" indent="0">
              <a:spcBef>
                <a:spcPts val="200"/>
              </a:spcBef>
              <a:buSzTx/>
              <a:buNone/>
              <a:defRPr sz="1200">
                <a:solidFill>
                  <a:srgbClr val="FFFFFF"/>
                </a:solidFill>
              </a:defRPr>
            </a:lvl2pPr>
            <a:lvl3pPr marL="0" indent="0">
              <a:spcBef>
                <a:spcPts val="200"/>
              </a:spcBef>
              <a:buSzTx/>
              <a:buNone/>
              <a:defRPr sz="1200">
                <a:solidFill>
                  <a:srgbClr val="FFFFFF"/>
                </a:solidFill>
              </a:defRPr>
            </a:lvl3pPr>
            <a:lvl4pPr marL="0" indent="1371600">
              <a:spcBef>
                <a:spcPts val="200"/>
              </a:spcBef>
              <a:buSzTx/>
              <a:buNone/>
              <a:defRPr sz="1200">
                <a:solidFill>
                  <a:srgbClr val="FFFFFF"/>
                </a:solidFill>
              </a:defRPr>
            </a:lvl4pPr>
            <a:lvl5pPr marL="0" indent="1828800">
              <a:spcBef>
                <a:spcPts val="200"/>
              </a:spcBef>
              <a:buSzTx/>
              <a:buNone/>
              <a:defRPr sz="12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www.arrowhead.eu"/>
          <p:cNvSpPr txBox="1"/>
          <p:nvPr/>
        </p:nvSpPr>
        <p:spPr>
          <a:xfrm>
            <a:off x="431803" y="5168258"/>
            <a:ext cx="3966628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sz="800">
                <a:solidFill>
                  <a:srgbClr val="FFFFFF"/>
                </a:solidFill>
              </a:rPr>
              <a:t>www.arrowhead.eu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Slide Title and Body of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ttangolo 12"/>
          <p:cNvSpPr/>
          <p:nvPr/>
        </p:nvSpPr>
        <p:spPr>
          <a:xfrm>
            <a:off x="0" y="5305771"/>
            <a:ext cx="9144000" cy="465171"/>
          </a:xfrm>
          <a:prstGeom prst="rect">
            <a:avLst/>
          </a:prstGeom>
          <a:gradFill>
            <a:gsLst>
              <a:gs pos="0">
                <a:srgbClr val="95D4EC"/>
              </a:gs>
              <a:gs pos="50000">
                <a:srgbClr val="BEE3F1"/>
              </a:gs>
              <a:gs pos="100000">
                <a:srgbClr val="DFF0F8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03" name="Immagine 15" descr="Immagin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15878" y="5377781"/>
            <a:ext cx="1176602" cy="360041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Slide Number"/>
          <p:cNvSpPr txBox="1"/>
          <p:nvPr>
            <p:ph type="sldNum" sz="quarter" idx="2"/>
          </p:nvPr>
        </p:nvSpPr>
        <p:spPr>
          <a:xfrm>
            <a:off x="7166180" y="5449787"/>
            <a:ext cx="284372" cy="307341"/>
          </a:xfrm>
          <a:prstGeom prst="rect">
            <a:avLst/>
          </a:prstGeom>
        </p:spPr>
        <p:txBody>
          <a:bodyPr wrap="none" anchor="t"/>
          <a:lstStyle>
            <a:lvl1pPr marL="342900" indent="-342900" algn="ctr">
              <a:spcBef>
                <a:spcPts val="300"/>
              </a:spcBef>
              <a:defRPr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105" name="Grafik 6" descr="Grafik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1519" y="5418099"/>
            <a:ext cx="377058" cy="252001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Textfeld 7"/>
          <p:cNvSpPr txBox="1"/>
          <p:nvPr/>
        </p:nvSpPr>
        <p:spPr>
          <a:xfrm>
            <a:off x="592511" y="5399266"/>
            <a:ext cx="3269617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/>
            </a:pPr>
            <a:r>
              <a:t>This project has received funding from the European Union’s Horizon 2020 </a:t>
            </a:r>
          </a:p>
          <a:p>
            <a:pPr>
              <a:defRPr sz="800"/>
            </a:pPr>
            <a:r>
              <a:t>research and innovation programme under grant agreement No 723094</a:t>
            </a:r>
          </a:p>
        </p:txBody>
      </p:sp>
      <p:sp>
        <p:nvSpPr>
          <p:cNvPr id="107" name="Body Level One…"/>
          <p:cNvSpPr txBox="1"/>
          <p:nvPr>
            <p:ph type="body" idx="1"/>
          </p:nvPr>
        </p:nvSpPr>
        <p:spPr>
          <a:xfrm>
            <a:off x="251519" y="577246"/>
            <a:ext cx="8640962" cy="468052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spcBef>
                <a:spcPts val="700"/>
              </a:spcBef>
              <a:defRPr sz="3200">
                <a:solidFill>
                  <a:srgbClr val="808080"/>
                </a:solidFill>
                <a:latin typeface="+mn-lt"/>
                <a:ea typeface="+mn-ea"/>
                <a:cs typeface="+mn-cs"/>
                <a:sym typeface="Helvetica"/>
              </a:defRPr>
            </a:lvl1pPr>
            <a:lvl2pPr marL="783771" indent="-326571">
              <a:spcBef>
                <a:spcPts val="700"/>
              </a:spcBef>
              <a:buChar char="–"/>
              <a:defRPr sz="3200">
                <a:solidFill>
                  <a:srgbClr val="808080"/>
                </a:solidFill>
                <a:latin typeface="+mn-lt"/>
                <a:ea typeface="+mn-ea"/>
                <a:cs typeface="+mn-cs"/>
                <a:sym typeface="Helvetica"/>
              </a:defRPr>
            </a:lvl2pPr>
            <a:lvl3pPr marL="1219200" indent="-304800">
              <a:spcBef>
                <a:spcPts val="700"/>
              </a:spcBef>
              <a:defRPr sz="3200">
                <a:solidFill>
                  <a:srgbClr val="808080"/>
                </a:solidFill>
                <a:latin typeface="+mn-lt"/>
                <a:ea typeface="+mn-ea"/>
                <a:cs typeface="+mn-cs"/>
                <a:sym typeface="Helvetica"/>
              </a:defRPr>
            </a:lvl3pPr>
            <a:lvl4pPr marL="1737360" indent="-365760">
              <a:spcBef>
                <a:spcPts val="700"/>
              </a:spcBef>
              <a:buChar char="–"/>
              <a:defRPr sz="3200">
                <a:solidFill>
                  <a:srgbClr val="808080"/>
                </a:solidFill>
                <a:latin typeface="+mn-lt"/>
                <a:ea typeface="+mn-ea"/>
                <a:cs typeface="+mn-cs"/>
                <a:sym typeface="Helvetica"/>
              </a:defRPr>
            </a:lvl4pPr>
            <a:lvl5pPr marL="2194560" indent="-365760">
              <a:spcBef>
                <a:spcPts val="700"/>
              </a:spcBef>
              <a:buChar char="»"/>
              <a:defRPr sz="3200">
                <a:solidFill>
                  <a:srgbClr val="808080"/>
                </a:solidFill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08" name="L-loggo.jpg" descr="L-loggo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2045" y="76231"/>
            <a:ext cx="496007" cy="469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ver of presentation">
    <p:bg>
      <p:bgPr>
        <a:gradFill flip="none" rotWithShape="1">
          <a:gsLst>
            <a:gs pos="0">
              <a:srgbClr val="FFFFFF"/>
            </a:gs>
            <a:gs pos="100000">
              <a:srgbClr val="949494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Immagine 8" descr="Immagin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3373" y="1633364"/>
            <a:ext cx="5337252" cy="1633200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Body Level One…"/>
          <p:cNvSpPr txBox="1"/>
          <p:nvPr>
            <p:ph type="body" sz="quarter" idx="1"/>
          </p:nvPr>
        </p:nvSpPr>
        <p:spPr>
          <a:xfrm>
            <a:off x="611560" y="3348678"/>
            <a:ext cx="7920881" cy="55921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algn="ctr">
              <a:spcBef>
                <a:spcPts val="800"/>
              </a:spcBef>
              <a:defRPr b="1" sz="3600">
                <a:latin typeface="+mn-lt"/>
                <a:ea typeface="+mn-ea"/>
                <a:cs typeface="+mn-cs"/>
                <a:sym typeface="Helvetica"/>
              </a:defRPr>
            </a:lvl1pPr>
            <a:lvl2pPr marL="0" indent="457200" algn="ctr">
              <a:spcBef>
                <a:spcPts val="800"/>
              </a:spcBef>
              <a:buSzTx/>
              <a:buNone/>
              <a:defRPr b="1" sz="3600">
                <a:latin typeface="+mn-lt"/>
                <a:ea typeface="+mn-ea"/>
                <a:cs typeface="+mn-cs"/>
                <a:sym typeface="Helvetica"/>
              </a:defRPr>
            </a:lvl2pPr>
            <a:lvl3pPr marL="0" indent="914400" algn="ctr">
              <a:spcBef>
                <a:spcPts val="800"/>
              </a:spcBef>
              <a:buSzTx/>
              <a:buNone/>
              <a:defRPr b="1" sz="3600">
                <a:latin typeface="+mn-lt"/>
                <a:ea typeface="+mn-ea"/>
                <a:cs typeface="+mn-cs"/>
                <a:sym typeface="Helvetica"/>
              </a:defRPr>
            </a:lvl3pPr>
            <a:lvl4pPr marL="0" indent="1371600" algn="ctr">
              <a:spcBef>
                <a:spcPts val="800"/>
              </a:spcBef>
              <a:buSzTx/>
              <a:buNone/>
              <a:defRPr b="1" sz="3600">
                <a:latin typeface="+mn-lt"/>
                <a:ea typeface="+mn-ea"/>
                <a:cs typeface="+mn-cs"/>
                <a:sym typeface="Helvetica"/>
              </a:defRPr>
            </a:lvl4pPr>
            <a:lvl5pPr marL="0" indent="1828800" algn="ctr">
              <a:spcBef>
                <a:spcPts val="800"/>
              </a:spcBef>
              <a:buSzTx/>
              <a:buNone/>
              <a:defRPr b="1" sz="36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7" name="Segnaposto testo 5"/>
          <p:cNvSpPr/>
          <p:nvPr>
            <p:ph type="body" sz="quarter" idx="13"/>
          </p:nvPr>
        </p:nvSpPr>
        <p:spPr>
          <a:xfrm>
            <a:off x="611189" y="4057386"/>
            <a:ext cx="7921626" cy="48021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342900" indent="-342900">
              <a:spcBef>
                <a:spcPts val="500"/>
              </a:spcBef>
              <a:defRPr b="1" sz="24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18" name="Segnaposto testo 7"/>
          <p:cNvSpPr/>
          <p:nvPr>
            <p:ph type="body" sz="quarter" idx="14"/>
          </p:nvPr>
        </p:nvSpPr>
        <p:spPr>
          <a:xfrm>
            <a:off x="3275855" y="5160962"/>
            <a:ext cx="5256958" cy="3603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342900" indent="-342900" algn="r">
              <a:defRPr sz="1800"/>
            </a:pPr>
          </a:p>
        </p:txBody>
      </p:sp>
      <p:pic>
        <p:nvPicPr>
          <p:cNvPr id="119" name="L-loggo.jpg" descr="L-loggo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5900" y="69850"/>
            <a:ext cx="965200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lide Number"/>
          <p:cNvSpPr txBox="1"/>
          <p:nvPr>
            <p:ph type="sldNum" sz="quarter" idx="2"/>
          </p:nvPr>
        </p:nvSpPr>
        <p:spPr>
          <a:xfrm>
            <a:off x="4419600" y="5144558"/>
            <a:ext cx="2133600" cy="304801"/>
          </a:xfrm>
          <a:prstGeom prst="rect">
            <a:avLst/>
          </a:prstGeom>
        </p:spPr>
        <p:txBody>
          <a:bodyPr wrap="none"/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ver of presentation">
    <p:bg>
      <p:bgPr>
        <a:gradFill flip="none" rotWithShape="1">
          <a:gsLst>
            <a:gs pos="0">
              <a:srgbClr val="FFFFFF"/>
            </a:gs>
            <a:gs pos="100000">
              <a:srgbClr val="949494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magine 8" descr="Immagin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3373" y="1633364"/>
            <a:ext cx="5337252" cy="1633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Immagine 10" descr="Immagin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505" y="121196"/>
            <a:ext cx="2016224" cy="448994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Body Level One…"/>
          <p:cNvSpPr txBox="1"/>
          <p:nvPr>
            <p:ph type="body" sz="quarter" idx="1"/>
          </p:nvPr>
        </p:nvSpPr>
        <p:spPr>
          <a:xfrm>
            <a:off x="611560" y="3348678"/>
            <a:ext cx="7920881" cy="55921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algn="ctr">
              <a:spcBef>
                <a:spcPts val="800"/>
              </a:spcBef>
              <a:defRPr b="1" sz="3600">
                <a:latin typeface="+mn-lt"/>
                <a:ea typeface="+mn-ea"/>
                <a:cs typeface="+mn-cs"/>
                <a:sym typeface="Helvetica"/>
              </a:defRPr>
            </a:lvl1pPr>
            <a:lvl2pPr marL="0" indent="457200" algn="ctr">
              <a:spcBef>
                <a:spcPts val="800"/>
              </a:spcBef>
              <a:buSzTx/>
              <a:buNone/>
              <a:defRPr b="1" sz="3600">
                <a:latin typeface="+mn-lt"/>
                <a:ea typeface="+mn-ea"/>
                <a:cs typeface="+mn-cs"/>
                <a:sym typeface="Helvetica"/>
              </a:defRPr>
            </a:lvl2pPr>
            <a:lvl3pPr marL="0" indent="914400" algn="ctr">
              <a:spcBef>
                <a:spcPts val="800"/>
              </a:spcBef>
              <a:buSzTx/>
              <a:buNone/>
              <a:defRPr b="1" sz="3600">
                <a:latin typeface="+mn-lt"/>
                <a:ea typeface="+mn-ea"/>
                <a:cs typeface="+mn-cs"/>
                <a:sym typeface="Helvetica"/>
              </a:defRPr>
            </a:lvl3pPr>
            <a:lvl4pPr marL="0" indent="1371600" algn="ctr">
              <a:spcBef>
                <a:spcPts val="800"/>
              </a:spcBef>
              <a:buSzTx/>
              <a:buNone/>
              <a:defRPr b="1" sz="3600">
                <a:latin typeface="+mn-lt"/>
                <a:ea typeface="+mn-ea"/>
                <a:cs typeface="+mn-cs"/>
                <a:sym typeface="Helvetica"/>
              </a:defRPr>
            </a:lvl4pPr>
            <a:lvl5pPr marL="0" indent="1828800" algn="ctr">
              <a:spcBef>
                <a:spcPts val="800"/>
              </a:spcBef>
              <a:buSzTx/>
              <a:buNone/>
              <a:defRPr b="1" sz="36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0" name="Segnaposto testo 5"/>
          <p:cNvSpPr/>
          <p:nvPr>
            <p:ph type="body" sz="quarter" idx="13"/>
          </p:nvPr>
        </p:nvSpPr>
        <p:spPr>
          <a:xfrm>
            <a:off x="611189" y="4057386"/>
            <a:ext cx="7921626" cy="48021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342900" indent="-342900">
              <a:spcBef>
                <a:spcPts val="500"/>
              </a:spcBef>
              <a:defRPr b="1" sz="24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31" name="Segnaposto testo 7"/>
          <p:cNvSpPr/>
          <p:nvPr>
            <p:ph type="body" sz="quarter" idx="14"/>
          </p:nvPr>
        </p:nvSpPr>
        <p:spPr>
          <a:xfrm>
            <a:off x="3275855" y="5160962"/>
            <a:ext cx="5256958" cy="3603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342900" indent="-342900" algn="r">
              <a:defRPr sz="1800"/>
            </a:pPr>
          </a:p>
        </p:txBody>
      </p:sp>
      <p:sp>
        <p:nvSpPr>
          <p:cNvPr id="132" name="Slide Number"/>
          <p:cNvSpPr txBox="1"/>
          <p:nvPr>
            <p:ph type="sldNum" sz="quarter" idx="2"/>
          </p:nvPr>
        </p:nvSpPr>
        <p:spPr>
          <a:xfrm>
            <a:off x="4419600" y="5144558"/>
            <a:ext cx="2133600" cy="304801"/>
          </a:xfrm>
          <a:prstGeom prst="rect">
            <a:avLst/>
          </a:prstGeom>
        </p:spPr>
        <p:txBody>
          <a:bodyPr wrap="none"/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itle Text"/>
          <p:cNvSpPr txBox="1"/>
          <p:nvPr>
            <p:ph type="title"/>
          </p:nvPr>
        </p:nvSpPr>
        <p:spPr>
          <a:xfrm>
            <a:off x="1333500" y="1775354"/>
            <a:ext cx="6477000" cy="1225022"/>
          </a:xfrm>
          <a:prstGeom prst="rect">
            <a:avLst/>
          </a:prstGeom>
        </p:spPr>
        <p:txBody>
          <a:bodyPr lIns="38100" tIns="38100" rIns="38100" bIns="38100" anchor="ctr">
            <a:normAutofit fontScale="100000" lnSpcReduction="0"/>
          </a:bodyPr>
          <a:lstStyle>
            <a:lvl1pPr algn="ctr" defTabSz="762000"/>
          </a:lstStyle>
          <a:p>
            <a:pPr/>
            <a:r>
              <a:t>Title Text</a:t>
            </a:r>
          </a:p>
        </p:txBody>
      </p:sp>
      <p:sp>
        <p:nvSpPr>
          <p:cNvPr id="140" name="Body Level One…"/>
          <p:cNvSpPr txBox="1"/>
          <p:nvPr>
            <p:ph type="body" sz="quarter" idx="1"/>
          </p:nvPr>
        </p:nvSpPr>
        <p:spPr>
          <a:xfrm>
            <a:off x="1905000" y="3238500"/>
            <a:ext cx="5334000" cy="1460500"/>
          </a:xfrm>
          <a:prstGeom prst="rect">
            <a:avLst/>
          </a:prstGeom>
        </p:spPr>
        <p:txBody>
          <a:bodyPr lIns="38100" tIns="38100" rIns="38100" bIns="38100">
            <a:normAutofit fontScale="100000" lnSpcReduction="0"/>
          </a:bodyPr>
          <a:lstStyle>
            <a:lvl1pPr marL="0" indent="0" algn="ctr" defTabSz="762000">
              <a:spcBef>
                <a:spcPts val="600"/>
              </a:spcBef>
              <a:defRPr sz="2600">
                <a:solidFill>
                  <a:srgbClr val="888888"/>
                </a:solidFill>
              </a:defRPr>
            </a:lvl1pPr>
            <a:lvl2pPr marL="0" indent="64008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2pPr>
            <a:lvl3pPr marL="0" indent="128016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3pPr>
            <a:lvl4pPr marL="0" indent="1920239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4pPr>
            <a:lvl5pPr marL="0" indent="256032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1" name="Slide Number"/>
          <p:cNvSpPr txBox="1"/>
          <p:nvPr>
            <p:ph type="sldNum" sz="quarter" idx="2"/>
          </p:nvPr>
        </p:nvSpPr>
        <p:spPr>
          <a:xfrm>
            <a:off x="7783363" y="5328444"/>
            <a:ext cx="217638" cy="241301"/>
          </a:xfrm>
          <a:prstGeom prst="rect">
            <a:avLst/>
          </a:prstGeom>
        </p:spPr>
        <p:txBody>
          <a:bodyPr wrap="none" lIns="38100" tIns="38100" rIns="38100" bIns="38100"/>
          <a:lstStyle>
            <a:lvl1pPr defTabSz="7620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Arrowhead_3 - 1 colum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49" name="arrowhead powerpointmall_NYA2.png" descr="arrowhead powerpointmall_NYA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" y="-16293"/>
            <a:ext cx="9155418" cy="5731294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Title Text"/>
          <p:cNvSpPr txBox="1"/>
          <p:nvPr>
            <p:ph type="title"/>
          </p:nvPr>
        </p:nvSpPr>
        <p:spPr>
          <a:xfrm>
            <a:off x="799889" y="916071"/>
            <a:ext cx="7444936" cy="58658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51" name="Body Level One…"/>
          <p:cNvSpPr txBox="1"/>
          <p:nvPr>
            <p:ph type="body" idx="1"/>
          </p:nvPr>
        </p:nvSpPr>
        <p:spPr>
          <a:xfrm>
            <a:off x="799889" y="1502657"/>
            <a:ext cx="7444936" cy="421234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Arrowhea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Arrowhead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3" name="Body Level One…"/>
          <p:cNvSpPr txBox="1"/>
          <p:nvPr>
            <p:ph type="body" sz="half" idx="1"/>
          </p:nvPr>
        </p:nvSpPr>
        <p:spPr>
          <a:xfrm>
            <a:off x="799889" y="1185151"/>
            <a:ext cx="3645239" cy="4529849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Arrowhead_2 - 1 column">
    <p:bg>
      <p:bgPr>
        <a:solidFill>
          <a:srgbClr val="002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arrowhead powerpointmall_NYA.png" descr="arrowhead powerpointmall_NY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" y="-9775"/>
            <a:ext cx="9145008" cy="5724775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3" name="www.arrowhead.eu"/>
          <p:cNvSpPr txBox="1"/>
          <p:nvPr/>
        </p:nvSpPr>
        <p:spPr>
          <a:xfrm>
            <a:off x="374548" y="5168258"/>
            <a:ext cx="3966628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sz="800">
                <a:solidFill>
                  <a:srgbClr val="FFFFFF"/>
                </a:solidFill>
              </a:rPr>
              <a:t>www.arrowhead.eu</a:t>
            </a:r>
          </a:p>
        </p:txBody>
      </p:sp>
      <p:sp>
        <p:nvSpPr>
          <p:cNvPr id="44" name="Title Text"/>
          <p:cNvSpPr txBox="1"/>
          <p:nvPr>
            <p:ph type="title"/>
          </p:nvPr>
        </p:nvSpPr>
        <p:spPr>
          <a:xfrm>
            <a:off x="799889" y="916071"/>
            <a:ext cx="7444936" cy="58658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5" name="Body Level One…"/>
          <p:cNvSpPr txBox="1"/>
          <p:nvPr>
            <p:ph type="body" idx="1"/>
          </p:nvPr>
        </p:nvSpPr>
        <p:spPr>
          <a:xfrm>
            <a:off x="799889" y="1502657"/>
            <a:ext cx="7444936" cy="42123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Arrowhead_2 - 2 column">
    <p:bg>
      <p:bgPr>
        <a:solidFill>
          <a:srgbClr val="002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arrowhead powerpointmall_NYA.png" descr="arrowhead powerpointmall_NY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" y="-9775"/>
            <a:ext cx="9145008" cy="5724775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4" name="www.arrowhead.eu"/>
          <p:cNvSpPr txBox="1"/>
          <p:nvPr/>
        </p:nvSpPr>
        <p:spPr>
          <a:xfrm>
            <a:off x="374548" y="5168258"/>
            <a:ext cx="3966628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sz="800">
                <a:solidFill>
                  <a:srgbClr val="FFFFFF"/>
                </a:solidFill>
              </a:rPr>
              <a:t>www.arrowhead.eu</a:t>
            </a:r>
          </a:p>
        </p:txBody>
      </p:sp>
      <p:sp>
        <p:nvSpPr>
          <p:cNvPr id="55" name="Title Text"/>
          <p:cNvSpPr txBox="1"/>
          <p:nvPr>
            <p:ph type="title"/>
          </p:nvPr>
        </p:nvSpPr>
        <p:spPr>
          <a:xfrm>
            <a:off x="799889" y="916071"/>
            <a:ext cx="7444936" cy="58658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6" name="Body Level One…"/>
          <p:cNvSpPr txBox="1"/>
          <p:nvPr>
            <p:ph type="body" sz="half" idx="1"/>
          </p:nvPr>
        </p:nvSpPr>
        <p:spPr>
          <a:xfrm>
            <a:off x="799889" y="1502657"/>
            <a:ext cx="3645239" cy="42123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Arrowhead_3 - 1 colum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4" name="arrowhead powerpointmall_NYA2.png" descr="arrowhead powerpointmall_NYA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" y="-16293"/>
            <a:ext cx="9155418" cy="5731294"/>
          </a:xfrm>
          <a:prstGeom prst="rect">
            <a:avLst/>
          </a:prstGeom>
          <a:ln w="12700">
            <a:miter lim="400000"/>
          </a:ln>
        </p:spPr>
      </p:pic>
      <p:sp>
        <p:nvSpPr>
          <p:cNvPr id="65" name="www.arrowhead.eu"/>
          <p:cNvSpPr txBox="1"/>
          <p:nvPr/>
        </p:nvSpPr>
        <p:spPr>
          <a:xfrm>
            <a:off x="374548" y="5168258"/>
            <a:ext cx="3966628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pPr>
              <a:defRPr sz="1800"/>
            </a:pPr>
            <a:r>
              <a:rPr sz="800"/>
              <a:t>www.arrowhead.eu</a:t>
            </a:r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799889" y="916071"/>
            <a:ext cx="7444936" cy="58658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idx="1"/>
          </p:nvPr>
        </p:nvSpPr>
        <p:spPr>
          <a:xfrm>
            <a:off x="799889" y="1502657"/>
            <a:ext cx="7444936" cy="421234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Arowhead_3 2 colum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5" name="arrowhead powerpointmall_NYA2.png" descr="arrowhead powerpointmall_NYA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" y="-16293"/>
            <a:ext cx="9155418" cy="5731294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www.arrowhead.eu"/>
          <p:cNvSpPr txBox="1"/>
          <p:nvPr/>
        </p:nvSpPr>
        <p:spPr>
          <a:xfrm>
            <a:off x="374548" y="5168258"/>
            <a:ext cx="3966628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pPr>
              <a:defRPr sz="1800"/>
            </a:pPr>
            <a:r>
              <a:rPr sz="800"/>
              <a:t>www.arrowhead.eu</a:t>
            </a:r>
          </a:p>
        </p:txBody>
      </p:sp>
      <p:sp>
        <p:nvSpPr>
          <p:cNvPr id="77" name="Title Text"/>
          <p:cNvSpPr txBox="1"/>
          <p:nvPr>
            <p:ph type="title"/>
          </p:nvPr>
        </p:nvSpPr>
        <p:spPr>
          <a:xfrm>
            <a:off x="799889" y="916071"/>
            <a:ext cx="7444936" cy="58658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8" name="Body Level One…"/>
          <p:cNvSpPr txBox="1"/>
          <p:nvPr>
            <p:ph type="body" sz="half" idx="1"/>
          </p:nvPr>
        </p:nvSpPr>
        <p:spPr>
          <a:xfrm>
            <a:off x="799889" y="1502657"/>
            <a:ext cx="3645239" cy="421234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Arrowhead_3 - 1 colum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arrowhead powerpointmall_NYA2.png" descr="arrowhead powerpointmall_NYA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" y="-16293"/>
            <a:ext cx="9155418" cy="5731294"/>
          </a:xfrm>
          <a:prstGeom prst="rect">
            <a:avLst/>
          </a:prstGeom>
          <a:ln w="12700">
            <a:miter lim="400000"/>
          </a:ln>
        </p:spPr>
      </p:pic>
      <p:sp>
        <p:nvSpPr>
          <p:cNvPr id="86" name="Title Text"/>
          <p:cNvSpPr txBox="1"/>
          <p:nvPr>
            <p:ph type="title"/>
          </p:nvPr>
        </p:nvSpPr>
        <p:spPr>
          <a:xfrm>
            <a:off x="799889" y="916071"/>
            <a:ext cx="7444937" cy="586587"/>
          </a:xfrm>
          <a:prstGeom prst="rect">
            <a:avLst/>
          </a:prstGeom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87" name="Body Level One…"/>
          <p:cNvSpPr txBox="1"/>
          <p:nvPr>
            <p:ph type="body" idx="1"/>
          </p:nvPr>
        </p:nvSpPr>
        <p:spPr>
          <a:xfrm>
            <a:off x="799889" y="1502657"/>
            <a:ext cx="7444937" cy="4212343"/>
          </a:xfrm>
          <a:prstGeom prst="rect">
            <a:avLst/>
          </a:prstGeom>
        </p:spPr>
        <p:txBody>
          <a:bodyPr lIns="45718" tIns="45718" rIns="45718" bIns="45718">
            <a:normAutofit fontScale="100000" lnSpcReduction="0"/>
          </a:bodyPr>
          <a:lstStyle>
            <a:lvl1pPr marL="1587" indent="-1587"/>
            <a:lvl4pPr marL="1698170" indent="-326570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xfrm>
            <a:off x="8708974" y="183571"/>
            <a:ext cx="232875" cy="256539"/>
          </a:xfrm>
          <a:prstGeom prst="rect">
            <a:avLst/>
          </a:prstGeom>
        </p:spPr>
        <p:txBody>
          <a:bodyPr wrap="none" lIns="45718" tIns="45718" rIns="45718" bIns="45718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lide Number"/>
          <p:cNvSpPr txBox="1"/>
          <p:nvPr>
            <p:ph type="sldNum" sz="quarter" idx="2"/>
          </p:nvPr>
        </p:nvSpPr>
        <p:spPr>
          <a:xfrm>
            <a:off x="4461551" y="5421064"/>
            <a:ext cx="213456" cy="211932"/>
          </a:xfrm>
          <a:prstGeom prst="rect">
            <a:avLst/>
          </a:prstGeom>
        </p:spPr>
        <p:txBody>
          <a:bodyPr wrap="none" lIns="29765" tIns="29765" rIns="29765" bIns="29765" anchor="t"/>
          <a:lstStyle>
            <a:lvl1pPr algn="ctr" defTabSz="342304">
              <a:defRPr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99889" y="598565"/>
            <a:ext cx="7444936" cy="586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799889" y="1185151"/>
            <a:ext cx="7444936" cy="4529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808248" y="183570"/>
            <a:ext cx="2133601" cy="2565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0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www.arrowhead.eu"/>
          <p:cNvSpPr txBox="1"/>
          <p:nvPr/>
        </p:nvSpPr>
        <p:spPr>
          <a:xfrm>
            <a:off x="374548" y="5168258"/>
            <a:ext cx="3966628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pPr>
              <a:defRPr sz="1800"/>
            </a:pPr>
            <a:r>
              <a:rPr sz="800"/>
              <a:t>www.arrowhead.eu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268288" marR="0" indent="-268288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74700" marR="0" indent="-3175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00150" marR="0" indent="-28575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698171" marR="0" indent="-326571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209800" marR="0" indent="-3810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5146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29718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4290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38862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7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Arrowhead Framework…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Arrowhead Framework</a:t>
            </a:r>
          </a:p>
          <a:p>
            <a:pPr/>
            <a:r>
              <a:t>Support core systems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2" name="Body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5" name="Automation support core systems - currently"/>
          <p:cNvSpPr txBox="1"/>
          <p:nvPr>
            <p:ph type="title"/>
          </p:nvPr>
        </p:nvSpPr>
        <p:spPr>
          <a:xfrm>
            <a:off x="664955" y="532027"/>
            <a:ext cx="7444936" cy="586587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402336">
              <a:defRPr sz="3168"/>
            </a:lvl1pPr>
          </a:lstStyle>
          <a:p>
            <a:pPr/>
            <a:r>
              <a:t>Automation support core systems - currently</a:t>
            </a:r>
          </a:p>
        </p:txBody>
      </p:sp>
      <p:grpSp>
        <p:nvGrpSpPr>
          <p:cNvPr id="441" name="Group"/>
          <p:cNvGrpSpPr/>
          <p:nvPr/>
        </p:nvGrpSpPr>
        <p:grpSpPr>
          <a:xfrm>
            <a:off x="677215" y="944678"/>
            <a:ext cx="7789570" cy="3809352"/>
            <a:chOff x="0" y="16787"/>
            <a:chExt cx="7789568" cy="3809351"/>
          </a:xfrm>
        </p:grpSpPr>
        <p:grpSp>
          <p:nvGrpSpPr>
            <p:cNvPr id="172" name="Group"/>
            <p:cNvGrpSpPr/>
            <p:nvPr/>
          </p:nvGrpSpPr>
          <p:grpSpPr>
            <a:xfrm>
              <a:off x="74236" y="2769547"/>
              <a:ext cx="1404185" cy="1044311"/>
              <a:chOff x="0" y="0"/>
              <a:chExt cx="1404184" cy="1044309"/>
            </a:xfrm>
          </p:grpSpPr>
          <p:sp>
            <p:nvSpPr>
              <p:cNvPr id="166" name="&lt;&lt;system&gt;&gt;…"/>
              <p:cNvSpPr/>
              <p:nvPr/>
            </p:nvSpPr>
            <p:spPr>
              <a:xfrm>
                <a:off x="0" y="322858"/>
                <a:ext cx="1404185" cy="721452"/>
              </a:xfrm>
              <a:prstGeom prst="roundRect">
                <a:avLst>
                  <a:gd name="adj" fmla="val 14854"/>
                </a:avLst>
              </a:prstGeom>
              <a:solidFill>
                <a:srgbClr val="0096FF"/>
              </a:solidFill>
              <a:ln w="3175" cap="flat">
                <a:noFill/>
                <a:miter lim="400000"/>
              </a:ln>
              <a:effectLst>
                <a:outerShdw sx="100000" sy="100000" kx="0" ky="0" algn="b" rotWithShape="0" blurRad="12700" dist="12700" dir="540000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9765" tIns="29765" rIns="29765" bIns="29765" numCol="1" anchor="t">
                <a:noAutofit/>
              </a:bodyPr>
              <a:lstStyle/>
              <a:p>
                <a:pPr algn="ctr" defTabSz="342304">
                  <a:defRPr sz="14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r>
                  <a:t>&lt;&lt;system&gt;&gt;</a:t>
                </a:r>
              </a:p>
              <a:p>
                <a:pPr algn="ctr" defTabSz="342304">
                  <a:defRPr sz="14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r>
                  <a:t>ServiceRegistry </a:t>
                </a:r>
              </a:p>
            </p:txBody>
          </p:sp>
          <p:grpSp>
            <p:nvGrpSpPr>
              <p:cNvPr id="171" name="Group"/>
              <p:cNvGrpSpPr/>
              <p:nvPr/>
            </p:nvGrpSpPr>
            <p:grpSpPr>
              <a:xfrm rot="16200000">
                <a:off x="108905" y="106666"/>
                <a:ext cx="335780" cy="122447"/>
                <a:chOff x="0" y="0"/>
                <a:chExt cx="335779" cy="122446"/>
              </a:xfrm>
            </p:grpSpPr>
            <p:sp>
              <p:nvSpPr>
                <p:cNvPr id="167" name="Rounded Rectangle"/>
                <p:cNvSpPr/>
                <p:nvPr/>
              </p:nvSpPr>
              <p:spPr>
                <a:xfrm rot="16200000">
                  <a:off x="-18615" y="18614"/>
                  <a:ext cx="122447" cy="8521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0070C0"/>
                </a:solidFill>
                <a:ln w="3175" cap="flat">
                  <a:noFill/>
                  <a:miter lim="400000"/>
                </a:ln>
                <a:effectLst>
                  <a:outerShdw sx="100000" sy="100000" kx="0" ky="0" algn="b" rotWithShape="0" blurRad="25400" dist="0" dir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26789" tIns="26789" rIns="26789" bIns="26789" numCol="1" anchor="t">
                  <a:noAutofit/>
                </a:bodyPr>
                <a:lstStyle/>
                <a:p>
                  <a:pPr defTabSz="315682">
                    <a:defRPr sz="400"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grpSp>
              <p:nvGrpSpPr>
                <p:cNvPr id="170" name="Group"/>
                <p:cNvGrpSpPr/>
                <p:nvPr/>
              </p:nvGrpSpPr>
              <p:grpSpPr>
                <a:xfrm rot="16200000">
                  <a:off x="167099" y="-67059"/>
                  <a:ext cx="80796" cy="256565"/>
                  <a:chOff x="0" y="0"/>
                  <a:chExt cx="80795" cy="256563"/>
                </a:xfrm>
              </p:grpSpPr>
              <p:sp>
                <p:nvSpPr>
                  <p:cNvPr id="168" name="Line"/>
                  <p:cNvSpPr/>
                  <p:nvPr/>
                </p:nvSpPr>
                <p:spPr>
                  <a:xfrm flipH="1">
                    <a:off x="43625" y="0"/>
                    <a:ext cx="1" cy="176433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6789" tIns="26789" rIns="26789" bIns="26789" numCol="1" anchor="t">
                    <a:noAutofit/>
                  </a:bodyPr>
                  <a:lstStyle/>
                  <a:p>
                    <a:pPr defTabSz="315682">
                      <a:defRPr sz="500"/>
                    </a:pPr>
                  </a:p>
                </p:txBody>
              </p:sp>
              <p:sp>
                <p:nvSpPr>
                  <p:cNvPr id="169" name="Circle"/>
                  <p:cNvSpPr/>
                  <p:nvPr/>
                </p:nvSpPr>
                <p:spPr>
                  <a:xfrm>
                    <a:off x="0" y="175286"/>
                    <a:ext cx="80796" cy="81278"/>
                  </a:xfrm>
                  <a:prstGeom prst="ellips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6789" tIns="26789" rIns="26789" bIns="26789" numCol="1" anchor="t">
                    <a:noAutofit/>
                  </a:bodyPr>
                  <a:lstStyle/>
                  <a:p>
                    <a:pPr algn="ctr" defTabSz="315682">
                      <a:defRPr sz="400"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</a:p>
                </p:txBody>
              </p:sp>
            </p:grpSp>
          </p:grpSp>
        </p:grpSp>
        <p:grpSp>
          <p:nvGrpSpPr>
            <p:cNvPr id="188" name="Group"/>
            <p:cNvGrpSpPr/>
            <p:nvPr/>
          </p:nvGrpSpPr>
          <p:grpSpPr>
            <a:xfrm>
              <a:off x="1595301" y="2763202"/>
              <a:ext cx="1487262" cy="1062937"/>
              <a:chOff x="0" y="0"/>
              <a:chExt cx="1487261" cy="1062936"/>
            </a:xfrm>
          </p:grpSpPr>
          <p:sp>
            <p:nvSpPr>
              <p:cNvPr id="173" name="&lt;&lt;system&gt;&gt;…"/>
              <p:cNvSpPr/>
              <p:nvPr/>
            </p:nvSpPr>
            <p:spPr>
              <a:xfrm>
                <a:off x="0" y="316921"/>
                <a:ext cx="1487262" cy="746016"/>
              </a:xfrm>
              <a:prstGeom prst="roundRect">
                <a:avLst>
                  <a:gd name="adj" fmla="val 14962"/>
                </a:avLst>
              </a:prstGeom>
              <a:solidFill>
                <a:srgbClr val="C82506"/>
              </a:solidFill>
              <a:ln w="3175" cap="flat">
                <a:noFill/>
                <a:miter lim="400000"/>
              </a:ln>
              <a:effectLst>
                <a:outerShdw sx="100000" sy="100000" kx="0" ky="0" algn="b" rotWithShape="0" blurRad="12700" dist="12700" dir="540000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9765" tIns="29765" rIns="29765" bIns="29765" numCol="1" anchor="t">
                <a:noAutofit/>
              </a:bodyPr>
              <a:lstStyle/>
              <a:p>
                <a:pPr algn="ctr" defTabSz="342304">
                  <a:defRPr sz="14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r>
                  <a:t>&lt;&lt;system&gt;&gt;</a:t>
                </a:r>
              </a:p>
              <a:p>
                <a:pPr algn="ctr" defTabSz="342304">
                  <a:defRPr sz="14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r>
                  <a:t>Authorisation </a:t>
                </a:r>
              </a:p>
            </p:txBody>
          </p:sp>
          <p:sp>
            <p:nvSpPr>
              <p:cNvPr id="174" name="Rounded Rectangle"/>
              <p:cNvSpPr/>
              <p:nvPr/>
            </p:nvSpPr>
            <p:spPr>
              <a:xfrm flipH="1" rot="10800000">
                <a:off x="160549" y="246871"/>
                <a:ext cx="122448" cy="85218"/>
              </a:xfrm>
              <a:prstGeom prst="roundRect">
                <a:avLst>
                  <a:gd name="adj" fmla="val 16667"/>
                </a:avLst>
              </a:prstGeom>
              <a:solidFill>
                <a:srgbClr val="0070C0"/>
              </a:solidFill>
              <a:ln w="3175" cap="flat">
                <a:noFill/>
                <a:miter lim="400000"/>
              </a:ln>
              <a:effectLst>
                <a:outerShdw sx="100000" sy="100000" kx="0" ky="0" algn="b" rotWithShape="0" blurRad="25400" dist="0" dir="0">
                  <a:srgbClr val="000000">
                    <a:alpha val="50000"/>
                  </a:srgbClr>
                </a:outerShdw>
              </a:effectLst>
            </p:spPr>
            <p:txBody>
              <a:bodyPr wrap="square" lIns="26789" tIns="26789" rIns="26789" bIns="26789" numCol="1" anchor="t">
                <a:noAutofit/>
              </a:bodyPr>
              <a:lstStyle/>
              <a:p>
                <a:pPr defTabSz="315682">
                  <a:defRPr sz="4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grpSp>
            <p:nvGrpSpPr>
              <p:cNvPr id="177" name="Group"/>
              <p:cNvGrpSpPr/>
              <p:nvPr/>
            </p:nvGrpSpPr>
            <p:grpSpPr>
              <a:xfrm flipH="1">
                <a:off x="174057" y="0"/>
                <a:ext cx="95433" cy="249182"/>
                <a:chOff x="0" y="0"/>
                <a:chExt cx="95431" cy="249181"/>
              </a:xfrm>
            </p:grpSpPr>
            <p:sp>
              <p:nvSpPr>
                <p:cNvPr id="175" name="Line"/>
                <p:cNvSpPr/>
                <p:nvPr/>
              </p:nvSpPr>
              <p:spPr>
                <a:xfrm flipH="1" flipV="1">
                  <a:off x="46815" y="62296"/>
                  <a:ext cx="1802" cy="186886"/>
                </a:xfrm>
                <a:prstGeom prst="line">
                  <a:avLst/>
                </a:pr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6789" tIns="26789" rIns="26789" bIns="26789" numCol="1" anchor="t">
                  <a:noAutofit/>
                </a:bodyPr>
                <a:lstStyle/>
                <a:p>
                  <a:pPr defTabSz="267890">
                    <a:defRPr sz="7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176" name="Line"/>
                <p:cNvSpPr/>
                <p:nvPr/>
              </p:nvSpPr>
              <p:spPr>
                <a:xfrm flipH="1" rot="10800000">
                  <a:off x="0" y="-1"/>
                  <a:ext cx="95432" cy="6051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531" fill="norm" stroke="1" extrusionOk="0">
                      <a:moveTo>
                        <a:pt x="0" y="21374"/>
                      </a:moveTo>
                      <a:cubicBezTo>
                        <a:pt x="44" y="9495"/>
                        <a:pt x="4904" y="-69"/>
                        <a:pt x="10862" y="0"/>
                      </a:cubicBezTo>
                      <a:cubicBezTo>
                        <a:pt x="16803" y="69"/>
                        <a:pt x="21600" y="9688"/>
                        <a:pt x="21600" y="21531"/>
                      </a:cubicBezTo>
                    </a:path>
                  </a:pathLst>
                </a:cu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26789" tIns="26789" rIns="26789" bIns="26789" numCol="1" anchor="t">
                  <a:noAutofit/>
                </a:bodyPr>
                <a:lstStyle/>
                <a:p>
                  <a:pPr defTabSz="267890">
                    <a:defRPr sz="1000"/>
                  </a:pPr>
                </a:p>
              </p:txBody>
            </p:sp>
          </p:grpSp>
          <p:grpSp>
            <p:nvGrpSpPr>
              <p:cNvPr id="182" name="Group"/>
              <p:cNvGrpSpPr/>
              <p:nvPr/>
            </p:nvGrpSpPr>
            <p:grpSpPr>
              <a:xfrm>
                <a:off x="436671" y="2996"/>
                <a:ext cx="122448" cy="329314"/>
                <a:chOff x="0" y="0"/>
                <a:chExt cx="122446" cy="329312"/>
              </a:xfrm>
            </p:grpSpPr>
            <p:sp>
              <p:nvSpPr>
                <p:cNvPr id="178" name="Rounded Rectangle"/>
                <p:cNvSpPr/>
                <p:nvPr/>
              </p:nvSpPr>
              <p:spPr>
                <a:xfrm flipH="1" rot="10800000">
                  <a:off x="0" y="244095"/>
                  <a:ext cx="122447" cy="8521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82506"/>
                </a:solidFill>
                <a:ln w="3175" cap="flat">
                  <a:noFill/>
                  <a:miter lim="400000"/>
                </a:ln>
                <a:effectLst>
                  <a:outerShdw sx="100000" sy="100000" kx="0" ky="0" algn="b" rotWithShape="0" blurRad="25400" dist="0" dir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26789" tIns="26789" rIns="26789" bIns="26789" numCol="1" anchor="t">
                  <a:noAutofit/>
                </a:bodyPr>
                <a:lstStyle/>
                <a:p>
                  <a:pPr defTabSz="315682">
                    <a:defRPr sz="400"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grpSp>
              <p:nvGrpSpPr>
                <p:cNvPr id="181" name="Group"/>
                <p:cNvGrpSpPr/>
                <p:nvPr/>
              </p:nvGrpSpPr>
              <p:grpSpPr>
                <a:xfrm flipH="1" rot="10800000">
                  <a:off x="20825" y="-1"/>
                  <a:ext cx="80796" cy="256565"/>
                  <a:chOff x="0" y="0"/>
                  <a:chExt cx="80795" cy="256563"/>
                </a:xfrm>
              </p:grpSpPr>
              <p:sp>
                <p:nvSpPr>
                  <p:cNvPr id="179" name="Line"/>
                  <p:cNvSpPr/>
                  <p:nvPr/>
                </p:nvSpPr>
                <p:spPr>
                  <a:xfrm flipH="1">
                    <a:off x="43625" y="0"/>
                    <a:ext cx="1" cy="176433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6789" tIns="26789" rIns="26789" bIns="26789" numCol="1" anchor="t">
                    <a:noAutofit/>
                  </a:bodyPr>
                  <a:lstStyle/>
                  <a:p>
                    <a:pPr defTabSz="315682">
                      <a:defRPr sz="500"/>
                    </a:pPr>
                  </a:p>
                </p:txBody>
              </p:sp>
              <p:sp>
                <p:nvSpPr>
                  <p:cNvPr id="180" name="Circle"/>
                  <p:cNvSpPr/>
                  <p:nvPr/>
                </p:nvSpPr>
                <p:spPr>
                  <a:xfrm>
                    <a:off x="0" y="175286"/>
                    <a:ext cx="80796" cy="81278"/>
                  </a:xfrm>
                  <a:prstGeom prst="ellips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6789" tIns="26789" rIns="26789" bIns="26789" numCol="1" anchor="t">
                    <a:noAutofit/>
                  </a:bodyPr>
                  <a:lstStyle/>
                  <a:p>
                    <a:pPr algn="ctr" defTabSz="315682">
                      <a:defRPr sz="400"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</a:p>
                </p:txBody>
              </p:sp>
            </p:grpSp>
          </p:grpSp>
          <p:grpSp>
            <p:nvGrpSpPr>
              <p:cNvPr id="187" name="Group"/>
              <p:cNvGrpSpPr/>
              <p:nvPr/>
            </p:nvGrpSpPr>
            <p:grpSpPr>
              <a:xfrm>
                <a:off x="712173" y="9578"/>
                <a:ext cx="122447" cy="329314"/>
                <a:chOff x="0" y="0"/>
                <a:chExt cx="122446" cy="329312"/>
              </a:xfrm>
            </p:grpSpPr>
            <p:sp>
              <p:nvSpPr>
                <p:cNvPr id="183" name="Rounded Rectangle"/>
                <p:cNvSpPr/>
                <p:nvPr/>
              </p:nvSpPr>
              <p:spPr>
                <a:xfrm flipH="1" rot="10800000">
                  <a:off x="0" y="244095"/>
                  <a:ext cx="122447" cy="8521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82506"/>
                </a:solidFill>
                <a:ln w="3175" cap="flat">
                  <a:noFill/>
                  <a:miter lim="400000"/>
                </a:ln>
                <a:effectLst>
                  <a:outerShdw sx="100000" sy="100000" kx="0" ky="0" algn="b" rotWithShape="0" blurRad="25400" dist="0" dir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26789" tIns="26789" rIns="26789" bIns="26789" numCol="1" anchor="t">
                  <a:noAutofit/>
                </a:bodyPr>
                <a:lstStyle/>
                <a:p>
                  <a:pPr defTabSz="315682">
                    <a:defRPr sz="400"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grpSp>
              <p:nvGrpSpPr>
                <p:cNvPr id="186" name="Group"/>
                <p:cNvGrpSpPr/>
                <p:nvPr/>
              </p:nvGrpSpPr>
              <p:grpSpPr>
                <a:xfrm flipH="1" rot="10800000">
                  <a:off x="20825" y="-1"/>
                  <a:ext cx="80796" cy="256565"/>
                  <a:chOff x="0" y="0"/>
                  <a:chExt cx="80795" cy="256563"/>
                </a:xfrm>
              </p:grpSpPr>
              <p:sp>
                <p:nvSpPr>
                  <p:cNvPr id="184" name="Line"/>
                  <p:cNvSpPr/>
                  <p:nvPr/>
                </p:nvSpPr>
                <p:spPr>
                  <a:xfrm flipH="1">
                    <a:off x="43625" y="0"/>
                    <a:ext cx="1" cy="176433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6789" tIns="26789" rIns="26789" bIns="26789" numCol="1" anchor="t">
                    <a:noAutofit/>
                  </a:bodyPr>
                  <a:lstStyle/>
                  <a:p>
                    <a:pPr defTabSz="315682">
                      <a:defRPr sz="500"/>
                    </a:pPr>
                  </a:p>
                </p:txBody>
              </p:sp>
              <p:sp>
                <p:nvSpPr>
                  <p:cNvPr id="185" name="Circle"/>
                  <p:cNvSpPr/>
                  <p:nvPr/>
                </p:nvSpPr>
                <p:spPr>
                  <a:xfrm>
                    <a:off x="0" y="175286"/>
                    <a:ext cx="80796" cy="81278"/>
                  </a:xfrm>
                  <a:prstGeom prst="ellips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6789" tIns="26789" rIns="26789" bIns="26789" numCol="1" anchor="t">
                    <a:noAutofit/>
                  </a:bodyPr>
                  <a:lstStyle/>
                  <a:p>
                    <a:pPr algn="ctr" defTabSz="315682">
                      <a:defRPr sz="400"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</a:p>
                </p:txBody>
              </p:sp>
            </p:grpSp>
          </p:grpSp>
        </p:grpSp>
        <p:grpSp>
          <p:nvGrpSpPr>
            <p:cNvPr id="203" name="Group"/>
            <p:cNvGrpSpPr/>
            <p:nvPr/>
          </p:nvGrpSpPr>
          <p:grpSpPr>
            <a:xfrm>
              <a:off x="3216652" y="2751084"/>
              <a:ext cx="1404185" cy="1062774"/>
              <a:chOff x="0" y="0"/>
              <a:chExt cx="1404184" cy="1062772"/>
            </a:xfrm>
          </p:grpSpPr>
          <p:sp>
            <p:nvSpPr>
              <p:cNvPr id="189" name="&lt;&lt;system&gt;&gt;…"/>
              <p:cNvSpPr/>
              <p:nvPr/>
            </p:nvSpPr>
            <p:spPr>
              <a:xfrm>
                <a:off x="0" y="341320"/>
                <a:ext cx="1404185" cy="721453"/>
              </a:xfrm>
              <a:prstGeom prst="roundRect">
                <a:avLst>
                  <a:gd name="adj" fmla="val 14854"/>
                </a:avLst>
              </a:prstGeom>
              <a:solidFill>
                <a:srgbClr val="70BF41"/>
              </a:solidFill>
              <a:ln w="3175" cap="flat">
                <a:noFill/>
                <a:miter lim="400000"/>
              </a:ln>
              <a:effectLst>
                <a:outerShdw sx="100000" sy="100000" kx="0" ky="0" algn="b" rotWithShape="0" blurRad="25400" dist="0" dir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9765" tIns="29765" rIns="29765" bIns="29765" numCol="1" anchor="t">
                <a:noAutofit/>
              </a:bodyPr>
              <a:lstStyle/>
              <a:p>
                <a:pPr algn="ctr" defTabSz="342304">
                  <a:defRPr sz="14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r>
                  <a:t>&lt;&lt;system&gt;&gt;</a:t>
                </a:r>
              </a:p>
              <a:p>
                <a:pPr algn="ctr" defTabSz="342304">
                  <a:defRPr sz="14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r>
                  <a:t>Orchestration </a:t>
                </a:r>
              </a:p>
            </p:txBody>
          </p:sp>
          <p:grpSp>
            <p:nvGrpSpPr>
              <p:cNvPr id="202" name="Group"/>
              <p:cNvGrpSpPr/>
              <p:nvPr/>
            </p:nvGrpSpPr>
            <p:grpSpPr>
              <a:xfrm rot="16200000">
                <a:off x="261587" y="-120533"/>
                <a:ext cx="359543" cy="600607"/>
                <a:chOff x="0" y="0"/>
                <a:chExt cx="359541" cy="600605"/>
              </a:xfrm>
            </p:grpSpPr>
            <p:sp>
              <p:nvSpPr>
                <p:cNvPr id="190" name="Rounded Rectangle"/>
                <p:cNvSpPr/>
                <p:nvPr/>
              </p:nvSpPr>
              <p:spPr>
                <a:xfrm rot="16200000">
                  <a:off x="-14365" y="18614"/>
                  <a:ext cx="122448" cy="8521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0070C0"/>
                </a:solidFill>
                <a:ln w="3175" cap="flat">
                  <a:noFill/>
                  <a:miter lim="400000"/>
                </a:ln>
                <a:effectLst>
                  <a:outerShdw sx="100000" sy="100000" kx="0" ky="0" algn="b" rotWithShape="0" blurRad="25400" dist="0" dir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26789" tIns="26789" rIns="26789" bIns="26789" numCol="1" anchor="t">
                  <a:noAutofit/>
                </a:bodyPr>
                <a:lstStyle/>
                <a:p>
                  <a:pPr defTabSz="315682">
                    <a:defRPr sz="400"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grpSp>
              <p:nvGrpSpPr>
                <p:cNvPr id="193" name="Group"/>
                <p:cNvGrpSpPr/>
                <p:nvPr/>
              </p:nvGrpSpPr>
              <p:grpSpPr>
                <a:xfrm rot="5400000">
                  <a:off x="164032" y="-63368"/>
                  <a:ext cx="95432" cy="249183"/>
                  <a:chOff x="0" y="0"/>
                  <a:chExt cx="95431" cy="249181"/>
                </a:xfrm>
              </p:grpSpPr>
              <p:sp>
                <p:nvSpPr>
                  <p:cNvPr id="191" name="Line"/>
                  <p:cNvSpPr/>
                  <p:nvPr/>
                </p:nvSpPr>
                <p:spPr>
                  <a:xfrm flipH="1" flipV="1">
                    <a:off x="46815" y="62296"/>
                    <a:ext cx="1802" cy="186886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6789" tIns="26789" rIns="26789" bIns="26789" numCol="1" anchor="t">
                    <a:noAutofit/>
                  </a:bodyPr>
                  <a:lstStyle/>
                  <a:p>
                    <a:pPr defTabSz="267890">
                      <a:defRPr sz="700">
                        <a:latin typeface="+mn-lt"/>
                        <a:ea typeface="+mn-ea"/>
                        <a:cs typeface="+mn-cs"/>
                        <a:sym typeface="Helvetica"/>
                      </a:defRPr>
                    </a:pPr>
                  </a:p>
                </p:txBody>
              </p:sp>
              <p:sp>
                <p:nvSpPr>
                  <p:cNvPr id="192" name="Line"/>
                  <p:cNvSpPr/>
                  <p:nvPr/>
                </p:nvSpPr>
                <p:spPr>
                  <a:xfrm flipH="1" rot="10800000">
                    <a:off x="0" y="-1"/>
                    <a:ext cx="95432" cy="6051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531" fill="norm" stroke="1" extrusionOk="0">
                        <a:moveTo>
                          <a:pt x="0" y="21374"/>
                        </a:moveTo>
                        <a:cubicBezTo>
                          <a:pt x="44" y="9495"/>
                          <a:pt x="4904" y="-69"/>
                          <a:pt x="10862" y="0"/>
                        </a:cubicBezTo>
                        <a:cubicBezTo>
                          <a:pt x="16803" y="69"/>
                          <a:pt x="21600" y="9688"/>
                          <a:pt x="21600" y="21531"/>
                        </a:cubicBezTo>
                      </a:path>
                    </a:pathLst>
                  </a:cu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6789" tIns="26789" rIns="26789" bIns="26789" numCol="1" anchor="t">
                    <a:noAutofit/>
                  </a:bodyPr>
                  <a:lstStyle/>
                  <a:p>
                    <a:pPr defTabSz="267890">
                      <a:defRPr sz="1000"/>
                    </a:pPr>
                  </a:p>
                </p:txBody>
              </p:sp>
            </p:grpSp>
            <p:sp>
              <p:nvSpPr>
                <p:cNvPr id="194" name="Rounded Rectangle"/>
                <p:cNvSpPr/>
                <p:nvPr/>
              </p:nvSpPr>
              <p:spPr>
                <a:xfrm rot="16200000">
                  <a:off x="-9957" y="496774"/>
                  <a:ext cx="122448" cy="85217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70BF41"/>
                </a:solidFill>
                <a:ln w="3175" cap="flat">
                  <a:noFill/>
                  <a:miter lim="400000"/>
                </a:ln>
                <a:effectLst>
                  <a:outerShdw sx="100000" sy="100000" kx="0" ky="0" algn="b" rotWithShape="0" blurRad="25400" dist="0" dir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26789" tIns="26789" rIns="26789" bIns="26789" numCol="1" anchor="t">
                  <a:noAutofit/>
                </a:bodyPr>
                <a:lstStyle/>
                <a:p>
                  <a:pPr algn="ctr" defTabSz="342304">
                    <a:defRPr sz="14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195" name="Rounded Rectangle"/>
                <p:cNvSpPr/>
                <p:nvPr/>
              </p:nvSpPr>
              <p:spPr>
                <a:xfrm rot="16200000">
                  <a:off x="-18615" y="284210"/>
                  <a:ext cx="122447" cy="8521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70BF41"/>
                </a:solidFill>
                <a:ln w="3175" cap="flat">
                  <a:noFill/>
                  <a:miter lim="400000"/>
                </a:ln>
                <a:effectLst>
                  <a:outerShdw sx="100000" sy="100000" kx="0" ky="0" algn="b" rotWithShape="0" blurRad="25400" dist="0" dir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26789" tIns="26789" rIns="26789" bIns="26789" numCol="1" anchor="t">
                  <a:noAutofit/>
                </a:bodyPr>
                <a:lstStyle/>
                <a:p>
                  <a:pPr algn="ctr" defTabSz="342304">
                    <a:defRPr sz="14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grpSp>
              <p:nvGrpSpPr>
                <p:cNvPr id="198" name="Group"/>
                <p:cNvGrpSpPr/>
                <p:nvPr/>
              </p:nvGrpSpPr>
              <p:grpSpPr>
                <a:xfrm rot="16200000">
                  <a:off x="179670" y="198537"/>
                  <a:ext cx="80796" cy="256565"/>
                  <a:chOff x="0" y="0"/>
                  <a:chExt cx="80795" cy="256563"/>
                </a:xfrm>
              </p:grpSpPr>
              <p:sp>
                <p:nvSpPr>
                  <p:cNvPr id="196" name="Line"/>
                  <p:cNvSpPr/>
                  <p:nvPr/>
                </p:nvSpPr>
                <p:spPr>
                  <a:xfrm flipH="1">
                    <a:off x="43625" y="0"/>
                    <a:ext cx="1" cy="176433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6789" tIns="26789" rIns="26789" bIns="26789" numCol="1" anchor="t">
                    <a:noAutofit/>
                  </a:bodyPr>
                  <a:lstStyle/>
                  <a:p>
                    <a:pPr defTabSz="315682">
                      <a:defRPr sz="500"/>
                    </a:pPr>
                  </a:p>
                </p:txBody>
              </p:sp>
              <p:sp>
                <p:nvSpPr>
                  <p:cNvPr id="197" name="Circle"/>
                  <p:cNvSpPr/>
                  <p:nvPr/>
                </p:nvSpPr>
                <p:spPr>
                  <a:xfrm>
                    <a:off x="0" y="175286"/>
                    <a:ext cx="80796" cy="81278"/>
                  </a:xfrm>
                  <a:prstGeom prst="ellips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6789" tIns="26789" rIns="26789" bIns="26789" numCol="1" anchor="t">
                    <a:noAutofit/>
                  </a:bodyPr>
                  <a:lstStyle/>
                  <a:p>
                    <a:pPr algn="ctr" defTabSz="315682">
                      <a:defRPr sz="400"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</a:p>
                </p:txBody>
              </p:sp>
            </p:grpSp>
            <p:grpSp>
              <p:nvGrpSpPr>
                <p:cNvPr id="201" name="Group"/>
                <p:cNvGrpSpPr/>
                <p:nvPr/>
              </p:nvGrpSpPr>
              <p:grpSpPr>
                <a:xfrm rot="16200000">
                  <a:off x="190862" y="411100"/>
                  <a:ext cx="80796" cy="256565"/>
                  <a:chOff x="0" y="0"/>
                  <a:chExt cx="80795" cy="256563"/>
                </a:xfrm>
              </p:grpSpPr>
              <p:sp>
                <p:nvSpPr>
                  <p:cNvPr id="199" name="Line"/>
                  <p:cNvSpPr/>
                  <p:nvPr/>
                </p:nvSpPr>
                <p:spPr>
                  <a:xfrm flipH="1">
                    <a:off x="43625" y="0"/>
                    <a:ext cx="1" cy="176433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6789" tIns="26789" rIns="26789" bIns="26789" numCol="1" anchor="t">
                    <a:noAutofit/>
                  </a:bodyPr>
                  <a:lstStyle/>
                  <a:p>
                    <a:pPr defTabSz="315682">
                      <a:defRPr sz="500"/>
                    </a:pPr>
                  </a:p>
                </p:txBody>
              </p:sp>
              <p:sp>
                <p:nvSpPr>
                  <p:cNvPr id="200" name="Circle"/>
                  <p:cNvSpPr/>
                  <p:nvPr/>
                </p:nvSpPr>
                <p:spPr>
                  <a:xfrm>
                    <a:off x="0" y="175286"/>
                    <a:ext cx="80796" cy="81278"/>
                  </a:xfrm>
                  <a:prstGeom prst="ellips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6789" tIns="26789" rIns="26789" bIns="26789" numCol="1" anchor="t">
                    <a:noAutofit/>
                  </a:bodyPr>
                  <a:lstStyle/>
                  <a:p>
                    <a:pPr algn="ctr" defTabSz="315682">
                      <a:defRPr sz="400"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</a:p>
                </p:txBody>
              </p:sp>
            </p:grpSp>
          </p:grpSp>
        </p:grpSp>
        <p:grpSp>
          <p:nvGrpSpPr>
            <p:cNvPr id="228" name="Group"/>
            <p:cNvGrpSpPr/>
            <p:nvPr/>
          </p:nvGrpSpPr>
          <p:grpSpPr>
            <a:xfrm>
              <a:off x="1352436" y="1723651"/>
              <a:ext cx="1119820" cy="892047"/>
              <a:chOff x="0" y="0"/>
              <a:chExt cx="1119819" cy="892046"/>
            </a:xfrm>
          </p:grpSpPr>
          <p:sp>
            <p:nvSpPr>
              <p:cNvPr id="204" name="&lt;&lt;system&gt;&gt;…"/>
              <p:cNvSpPr/>
              <p:nvPr/>
            </p:nvSpPr>
            <p:spPr>
              <a:xfrm>
                <a:off x="0" y="0"/>
                <a:ext cx="1119820" cy="639287"/>
              </a:xfrm>
              <a:prstGeom prst="roundRect">
                <a:avLst>
                  <a:gd name="adj" fmla="val 8475"/>
                </a:avLst>
              </a:prstGeom>
              <a:solidFill>
                <a:srgbClr val="F5D328"/>
              </a:solidFill>
              <a:ln w="3175" cap="flat">
                <a:noFill/>
                <a:miter lim="400000"/>
              </a:ln>
              <a:effectLst>
                <a:outerShdw sx="100000" sy="100000" kx="0" ky="0" algn="b" rotWithShape="0" blurRad="25400" dist="0" dir="5400000">
                  <a:srgbClr val="000000">
                    <a:alpha val="63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2324" tIns="22324" rIns="22324" bIns="22324" numCol="1" anchor="t">
                <a:noAutofit/>
              </a:bodyPr>
              <a:lstStyle/>
              <a:p>
                <a:pPr algn="ctr" defTabSz="342304">
                  <a:defRPr sz="11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r>
                  <a:t>&lt;&lt;system&gt;&gt;</a:t>
                </a:r>
              </a:p>
              <a:p>
                <a:pPr algn="ctr" defTabSz="342304">
                  <a:defRPr sz="11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r>
                  <a:t>Configuration</a:t>
                </a:r>
              </a:p>
            </p:txBody>
          </p:sp>
          <p:grpSp>
            <p:nvGrpSpPr>
              <p:cNvPr id="227" name="Group"/>
              <p:cNvGrpSpPr/>
              <p:nvPr/>
            </p:nvGrpSpPr>
            <p:grpSpPr>
              <a:xfrm flipH="1" rot="10800000">
                <a:off x="137470" y="634669"/>
                <a:ext cx="844879" cy="257378"/>
                <a:chOff x="0" y="0"/>
                <a:chExt cx="844878" cy="257376"/>
              </a:xfrm>
            </p:grpSpPr>
            <p:grpSp>
              <p:nvGrpSpPr>
                <p:cNvPr id="209" name="Group"/>
                <p:cNvGrpSpPr/>
                <p:nvPr/>
              </p:nvGrpSpPr>
              <p:grpSpPr>
                <a:xfrm rot="16200000">
                  <a:off x="659874" y="72372"/>
                  <a:ext cx="254639" cy="115370"/>
                  <a:chOff x="0" y="0"/>
                  <a:chExt cx="254638" cy="115369"/>
                </a:xfrm>
              </p:grpSpPr>
              <p:pic>
                <p:nvPicPr>
                  <p:cNvPr id="205" name="image22.png" descr="image22.png"/>
                  <p:cNvPicPr>
                    <a:picLocks noChangeAspect="1"/>
                  </p:cNvPicPr>
                  <p:nvPr/>
                </p:nvPicPr>
                <p:blipFill>
                  <a:blip r:embed="rId2">
                    <a:extLst/>
                  </a:blip>
                  <a:stretch>
                    <a:fillRect/>
                  </a:stretch>
                </p:blipFill>
                <p:spPr>
                  <a:xfrm rot="5400000">
                    <a:off x="-14422" y="14421"/>
                    <a:ext cx="115371" cy="86528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  <p:grpSp>
                <p:nvGrpSpPr>
                  <p:cNvPr id="208" name="Group"/>
                  <p:cNvGrpSpPr/>
                  <p:nvPr/>
                </p:nvGrpSpPr>
                <p:grpSpPr>
                  <a:xfrm rot="16200000">
                    <a:off x="134946" y="-33343"/>
                    <a:ext cx="57332" cy="182055"/>
                    <a:chOff x="0" y="0"/>
                    <a:chExt cx="57331" cy="182053"/>
                  </a:xfrm>
                </p:grpSpPr>
                <p:sp>
                  <p:nvSpPr>
                    <p:cNvPr id="206" name="Line"/>
                    <p:cNvSpPr/>
                    <p:nvPr/>
                  </p:nvSpPr>
                  <p:spPr>
                    <a:xfrm flipH="1">
                      <a:off x="30955" y="0"/>
                      <a:ext cx="1" cy="125194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26789" tIns="26789" rIns="26789" bIns="26789" numCol="1" anchor="t">
                      <a:noAutofit/>
                    </a:bodyPr>
                    <a:lstStyle/>
                    <a:p>
                      <a:pPr defTabSz="315682">
                        <a:defRPr sz="500"/>
                      </a:pPr>
                    </a:p>
                  </p:txBody>
                </p:sp>
                <p:sp>
                  <p:nvSpPr>
                    <p:cNvPr id="207" name="Circle"/>
                    <p:cNvSpPr/>
                    <p:nvPr/>
                  </p:nvSpPr>
                  <p:spPr>
                    <a:xfrm>
                      <a:off x="0" y="124380"/>
                      <a:ext cx="57332" cy="57674"/>
                    </a:xfrm>
                    <a:prstGeom prst="ellipse">
                      <a:avLst/>
                    </a:prstGeom>
                    <a:noFill/>
                    <a:ln w="3175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26789" tIns="26789" rIns="26789" bIns="26789" numCol="1" anchor="t">
                      <a:noAutofit/>
                    </a:bodyPr>
                    <a:lstStyle/>
                    <a:p>
                      <a:pPr algn="ctr" defTabSz="315682">
                        <a:defRPr sz="4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</a:p>
                  </p:txBody>
                </p:sp>
              </p:grpSp>
            </p:grpSp>
            <p:sp>
              <p:nvSpPr>
                <p:cNvPr id="210" name="Rounded Rectangle"/>
                <p:cNvSpPr/>
                <p:nvPr/>
              </p:nvSpPr>
              <p:spPr>
                <a:xfrm rot="10800000">
                  <a:off x="255653" y="191172"/>
                  <a:ext cx="86887" cy="6047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0070C0"/>
                </a:solidFill>
                <a:ln w="3175" cap="flat">
                  <a:noFill/>
                  <a:miter lim="400000"/>
                </a:ln>
                <a:effectLst>
                  <a:outerShdw sx="100000" sy="100000" kx="0" ky="0" algn="b" rotWithShape="0" blurRad="25400" dist="0" dir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26789" tIns="26789" rIns="26789" bIns="26789" numCol="1" anchor="t">
                  <a:noAutofit/>
                </a:bodyPr>
                <a:lstStyle/>
                <a:p>
                  <a:pPr defTabSz="315682">
                    <a:defRPr sz="400"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grpSp>
              <p:nvGrpSpPr>
                <p:cNvPr id="213" name="Group"/>
                <p:cNvGrpSpPr/>
                <p:nvPr/>
              </p:nvGrpSpPr>
              <p:grpSpPr>
                <a:xfrm>
                  <a:off x="265237" y="21276"/>
                  <a:ext cx="67718" cy="176817"/>
                  <a:chOff x="0" y="0"/>
                  <a:chExt cx="67716" cy="176815"/>
                </a:xfrm>
              </p:grpSpPr>
              <p:sp>
                <p:nvSpPr>
                  <p:cNvPr id="211" name="Line"/>
                  <p:cNvSpPr/>
                  <p:nvPr/>
                </p:nvSpPr>
                <p:spPr>
                  <a:xfrm flipH="1" flipV="1">
                    <a:off x="33219" y="44204"/>
                    <a:ext cx="1279" cy="132612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6789" tIns="26789" rIns="26789" bIns="26789" numCol="1" anchor="t">
                    <a:noAutofit/>
                  </a:bodyPr>
                  <a:lstStyle/>
                  <a:p>
                    <a:pPr defTabSz="267890">
                      <a:defRPr sz="700">
                        <a:latin typeface="+mn-lt"/>
                        <a:ea typeface="+mn-ea"/>
                        <a:cs typeface="+mn-cs"/>
                        <a:sym typeface="Helvetica"/>
                      </a:defRPr>
                    </a:pPr>
                  </a:p>
                </p:txBody>
              </p:sp>
              <p:sp>
                <p:nvSpPr>
                  <p:cNvPr id="212" name="Line"/>
                  <p:cNvSpPr/>
                  <p:nvPr/>
                </p:nvSpPr>
                <p:spPr>
                  <a:xfrm flipH="1" rot="10800000">
                    <a:off x="0" y="0"/>
                    <a:ext cx="67717" cy="4294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531" fill="norm" stroke="1" extrusionOk="0">
                        <a:moveTo>
                          <a:pt x="0" y="21374"/>
                        </a:moveTo>
                        <a:cubicBezTo>
                          <a:pt x="44" y="9495"/>
                          <a:pt x="4904" y="-69"/>
                          <a:pt x="10862" y="0"/>
                        </a:cubicBezTo>
                        <a:cubicBezTo>
                          <a:pt x="16803" y="69"/>
                          <a:pt x="21600" y="9688"/>
                          <a:pt x="21600" y="21531"/>
                        </a:cubicBezTo>
                      </a:path>
                    </a:pathLst>
                  </a:cu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6789" tIns="26789" rIns="26789" bIns="26789" numCol="1" anchor="t">
                    <a:noAutofit/>
                  </a:bodyPr>
                  <a:lstStyle/>
                  <a:p>
                    <a:pPr defTabSz="267890">
                      <a:defRPr sz="1000"/>
                    </a:pPr>
                  </a:p>
                </p:txBody>
              </p:sp>
            </p:grpSp>
            <p:sp>
              <p:nvSpPr>
                <p:cNvPr id="214" name="Rounded Rectangle"/>
                <p:cNvSpPr/>
                <p:nvPr/>
              </p:nvSpPr>
              <p:spPr>
                <a:xfrm rot="10800000">
                  <a:off x="127826" y="191172"/>
                  <a:ext cx="86888" cy="6047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70BF41"/>
                </a:solidFill>
                <a:ln w="3175" cap="flat">
                  <a:noFill/>
                  <a:miter lim="400000"/>
                </a:ln>
                <a:effectLst>
                  <a:outerShdw sx="100000" sy="100000" kx="0" ky="0" algn="b" rotWithShape="0" blurRad="25400" dist="0" dir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26789" tIns="26789" rIns="26789" bIns="26789" numCol="1" anchor="t">
                  <a:noAutofit/>
                </a:bodyPr>
                <a:lstStyle/>
                <a:p>
                  <a:pPr defTabSz="315682">
                    <a:defRPr sz="400"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grpSp>
              <p:nvGrpSpPr>
                <p:cNvPr id="217" name="Group"/>
                <p:cNvGrpSpPr/>
                <p:nvPr/>
              </p:nvGrpSpPr>
              <p:grpSpPr>
                <a:xfrm>
                  <a:off x="137411" y="15995"/>
                  <a:ext cx="67718" cy="176817"/>
                  <a:chOff x="0" y="0"/>
                  <a:chExt cx="67716" cy="176815"/>
                </a:xfrm>
              </p:grpSpPr>
              <p:sp>
                <p:nvSpPr>
                  <p:cNvPr id="215" name="Line"/>
                  <p:cNvSpPr/>
                  <p:nvPr/>
                </p:nvSpPr>
                <p:spPr>
                  <a:xfrm flipH="1" flipV="1">
                    <a:off x="33219" y="44204"/>
                    <a:ext cx="1279" cy="132612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6789" tIns="26789" rIns="26789" bIns="26789" numCol="1" anchor="t">
                    <a:noAutofit/>
                  </a:bodyPr>
                  <a:lstStyle/>
                  <a:p>
                    <a:pPr defTabSz="267890">
                      <a:defRPr sz="700">
                        <a:latin typeface="+mn-lt"/>
                        <a:ea typeface="+mn-ea"/>
                        <a:cs typeface="+mn-cs"/>
                        <a:sym typeface="Helvetica"/>
                      </a:defRPr>
                    </a:pPr>
                  </a:p>
                </p:txBody>
              </p:sp>
              <p:sp>
                <p:nvSpPr>
                  <p:cNvPr id="216" name="Line"/>
                  <p:cNvSpPr/>
                  <p:nvPr/>
                </p:nvSpPr>
                <p:spPr>
                  <a:xfrm flipH="1" rot="10800000">
                    <a:off x="0" y="0"/>
                    <a:ext cx="67717" cy="4294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531" fill="norm" stroke="1" extrusionOk="0">
                        <a:moveTo>
                          <a:pt x="0" y="21374"/>
                        </a:moveTo>
                        <a:cubicBezTo>
                          <a:pt x="44" y="9495"/>
                          <a:pt x="4904" y="-69"/>
                          <a:pt x="10862" y="0"/>
                        </a:cubicBezTo>
                        <a:cubicBezTo>
                          <a:pt x="16803" y="69"/>
                          <a:pt x="21600" y="9688"/>
                          <a:pt x="21600" y="21531"/>
                        </a:cubicBezTo>
                      </a:path>
                    </a:pathLst>
                  </a:cu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6789" tIns="26789" rIns="26789" bIns="26789" numCol="1" anchor="t">
                    <a:noAutofit/>
                  </a:bodyPr>
                  <a:lstStyle/>
                  <a:p>
                    <a:pPr defTabSz="267890">
                      <a:defRPr sz="1000"/>
                    </a:pPr>
                  </a:p>
                </p:txBody>
              </p:sp>
            </p:grpSp>
            <p:sp>
              <p:nvSpPr>
                <p:cNvPr id="218" name="Rounded Rectangle"/>
                <p:cNvSpPr/>
                <p:nvPr/>
              </p:nvSpPr>
              <p:spPr>
                <a:xfrm rot="10800000">
                  <a:off x="0" y="191172"/>
                  <a:ext cx="86887" cy="6047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82506"/>
                </a:solidFill>
                <a:ln w="3175" cap="flat">
                  <a:noFill/>
                  <a:miter lim="400000"/>
                </a:ln>
                <a:effectLst>
                  <a:outerShdw sx="100000" sy="100000" kx="0" ky="0" algn="b" rotWithShape="0" blurRad="25400" dist="0" dir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26789" tIns="26789" rIns="26789" bIns="26789" numCol="1" anchor="t">
                  <a:noAutofit/>
                </a:bodyPr>
                <a:lstStyle/>
                <a:p>
                  <a:pPr defTabSz="315682">
                    <a:defRPr sz="400"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grpSp>
              <p:nvGrpSpPr>
                <p:cNvPr id="221" name="Group"/>
                <p:cNvGrpSpPr/>
                <p:nvPr/>
              </p:nvGrpSpPr>
              <p:grpSpPr>
                <a:xfrm>
                  <a:off x="9584" y="12921"/>
                  <a:ext cx="67718" cy="176817"/>
                  <a:chOff x="0" y="0"/>
                  <a:chExt cx="67716" cy="176815"/>
                </a:xfrm>
              </p:grpSpPr>
              <p:sp>
                <p:nvSpPr>
                  <p:cNvPr id="219" name="Line"/>
                  <p:cNvSpPr/>
                  <p:nvPr/>
                </p:nvSpPr>
                <p:spPr>
                  <a:xfrm flipH="1" flipV="1">
                    <a:off x="33219" y="44204"/>
                    <a:ext cx="1279" cy="132612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6789" tIns="26789" rIns="26789" bIns="26789" numCol="1" anchor="t">
                    <a:noAutofit/>
                  </a:bodyPr>
                  <a:lstStyle/>
                  <a:p>
                    <a:pPr defTabSz="267890">
                      <a:defRPr sz="700">
                        <a:latin typeface="+mn-lt"/>
                        <a:ea typeface="+mn-ea"/>
                        <a:cs typeface="+mn-cs"/>
                        <a:sym typeface="Helvetica"/>
                      </a:defRPr>
                    </a:pPr>
                  </a:p>
                </p:txBody>
              </p:sp>
              <p:sp>
                <p:nvSpPr>
                  <p:cNvPr id="220" name="Line"/>
                  <p:cNvSpPr/>
                  <p:nvPr/>
                </p:nvSpPr>
                <p:spPr>
                  <a:xfrm flipH="1" rot="10800000">
                    <a:off x="0" y="0"/>
                    <a:ext cx="67717" cy="4294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531" fill="norm" stroke="1" extrusionOk="0">
                        <a:moveTo>
                          <a:pt x="0" y="21374"/>
                        </a:moveTo>
                        <a:cubicBezTo>
                          <a:pt x="44" y="9495"/>
                          <a:pt x="4904" y="-69"/>
                          <a:pt x="10862" y="0"/>
                        </a:cubicBezTo>
                        <a:cubicBezTo>
                          <a:pt x="16803" y="69"/>
                          <a:pt x="21600" y="9688"/>
                          <a:pt x="21600" y="21531"/>
                        </a:cubicBezTo>
                      </a:path>
                    </a:pathLst>
                  </a:cu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6789" tIns="26789" rIns="26789" bIns="26789" numCol="1" anchor="t">
                    <a:noAutofit/>
                  </a:bodyPr>
                  <a:lstStyle/>
                  <a:p>
                    <a:pPr defTabSz="267890">
                      <a:defRPr sz="1000"/>
                    </a:pPr>
                  </a:p>
                </p:txBody>
              </p:sp>
            </p:grpSp>
            <p:grpSp>
              <p:nvGrpSpPr>
                <p:cNvPr id="226" name="Group"/>
                <p:cNvGrpSpPr/>
                <p:nvPr/>
              </p:nvGrpSpPr>
              <p:grpSpPr>
                <a:xfrm rot="16200000">
                  <a:off x="505264" y="69634"/>
                  <a:ext cx="254639" cy="115371"/>
                  <a:chOff x="0" y="0"/>
                  <a:chExt cx="254638" cy="115369"/>
                </a:xfrm>
              </p:grpSpPr>
              <p:pic>
                <p:nvPicPr>
                  <p:cNvPr id="222" name="image22.png" descr="image22.png"/>
                  <p:cNvPicPr>
                    <a:picLocks noChangeAspect="1"/>
                  </p:cNvPicPr>
                  <p:nvPr/>
                </p:nvPicPr>
                <p:blipFill>
                  <a:blip r:embed="rId2">
                    <a:extLst/>
                  </a:blip>
                  <a:stretch>
                    <a:fillRect/>
                  </a:stretch>
                </p:blipFill>
                <p:spPr>
                  <a:xfrm rot="5400000">
                    <a:off x="-14422" y="14421"/>
                    <a:ext cx="115371" cy="86528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  <p:grpSp>
                <p:nvGrpSpPr>
                  <p:cNvPr id="225" name="Group"/>
                  <p:cNvGrpSpPr/>
                  <p:nvPr/>
                </p:nvGrpSpPr>
                <p:grpSpPr>
                  <a:xfrm rot="16200000">
                    <a:off x="134946" y="-33343"/>
                    <a:ext cx="57332" cy="182055"/>
                    <a:chOff x="0" y="0"/>
                    <a:chExt cx="57331" cy="182053"/>
                  </a:xfrm>
                </p:grpSpPr>
                <p:sp>
                  <p:nvSpPr>
                    <p:cNvPr id="223" name="Line"/>
                    <p:cNvSpPr/>
                    <p:nvPr/>
                  </p:nvSpPr>
                  <p:spPr>
                    <a:xfrm flipH="1">
                      <a:off x="30955" y="0"/>
                      <a:ext cx="1" cy="125194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26789" tIns="26789" rIns="26789" bIns="26789" numCol="1" anchor="t">
                      <a:noAutofit/>
                    </a:bodyPr>
                    <a:lstStyle/>
                    <a:p>
                      <a:pPr defTabSz="315682">
                        <a:defRPr sz="500"/>
                      </a:pPr>
                    </a:p>
                  </p:txBody>
                </p:sp>
                <p:sp>
                  <p:nvSpPr>
                    <p:cNvPr id="224" name="Circle"/>
                    <p:cNvSpPr/>
                    <p:nvPr/>
                  </p:nvSpPr>
                  <p:spPr>
                    <a:xfrm>
                      <a:off x="0" y="124380"/>
                      <a:ext cx="57332" cy="57674"/>
                    </a:xfrm>
                    <a:prstGeom prst="ellipse">
                      <a:avLst/>
                    </a:prstGeom>
                    <a:noFill/>
                    <a:ln w="3175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26789" tIns="26789" rIns="26789" bIns="26789" numCol="1" anchor="t">
                      <a:noAutofit/>
                    </a:bodyPr>
                    <a:lstStyle/>
                    <a:p>
                      <a:pPr algn="ctr" defTabSz="315682">
                        <a:defRPr sz="4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</a:p>
                  </p:txBody>
                </p:sp>
              </p:grpSp>
            </p:grpSp>
          </p:grpSp>
        </p:grpSp>
        <p:grpSp>
          <p:nvGrpSpPr>
            <p:cNvPr id="272" name="Group"/>
            <p:cNvGrpSpPr/>
            <p:nvPr/>
          </p:nvGrpSpPr>
          <p:grpSpPr>
            <a:xfrm>
              <a:off x="1192104" y="568894"/>
              <a:ext cx="1440484" cy="853091"/>
              <a:chOff x="0" y="0"/>
              <a:chExt cx="1440482" cy="853090"/>
            </a:xfrm>
          </p:grpSpPr>
          <p:sp>
            <p:nvSpPr>
              <p:cNvPr id="229" name="&lt;&lt;system&gt;&gt;…"/>
              <p:cNvSpPr/>
              <p:nvPr/>
            </p:nvSpPr>
            <p:spPr>
              <a:xfrm>
                <a:off x="0" y="0"/>
                <a:ext cx="1440483" cy="614185"/>
              </a:xfrm>
              <a:prstGeom prst="roundRect">
                <a:avLst>
                  <a:gd name="adj" fmla="val 8552"/>
                </a:avLst>
              </a:prstGeom>
              <a:solidFill>
                <a:srgbClr val="F5D328"/>
              </a:solidFill>
              <a:ln w="3175" cap="flat">
                <a:noFill/>
                <a:miter lim="400000"/>
              </a:ln>
              <a:effectLst>
                <a:outerShdw sx="100000" sy="100000" kx="0" ky="0" algn="b" rotWithShape="0" blurRad="25400" dist="0" dir="5400000">
                  <a:srgbClr val="000000">
                    <a:alpha val="63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2324" tIns="22324" rIns="22324" bIns="22324" numCol="1" anchor="t">
                <a:noAutofit/>
              </a:bodyPr>
              <a:lstStyle/>
              <a:p>
                <a:pPr algn="ctr" defTabSz="342304">
                  <a:defRPr sz="11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r>
                  <a:t>&lt;&lt;system&gt;&gt;</a:t>
                </a:r>
              </a:p>
              <a:p>
                <a:pPr algn="ctr" defTabSz="342304">
                  <a:defRPr sz="11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r>
                  <a:t>EventHandler</a:t>
                </a:r>
              </a:p>
            </p:txBody>
          </p:sp>
          <p:grpSp>
            <p:nvGrpSpPr>
              <p:cNvPr id="271" name="Group"/>
              <p:cNvGrpSpPr/>
              <p:nvPr/>
            </p:nvGrpSpPr>
            <p:grpSpPr>
              <a:xfrm flipH="1">
                <a:off x="14100" y="603570"/>
                <a:ext cx="1384623" cy="249521"/>
                <a:chOff x="0" y="0"/>
                <a:chExt cx="1384622" cy="249519"/>
              </a:xfrm>
            </p:grpSpPr>
            <p:grpSp>
              <p:nvGrpSpPr>
                <p:cNvPr id="234" name="Group"/>
                <p:cNvGrpSpPr/>
                <p:nvPr/>
              </p:nvGrpSpPr>
              <p:grpSpPr>
                <a:xfrm rot="5400000">
                  <a:off x="745021" y="69783"/>
                  <a:ext cx="246886" cy="111858"/>
                  <a:chOff x="0" y="0"/>
                  <a:chExt cx="246885" cy="111856"/>
                </a:xfrm>
              </p:grpSpPr>
              <p:pic>
                <p:nvPicPr>
                  <p:cNvPr id="230" name="image22.png" descr="image22.png"/>
                  <p:cNvPicPr>
                    <a:picLocks noChangeAspect="1"/>
                  </p:cNvPicPr>
                  <p:nvPr/>
                </p:nvPicPr>
                <p:blipFill>
                  <a:blip r:embed="rId2">
                    <a:extLst/>
                  </a:blip>
                  <a:stretch>
                    <a:fillRect/>
                  </a:stretch>
                </p:blipFill>
                <p:spPr>
                  <a:xfrm rot="5400000">
                    <a:off x="-13983" y="13982"/>
                    <a:ext cx="111858" cy="83893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  <p:grpSp>
                <p:nvGrpSpPr>
                  <p:cNvPr id="233" name="Group"/>
                  <p:cNvGrpSpPr/>
                  <p:nvPr/>
                </p:nvGrpSpPr>
                <p:grpSpPr>
                  <a:xfrm rot="16200000">
                    <a:off x="130836" y="-32327"/>
                    <a:ext cx="55587" cy="176511"/>
                    <a:chOff x="0" y="0"/>
                    <a:chExt cx="55585" cy="176510"/>
                  </a:xfrm>
                </p:grpSpPr>
                <p:sp>
                  <p:nvSpPr>
                    <p:cNvPr id="231" name="Line"/>
                    <p:cNvSpPr/>
                    <p:nvPr/>
                  </p:nvSpPr>
                  <p:spPr>
                    <a:xfrm flipH="1">
                      <a:off x="30013" y="0"/>
                      <a:ext cx="1" cy="121382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26789" tIns="26789" rIns="26789" bIns="26789" numCol="1" anchor="t">
                      <a:noAutofit/>
                    </a:bodyPr>
                    <a:lstStyle/>
                    <a:p>
                      <a:pPr defTabSz="315682">
                        <a:defRPr sz="500"/>
                      </a:pPr>
                    </a:p>
                  </p:txBody>
                </p:sp>
                <p:sp>
                  <p:nvSpPr>
                    <p:cNvPr id="232" name="Circle"/>
                    <p:cNvSpPr/>
                    <p:nvPr/>
                  </p:nvSpPr>
                  <p:spPr>
                    <a:xfrm>
                      <a:off x="0" y="120593"/>
                      <a:ext cx="55586" cy="55918"/>
                    </a:xfrm>
                    <a:prstGeom prst="ellipse">
                      <a:avLst/>
                    </a:prstGeom>
                    <a:noFill/>
                    <a:ln w="3175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26789" tIns="26789" rIns="26789" bIns="26789" numCol="1" anchor="t">
                      <a:noAutofit/>
                    </a:bodyPr>
                    <a:lstStyle/>
                    <a:p>
                      <a:pPr algn="ctr" defTabSz="315682">
                        <a:defRPr sz="4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</a:p>
                  </p:txBody>
                </p:sp>
              </p:grpSp>
            </p:grpSp>
            <p:sp>
              <p:nvSpPr>
                <p:cNvPr id="235" name="Rounded Rectangle"/>
                <p:cNvSpPr/>
                <p:nvPr/>
              </p:nvSpPr>
              <p:spPr>
                <a:xfrm>
                  <a:off x="1052513" y="18069"/>
                  <a:ext cx="84241" cy="5862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0070C0"/>
                </a:solidFill>
                <a:ln w="3175" cap="flat">
                  <a:noFill/>
                  <a:miter lim="400000"/>
                </a:ln>
                <a:effectLst>
                  <a:outerShdw sx="100000" sy="100000" kx="0" ky="0" algn="b" rotWithShape="0" blurRad="25400" dist="0" dir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26789" tIns="26789" rIns="26789" bIns="26789" numCol="1" anchor="t">
                  <a:noAutofit/>
                </a:bodyPr>
                <a:lstStyle/>
                <a:p>
                  <a:pPr defTabSz="315682">
                    <a:defRPr sz="400"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grpSp>
              <p:nvGrpSpPr>
                <p:cNvPr id="238" name="Group"/>
                <p:cNvGrpSpPr/>
                <p:nvPr/>
              </p:nvGrpSpPr>
              <p:grpSpPr>
                <a:xfrm rot="10800000">
                  <a:off x="1061806" y="69987"/>
                  <a:ext cx="65656" cy="171433"/>
                  <a:chOff x="0" y="0"/>
                  <a:chExt cx="65654" cy="171431"/>
                </a:xfrm>
              </p:grpSpPr>
              <p:sp>
                <p:nvSpPr>
                  <p:cNvPr id="236" name="Line"/>
                  <p:cNvSpPr/>
                  <p:nvPr/>
                </p:nvSpPr>
                <p:spPr>
                  <a:xfrm flipH="1" flipV="1">
                    <a:off x="32208" y="42858"/>
                    <a:ext cx="1239" cy="128574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6789" tIns="26789" rIns="26789" bIns="26789" numCol="1" anchor="t">
                    <a:noAutofit/>
                  </a:bodyPr>
                  <a:lstStyle/>
                  <a:p>
                    <a:pPr defTabSz="267890">
                      <a:defRPr sz="700">
                        <a:latin typeface="+mn-lt"/>
                        <a:ea typeface="+mn-ea"/>
                        <a:cs typeface="+mn-cs"/>
                        <a:sym typeface="Helvetica"/>
                      </a:defRPr>
                    </a:pPr>
                  </a:p>
                </p:txBody>
              </p:sp>
              <p:sp>
                <p:nvSpPr>
                  <p:cNvPr id="237" name="Line"/>
                  <p:cNvSpPr/>
                  <p:nvPr/>
                </p:nvSpPr>
                <p:spPr>
                  <a:xfrm flipH="1" rot="10800000">
                    <a:off x="0" y="-1"/>
                    <a:ext cx="65655" cy="4163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531" fill="norm" stroke="1" extrusionOk="0">
                        <a:moveTo>
                          <a:pt x="0" y="21374"/>
                        </a:moveTo>
                        <a:cubicBezTo>
                          <a:pt x="44" y="9495"/>
                          <a:pt x="4904" y="-69"/>
                          <a:pt x="10862" y="0"/>
                        </a:cubicBezTo>
                        <a:cubicBezTo>
                          <a:pt x="16803" y="69"/>
                          <a:pt x="21600" y="9688"/>
                          <a:pt x="21600" y="21531"/>
                        </a:cubicBezTo>
                      </a:path>
                    </a:pathLst>
                  </a:cu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6789" tIns="26789" rIns="26789" bIns="26789" numCol="1" anchor="t">
                    <a:noAutofit/>
                  </a:bodyPr>
                  <a:lstStyle/>
                  <a:p>
                    <a:pPr defTabSz="267890">
                      <a:defRPr sz="1000"/>
                    </a:pPr>
                  </a:p>
                </p:txBody>
              </p:sp>
            </p:grpSp>
            <p:sp>
              <p:nvSpPr>
                <p:cNvPr id="239" name="Rounded Rectangle"/>
                <p:cNvSpPr/>
                <p:nvPr/>
              </p:nvSpPr>
              <p:spPr>
                <a:xfrm>
                  <a:off x="1176447" y="18069"/>
                  <a:ext cx="84242" cy="5862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70BF41"/>
                </a:solidFill>
                <a:ln w="3175" cap="flat">
                  <a:noFill/>
                  <a:miter lim="400000"/>
                </a:ln>
                <a:effectLst>
                  <a:outerShdw sx="100000" sy="100000" kx="0" ky="0" algn="b" rotWithShape="0" blurRad="25400" dist="0" dir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26789" tIns="26789" rIns="26789" bIns="26789" numCol="1" anchor="t">
                  <a:noAutofit/>
                </a:bodyPr>
                <a:lstStyle/>
                <a:p>
                  <a:pPr defTabSz="315682">
                    <a:defRPr sz="400"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grpSp>
              <p:nvGrpSpPr>
                <p:cNvPr id="242" name="Group"/>
                <p:cNvGrpSpPr/>
                <p:nvPr/>
              </p:nvGrpSpPr>
              <p:grpSpPr>
                <a:xfrm rot="10800000">
                  <a:off x="1185740" y="75107"/>
                  <a:ext cx="65656" cy="171432"/>
                  <a:chOff x="0" y="0"/>
                  <a:chExt cx="65654" cy="171431"/>
                </a:xfrm>
              </p:grpSpPr>
              <p:sp>
                <p:nvSpPr>
                  <p:cNvPr id="240" name="Line"/>
                  <p:cNvSpPr/>
                  <p:nvPr/>
                </p:nvSpPr>
                <p:spPr>
                  <a:xfrm flipH="1" flipV="1">
                    <a:off x="32208" y="42858"/>
                    <a:ext cx="1239" cy="128574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6789" tIns="26789" rIns="26789" bIns="26789" numCol="1" anchor="t">
                    <a:noAutofit/>
                  </a:bodyPr>
                  <a:lstStyle/>
                  <a:p>
                    <a:pPr defTabSz="267890">
                      <a:defRPr sz="700">
                        <a:latin typeface="+mn-lt"/>
                        <a:ea typeface="+mn-ea"/>
                        <a:cs typeface="+mn-cs"/>
                        <a:sym typeface="Helvetica"/>
                      </a:defRPr>
                    </a:pPr>
                  </a:p>
                </p:txBody>
              </p:sp>
              <p:sp>
                <p:nvSpPr>
                  <p:cNvPr id="241" name="Line"/>
                  <p:cNvSpPr/>
                  <p:nvPr/>
                </p:nvSpPr>
                <p:spPr>
                  <a:xfrm flipH="1" rot="10800000">
                    <a:off x="0" y="-1"/>
                    <a:ext cx="65655" cy="4163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531" fill="norm" stroke="1" extrusionOk="0">
                        <a:moveTo>
                          <a:pt x="0" y="21374"/>
                        </a:moveTo>
                        <a:cubicBezTo>
                          <a:pt x="44" y="9495"/>
                          <a:pt x="4904" y="-69"/>
                          <a:pt x="10862" y="0"/>
                        </a:cubicBezTo>
                        <a:cubicBezTo>
                          <a:pt x="16803" y="69"/>
                          <a:pt x="21600" y="9688"/>
                          <a:pt x="21600" y="21531"/>
                        </a:cubicBezTo>
                      </a:path>
                    </a:pathLst>
                  </a:cu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6789" tIns="26789" rIns="26789" bIns="26789" numCol="1" anchor="t">
                    <a:noAutofit/>
                  </a:bodyPr>
                  <a:lstStyle/>
                  <a:p>
                    <a:pPr defTabSz="267890">
                      <a:defRPr sz="1000"/>
                    </a:pPr>
                  </a:p>
                </p:txBody>
              </p:sp>
            </p:grpSp>
            <p:sp>
              <p:nvSpPr>
                <p:cNvPr id="243" name="Rounded Rectangle"/>
                <p:cNvSpPr/>
                <p:nvPr/>
              </p:nvSpPr>
              <p:spPr>
                <a:xfrm>
                  <a:off x="1300381" y="18069"/>
                  <a:ext cx="84242" cy="5862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82506"/>
                </a:solidFill>
                <a:ln w="3175" cap="flat">
                  <a:noFill/>
                  <a:miter lim="400000"/>
                </a:ln>
                <a:effectLst>
                  <a:outerShdw sx="100000" sy="100000" kx="0" ky="0" algn="b" rotWithShape="0" blurRad="25400" dist="0" dir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26789" tIns="26789" rIns="26789" bIns="26789" numCol="1" anchor="t">
                  <a:noAutofit/>
                </a:bodyPr>
                <a:lstStyle/>
                <a:p>
                  <a:pPr defTabSz="315682">
                    <a:defRPr sz="400"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grpSp>
              <p:nvGrpSpPr>
                <p:cNvPr id="246" name="Group"/>
                <p:cNvGrpSpPr/>
                <p:nvPr/>
              </p:nvGrpSpPr>
              <p:grpSpPr>
                <a:xfrm rot="10800000">
                  <a:off x="1309674" y="78087"/>
                  <a:ext cx="65656" cy="171433"/>
                  <a:chOff x="0" y="0"/>
                  <a:chExt cx="65654" cy="171431"/>
                </a:xfrm>
              </p:grpSpPr>
              <p:sp>
                <p:nvSpPr>
                  <p:cNvPr id="244" name="Line"/>
                  <p:cNvSpPr/>
                  <p:nvPr/>
                </p:nvSpPr>
                <p:spPr>
                  <a:xfrm flipH="1" flipV="1">
                    <a:off x="32208" y="42858"/>
                    <a:ext cx="1239" cy="128574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6789" tIns="26789" rIns="26789" bIns="26789" numCol="1" anchor="t">
                    <a:noAutofit/>
                  </a:bodyPr>
                  <a:lstStyle/>
                  <a:p>
                    <a:pPr defTabSz="267890">
                      <a:defRPr sz="700">
                        <a:latin typeface="+mn-lt"/>
                        <a:ea typeface="+mn-ea"/>
                        <a:cs typeface="+mn-cs"/>
                        <a:sym typeface="Helvetica"/>
                      </a:defRPr>
                    </a:pPr>
                  </a:p>
                </p:txBody>
              </p:sp>
              <p:sp>
                <p:nvSpPr>
                  <p:cNvPr id="245" name="Line"/>
                  <p:cNvSpPr/>
                  <p:nvPr/>
                </p:nvSpPr>
                <p:spPr>
                  <a:xfrm flipH="1" rot="10800000">
                    <a:off x="0" y="-1"/>
                    <a:ext cx="65655" cy="4163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531" fill="norm" stroke="1" extrusionOk="0">
                        <a:moveTo>
                          <a:pt x="0" y="21374"/>
                        </a:moveTo>
                        <a:cubicBezTo>
                          <a:pt x="44" y="9495"/>
                          <a:pt x="4904" y="-69"/>
                          <a:pt x="10862" y="0"/>
                        </a:cubicBezTo>
                        <a:cubicBezTo>
                          <a:pt x="16803" y="69"/>
                          <a:pt x="21600" y="9688"/>
                          <a:pt x="21600" y="21531"/>
                        </a:cubicBezTo>
                      </a:path>
                    </a:pathLst>
                  </a:cu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6789" tIns="26789" rIns="26789" bIns="26789" numCol="1" anchor="t">
                    <a:noAutofit/>
                  </a:bodyPr>
                  <a:lstStyle/>
                  <a:p>
                    <a:pPr defTabSz="267890">
                      <a:defRPr sz="1000"/>
                    </a:pPr>
                  </a:p>
                </p:txBody>
              </p:sp>
            </p:grpSp>
            <p:grpSp>
              <p:nvGrpSpPr>
                <p:cNvPr id="251" name="Group"/>
                <p:cNvGrpSpPr/>
                <p:nvPr/>
              </p:nvGrpSpPr>
              <p:grpSpPr>
                <a:xfrm rot="5400000">
                  <a:off x="582698" y="67514"/>
                  <a:ext cx="246886" cy="111857"/>
                  <a:chOff x="0" y="0"/>
                  <a:chExt cx="246885" cy="111856"/>
                </a:xfrm>
              </p:grpSpPr>
              <p:pic>
                <p:nvPicPr>
                  <p:cNvPr id="247" name="image22.png" descr="image22.png"/>
                  <p:cNvPicPr>
                    <a:picLocks noChangeAspect="1"/>
                  </p:cNvPicPr>
                  <p:nvPr/>
                </p:nvPicPr>
                <p:blipFill>
                  <a:blip r:embed="rId2">
                    <a:extLst/>
                  </a:blip>
                  <a:stretch>
                    <a:fillRect/>
                  </a:stretch>
                </p:blipFill>
                <p:spPr>
                  <a:xfrm rot="5400000">
                    <a:off x="-13983" y="13982"/>
                    <a:ext cx="111858" cy="83893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  <p:grpSp>
                <p:nvGrpSpPr>
                  <p:cNvPr id="250" name="Group"/>
                  <p:cNvGrpSpPr/>
                  <p:nvPr/>
                </p:nvGrpSpPr>
                <p:grpSpPr>
                  <a:xfrm rot="16200000">
                    <a:off x="130836" y="-32327"/>
                    <a:ext cx="55587" cy="176511"/>
                    <a:chOff x="0" y="0"/>
                    <a:chExt cx="55585" cy="176510"/>
                  </a:xfrm>
                </p:grpSpPr>
                <p:sp>
                  <p:nvSpPr>
                    <p:cNvPr id="248" name="Line"/>
                    <p:cNvSpPr/>
                    <p:nvPr/>
                  </p:nvSpPr>
                  <p:spPr>
                    <a:xfrm flipH="1">
                      <a:off x="30013" y="0"/>
                      <a:ext cx="1" cy="121382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26789" tIns="26789" rIns="26789" bIns="26789" numCol="1" anchor="t">
                      <a:noAutofit/>
                    </a:bodyPr>
                    <a:lstStyle/>
                    <a:p>
                      <a:pPr defTabSz="315682">
                        <a:defRPr sz="500"/>
                      </a:pPr>
                    </a:p>
                  </p:txBody>
                </p:sp>
                <p:sp>
                  <p:nvSpPr>
                    <p:cNvPr id="249" name="Circle"/>
                    <p:cNvSpPr/>
                    <p:nvPr/>
                  </p:nvSpPr>
                  <p:spPr>
                    <a:xfrm>
                      <a:off x="0" y="120593"/>
                      <a:ext cx="55586" cy="55918"/>
                    </a:xfrm>
                    <a:prstGeom prst="ellipse">
                      <a:avLst/>
                    </a:prstGeom>
                    <a:noFill/>
                    <a:ln w="3175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26789" tIns="26789" rIns="26789" bIns="26789" numCol="1" anchor="t">
                      <a:noAutofit/>
                    </a:bodyPr>
                    <a:lstStyle/>
                    <a:p>
                      <a:pPr algn="ctr" defTabSz="315682">
                        <a:defRPr sz="4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</a:p>
                  </p:txBody>
                </p:sp>
              </p:grpSp>
            </p:grpSp>
            <p:grpSp>
              <p:nvGrpSpPr>
                <p:cNvPr id="256" name="Group"/>
                <p:cNvGrpSpPr/>
                <p:nvPr/>
              </p:nvGrpSpPr>
              <p:grpSpPr>
                <a:xfrm rot="5400000">
                  <a:off x="421082" y="67514"/>
                  <a:ext cx="246886" cy="111857"/>
                  <a:chOff x="0" y="0"/>
                  <a:chExt cx="246885" cy="111856"/>
                </a:xfrm>
              </p:grpSpPr>
              <p:pic>
                <p:nvPicPr>
                  <p:cNvPr id="252" name="image22.png" descr="image22.png"/>
                  <p:cNvPicPr>
                    <a:picLocks noChangeAspect="1"/>
                  </p:cNvPicPr>
                  <p:nvPr/>
                </p:nvPicPr>
                <p:blipFill>
                  <a:blip r:embed="rId2">
                    <a:extLst/>
                  </a:blip>
                  <a:stretch>
                    <a:fillRect/>
                  </a:stretch>
                </p:blipFill>
                <p:spPr>
                  <a:xfrm rot="5400000">
                    <a:off x="-13983" y="13982"/>
                    <a:ext cx="111858" cy="83893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  <p:grpSp>
                <p:nvGrpSpPr>
                  <p:cNvPr id="255" name="Group"/>
                  <p:cNvGrpSpPr/>
                  <p:nvPr/>
                </p:nvGrpSpPr>
                <p:grpSpPr>
                  <a:xfrm rot="16200000">
                    <a:off x="130836" y="-32327"/>
                    <a:ext cx="55587" cy="176511"/>
                    <a:chOff x="0" y="0"/>
                    <a:chExt cx="55585" cy="176510"/>
                  </a:xfrm>
                </p:grpSpPr>
                <p:sp>
                  <p:nvSpPr>
                    <p:cNvPr id="253" name="Line"/>
                    <p:cNvSpPr/>
                    <p:nvPr/>
                  </p:nvSpPr>
                  <p:spPr>
                    <a:xfrm flipH="1">
                      <a:off x="30013" y="0"/>
                      <a:ext cx="1" cy="121382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26789" tIns="26789" rIns="26789" bIns="26789" numCol="1" anchor="t">
                      <a:noAutofit/>
                    </a:bodyPr>
                    <a:lstStyle/>
                    <a:p>
                      <a:pPr defTabSz="315682">
                        <a:defRPr sz="500"/>
                      </a:pPr>
                    </a:p>
                  </p:txBody>
                </p:sp>
                <p:sp>
                  <p:nvSpPr>
                    <p:cNvPr id="254" name="Circle"/>
                    <p:cNvSpPr/>
                    <p:nvPr/>
                  </p:nvSpPr>
                  <p:spPr>
                    <a:xfrm>
                      <a:off x="0" y="120593"/>
                      <a:ext cx="55586" cy="55918"/>
                    </a:xfrm>
                    <a:prstGeom prst="ellipse">
                      <a:avLst/>
                    </a:prstGeom>
                    <a:noFill/>
                    <a:ln w="3175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26789" tIns="26789" rIns="26789" bIns="26789" numCol="1" anchor="t">
                      <a:noAutofit/>
                    </a:bodyPr>
                    <a:lstStyle/>
                    <a:p>
                      <a:pPr algn="ctr" defTabSz="315682">
                        <a:defRPr sz="4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</a:p>
                  </p:txBody>
                </p:sp>
              </p:grpSp>
            </p:grpSp>
            <p:pic>
              <p:nvPicPr>
                <p:cNvPr id="257" name="image22.png" descr="image22.png"/>
                <p:cNvPicPr>
                  <a:picLocks noChangeAspect="1"/>
                </p:cNvPicPr>
                <p:nvPr/>
              </p:nvPicPr>
              <p:blipFill>
                <a:blip r:embed="rId2">
                  <a:extLst/>
                </a:blip>
                <a:stretch>
                  <a:fillRect/>
                </a:stretch>
              </p:blipFill>
              <p:spPr>
                <a:xfrm rot="10800000">
                  <a:off x="325106" y="0"/>
                  <a:ext cx="111857" cy="83893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grpSp>
              <p:nvGrpSpPr>
                <p:cNvPr id="262" name="Group"/>
                <p:cNvGrpSpPr/>
                <p:nvPr/>
              </p:nvGrpSpPr>
              <p:grpSpPr>
                <a:xfrm rot="5400000">
                  <a:off x="100270" y="62899"/>
                  <a:ext cx="237657" cy="111858"/>
                  <a:chOff x="0" y="0"/>
                  <a:chExt cx="237655" cy="111856"/>
                </a:xfrm>
              </p:grpSpPr>
              <p:pic>
                <p:nvPicPr>
                  <p:cNvPr id="258" name="image22.png" descr="image22.png"/>
                  <p:cNvPicPr>
                    <a:picLocks noChangeAspect="1"/>
                  </p:cNvPicPr>
                  <p:nvPr/>
                </p:nvPicPr>
                <p:blipFill>
                  <a:blip r:embed="rId2">
                    <a:extLst/>
                  </a:blip>
                  <a:stretch>
                    <a:fillRect/>
                  </a:stretch>
                </p:blipFill>
                <p:spPr>
                  <a:xfrm rot="5400000">
                    <a:off x="-13983" y="13982"/>
                    <a:ext cx="111858" cy="83893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  <p:grpSp>
                <p:nvGrpSpPr>
                  <p:cNvPr id="261" name="Group"/>
                  <p:cNvGrpSpPr/>
                  <p:nvPr/>
                </p:nvGrpSpPr>
                <p:grpSpPr>
                  <a:xfrm rot="5400000">
                    <a:off x="119112" y="-29788"/>
                    <a:ext cx="65656" cy="171433"/>
                    <a:chOff x="0" y="0"/>
                    <a:chExt cx="65654" cy="171431"/>
                  </a:xfrm>
                </p:grpSpPr>
                <p:sp>
                  <p:nvSpPr>
                    <p:cNvPr id="259" name="Line"/>
                    <p:cNvSpPr/>
                    <p:nvPr/>
                  </p:nvSpPr>
                  <p:spPr>
                    <a:xfrm flipH="1" flipV="1">
                      <a:off x="32208" y="42858"/>
                      <a:ext cx="1239" cy="128574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26789" tIns="26789" rIns="26789" bIns="26789" numCol="1" anchor="t">
                      <a:noAutofit/>
                    </a:bodyPr>
                    <a:lstStyle/>
                    <a:p>
                      <a:pPr defTabSz="267890">
                        <a:defRPr sz="700">
                          <a:latin typeface="+mn-lt"/>
                          <a:ea typeface="+mn-ea"/>
                          <a:cs typeface="+mn-cs"/>
                          <a:sym typeface="Helvetica"/>
                        </a:defRPr>
                      </a:pPr>
                    </a:p>
                  </p:txBody>
                </p:sp>
                <p:sp>
                  <p:nvSpPr>
                    <p:cNvPr id="260" name="Line"/>
                    <p:cNvSpPr/>
                    <p:nvPr/>
                  </p:nvSpPr>
                  <p:spPr>
                    <a:xfrm flipH="1" rot="10800000">
                      <a:off x="0" y="-1"/>
                      <a:ext cx="65655" cy="41636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531" fill="norm" stroke="1" extrusionOk="0">
                          <a:moveTo>
                            <a:pt x="0" y="21374"/>
                          </a:moveTo>
                          <a:cubicBezTo>
                            <a:pt x="44" y="9495"/>
                            <a:pt x="4904" y="-69"/>
                            <a:pt x="10862" y="0"/>
                          </a:cubicBezTo>
                          <a:cubicBezTo>
                            <a:pt x="16803" y="69"/>
                            <a:pt x="21600" y="9688"/>
                            <a:pt x="21600" y="21531"/>
                          </a:cubicBezTo>
                        </a:path>
                      </a:pathLst>
                    </a:custGeom>
                    <a:noFill/>
                    <a:ln w="3175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26789" tIns="26789" rIns="26789" bIns="26789" numCol="1" anchor="t">
                      <a:noAutofit/>
                    </a:bodyPr>
                    <a:lstStyle/>
                    <a:p>
                      <a:pPr defTabSz="267890">
                        <a:defRPr sz="1000"/>
                      </a:pPr>
                    </a:p>
                  </p:txBody>
                </p:sp>
              </p:grpSp>
            </p:grpSp>
            <p:grpSp>
              <p:nvGrpSpPr>
                <p:cNvPr id="265" name="Group"/>
                <p:cNvGrpSpPr/>
                <p:nvPr/>
              </p:nvGrpSpPr>
              <p:grpSpPr>
                <a:xfrm rot="10800000">
                  <a:off x="348207" y="66351"/>
                  <a:ext cx="65656" cy="171433"/>
                  <a:chOff x="0" y="0"/>
                  <a:chExt cx="65654" cy="171431"/>
                </a:xfrm>
              </p:grpSpPr>
              <p:sp>
                <p:nvSpPr>
                  <p:cNvPr id="263" name="Line"/>
                  <p:cNvSpPr/>
                  <p:nvPr/>
                </p:nvSpPr>
                <p:spPr>
                  <a:xfrm flipH="1" flipV="1">
                    <a:off x="32208" y="42858"/>
                    <a:ext cx="1239" cy="128574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6789" tIns="26789" rIns="26789" bIns="26789" numCol="1" anchor="t">
                    <a:noAutofit/>
                  </a:bodyPr>
                  <a:lstStyle/>
                  <a:p>
                    <a:pPr defTabSz="267890">
                      <a:defRPr sz="700">
                        <a:latin typeface="+mn-lt"/>
                        <a:ea typeface="+mn-ea"/>
                        <a:cs typeface="+mn-cs"/>
                        <a:sym typeface="Helvetica"/>
                      </a:defRPr>
                    </a:pPr>
                  </a:p>
                </p:txBody>
              </p:sp>
              <p:sp>
                <p:nvSpPr>
                  <p:cNvPr id="264" name="Line"/>
                  <p:cNvSpPr/>
                  <p:nvPr/>
                </p:nvSpPr>
                <p:spPr>
                  <a:xfrm flipH="1" rot="10800000">
                    <a:off x="0" y="-1"/>
                    <a:ext cx="65655" cy="4163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531" fill="norm" stroke="1" extrusionOk="0">
                        <a:moveTo>
                          <a:pt x="0" y="21374"/>
                        </a:moveTo>
                        <a:cubicBezTo>
                          <a:pt x="44" y="9495"/>
                          <a:pt x="4904" y="-69"/>
                          <a:pt x="10862" y="0"/>
                        </a:cubicBezTo>
                        <a:cubicBezTo>
                          <a:pt x="16803" y="69"/>
                          <a:pt x="21600" y="9688"/>
                          <a:pt x="21600" y="21531"/>
                        </a:cubicBezTo>
                      </a:path>
                    </a:pathLst>
                  </a:cu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6789" tIns="26789" rIns="26789" bIns="26789" numCol="1" anchor="t">
                    <a:noAutofit/>
                  </a:bodyPr>
                  <a:lstStyle/>
                  <a:p>
                    <a:pPr defTabSz="267890">
                      <a:defRPr sz="1000"/>
                    </a:pPr>
                  </a:p>
                </p:txBody>
              </p:sp>
            </p:grpSp>
            <p:grpSp>
              <p:nvGrpSpPr>
                <p:cNvPr id="270" name="Group"/>
                <p:cNvGrpSpPr/>
                <p:nvPr/>
              </p:nvGrpSpPr>
              <p:grpSpPr>
                <a:xfrm rot="5400000">
                  <a:off x="-62900" y="69783"/>
                  <a:ext cx="237656" cy="111858"/>
                  <a:chOff x="0" y="0"/>
                  <a:chExt cx="237655" cy="111856"/>
                </a:xfrm>
              </p:grpSpPr>
              <p:pic>
                <p:nvPicPr>
                  <p:cNvPr id="266" name="image22.png" descr="image22.png"/>
                  <p:cNvPicPr>
                    <a:picLocks noChangeAspect="1"/>
                  </p:cNvPicPr>
                  <p:nvPr/>
                </p:nvPicPr>
                <p:blipFill>
                  <a:blip r:embed="rId2">
                    <a:extLst/>
                  </a:blip>
                  <a:stretch>
                    <a:fillRect/>
                  </a:stretch>
                </p:blipFill>
                <p:spPr>
                  <a:xfrm rot="5400000">
                    <a:off x="-13983" y="13982"/>
                    <a:ext cx="111858" cy="83893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  <p:grpSp>
                <p:nvGrpSpPr>
                  <p:cNvPr id="269" name="Group"/>
                  <p:cNvGrpSpPr/>
                  <p:nvPr/>
                </p:nvGrpSpPr>
                <p:grpSpPr>
                  <a:xfrm rot="5400000">
                    <a:off x="119112" y="-29788"/>
                    <a:ext cx="65656" cy="171433"/>
                    <a:chOff x="0" y="0"/>
                    <a:chExt cx="65654" cy="171431"/>
                  </a:xfrm>
                </p:grpSpPr>
                <p:sp>
                  <p:nvSpPr>
                    <p:cNvPr id="267" name="Line"/>
                    <p:cNvSpPr/>
                    <p:nvPr/>
                  </p:nvSpPr>
                  <p:spPr>
                    <a:xfrm flipH="1" flipV="1">
                      <a:off x="32208" y="42858"/>
                      <a:ext cx="1239" cy="128574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26789" tIns="26789" rIns="26789" bIns="26789" numCol="1" anchor="t">
                      <a:noAutofit/>
                    </a:bodyPr>
                    <a:lstStyle/>
                    <a:p>
                      <a:pPr defTabSz="267890">
                        <a:defRPr sz="700">
                          <a:latin typeface="+mn-lt"/>
                          <a:ea typeface="+mn-ea"/>
                          <a:cs typeface="+mn-cs"/>
                          <a:sym typeface="Helvetica"/>
                        </a:defRPr>
                      </a:pPr>
                    </a:p>
                  </p:txBody>
                </p:sp>
                <p:sp>
                  <p:nvSpPr>
                    <p:cNvPr id="268" name="Line"/>
                    <p:cNvSpPr/>
                    <p:nvPr/>
                  </p:nvSpPr>
                  <p:spPr>
                    <a:xfrm flipH="1" rot="10800000">
                      <a:off x="0" y="-1"/>
                      <a:ext cx="65655" cy="41636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531" fill="norm" stroke="1" extrusionOk="0">
                          <a:moveTo>
                            <a:pt x="0" y="21374"/>
                          </a:moveTo>
                          <a:cubicBezTo>
                            <a:pt x="44" y="9495"/>
                            <a:pt x="4904" y="-69"/>
                            <a:pt x="10862" y="0"/>
                          </a:cubicBezTo>
                          <a:cubicBezTo>
                            <a:pt x="16803" y="69"/>
                            <a:pt x="21600" y="9688"/>
                            <a:pt x="21600" y="21531"/>
                          </a:cubicBezTo>
                        </a:path>
                      </a:pathLst>
                    </a:custGeom>
                    <a:noFill/>
                    <a:ln w="3175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26789" tIns="26789" rIns="26789" bIns="26789" numCol="1" anchor="t">
                      <a:noAutofit/>
                    </a:bodyPr>
                    <a:lstStyle/>
                    <a:p>
                      <a:pPr defTabSz="267890">
                        <a:defRPr sz="1000"/>
                      </a:pPr>
                    </a:p>
                  </p:txBody>
                </p:sp>
              </p:grpSp>
            </p:grpSp>
          </p:grpSp>
        </p:grpSp>
        <p:grpSp>
          <p:nvGrpSpPr>
            <p:cNvPr id="306" name="Group"/>
            <p:cNvGrpSpPr/>
            <p:nvPr/>
          </p:nvGrpSpPr>
          <p:grpSpPr>
            <a:xfrm>
              <a:off x="2703646" y="578279"/>
              <a:ext cx="1143757" cy="846199"/>
              <a:chOff x="0" y="0"/>
              <a:chExt cx="1143755" cy="846198"/>
            </a:xfrm>
          </p:grpSpPr>
          <p:sp>
            <p:nvSpPr>
              <p:cNvPr id="273" name="&lt;&lt;system&gt;&gt;…"/>
              <p:cNvSpPr/>
              <p:nvPr/>
            </p:nvSpPr>
            <p:spPr>
              <a:xfrm>
                <a:off x="0" y="0"/>
                <a:ext cx="1143756" cy="614185"/>
              </a:xfrm>
              <a:prstGeom prst="roundRect">
                <a:avLst>
                  <a:gd name="adj" fmla="val 9876"/>
                </a:avLst>
              </a:prstGeom>
              <a:solidFill>
                <a:srgbClr val="F5D328"/>
              </a:solidFill>
              <a:ln w="3175" cap="flat">
                <a:noFill/>
                <a:miter lim="400000"/>
              </a:ln>
              <a:effectLst>
                <a:outerShdw sx="100000" sy="100000" kx="0" ky="0" algn="b" rotWithShape="0" blurRad="25400" dist="0" dir="5400000">
                  <a:srgbClr val="000000">
                    <a:alpha val="63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2324" tIns="22324" rIns="22324" bIns="22324" numCol="1" anchor="t">
                <a:noAutofit/>
              </a:bodyPr>
              <a:lstStyle/>
              <a:p>
                <a:pPr algn="ctr" defTabSz="342304">
                  <a:defRPr sz="11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r>
                  <a:t>&lt;&lt;system&gt;&gt;</a:t>
                </a:r>
              </a:p>
              <a:p>
                <a:pPr algn="ctr" defTabSz="342304">
                  <a:defRPr sz="11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r>
                  <a:t>Historian</a:t>
                </a:r>
              </a:p>
            </p:txBody>
          </p:sp>
          <p:grpSp>
            <p:nvGrpSpPr>
              <p:cNvPr id="305" name="Group"/>
              <p:cNvGrpSpPr/>
              <p:nvPr/>
            </p:nvGrpSpPr>
            <p:grpSpPr>
              <a:xfrm flipH="1" rot="16200000">
                <a:off x="448348" y="193668"/>
                <a:ext cx="247060" cy="1058003"/>
                <a:chOff x="0" y="0"/>
                <a:chExt cx="247058" cy="1058001"/>
              </a:xfrm>
            </p:grpSpPr>
            <p:sp>
              <p:nvSpPr>
                <p:cNvPr id="274" name="Rounded Rectangle"/>
                <p:cNvSpPr/>
                <p:nvPr/>
              </p:nvSpPr>
              <p:spPr>
                <a:xfrm rot="16200000">
                  <a:off x="5210" y="258104"/>
                  <a:ext cx="83411" cy="5805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0070C0"/>
                </a:solidFill>
                <a:ln w="3175" cap="flat">
                  <a:noFill/>
                  <a:miter lim="400000"/>
                </a:ln>
                <a:effectLst>
                  <a:outerShdw sx="100000" sy="100000" kx="0" ky="0" algn="b" rotWithShape="0" blurRad="25400" dist="0" dir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26789" tIns="26789" rIns="26789" bIns="26789" numCol="1" anchor="t">
                  <a:noAutofit/>
                </a:bodyPr>
                <a:lstStyle/>
                <a:p>
                  <a:pPr defTabSz="315682">
                    <a:defRPr sz="400"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grpSp>
              <p:nvGrpSpPr>
                <p:cNvPr id="277" name="Group"/>
                <p:cNvGrpSpPr/>
                <p:nvPr/>
              </p:nvGrpSpPr>
              <p:grpSpPr>
                <a:xfrm rot="5400000">
                  <a:off x="121664" y="202258"/>
                  <a:ext cx="65008" cy="169742"/>
                  <a:chOff x="0" y="0"/>
                  <a:chExt cx="65007" cy="169741"/>
                </a:xfrm>
              </p:grpSpPr>
              <p:sp>
                <p:nvSpPr>
                  <p:cNvPr id="275" name="Line"/>
                  <p:cNvSpPr/>
                  <p:nvPr/>
                </p:nvSpPr>
                <p:spPr>
                  <a:xfrm flipH="1" flipV="1">
                    <a:off x="31890" y="42435"/>
                    <a:ext cx="1227" cy="127307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6789" tIns="26789" rIns="26789" bIns="26789" numCol="1" anchor="t">
                    <a:noAutofit/>
                  </a:bodyPr>
                  <a:lstStyle/>
                  <a:p>
                    <a:pPr defTabSz="267890">
                      <a:defRPr sz="700">
                        <a:latin typeface="+mn-lt"/>
                        <a:ea typeface="+mn-ea"/>
                        <a:cs typeface="+mn-cs"/>
                        <a:sym typeface="Helvetica"/>
                      </a:defRPr>
                    </a:pPr>
                  </a:p>
                </p:txBody>
              </p:sp>
              <p:sp>
                <p:nvSpPr>
                  <p:cNvPr id="276" name="Line"/>
                  <p:cNvSpPr/>
                  <p:nvPr/>
                </p:nvSpPr>
                <p:spPr>
                  <a:xfrm flipH="1" rot="10800000">
                    <a:off x="0" y="-1"/>
                    <a:ext cx="65008" cy="4122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531" fill="norm" stroke="1" extrusionOk="0">
                        <a:moveTo>
                          <a:pt x="0" y="21374"/>
                        </a:moveTo>
                        <a:cubicBezTo>
                          <a:pt x="44" y="9495"/>
                          <a:pt x="4904" y="-69"/>
                          <a:pt x="10862" y="0"/>
                        </a:cubicBezTo>
                        <a:cubicBezTo>
                          <a:pt x="16803" y="69"/>
                          <a:pt x="21600" y="9688"/>
                          <a:pt x="21600" y="21531"/>
                        </a:cubicBezTo>
                      </a:path>
                    </a:pathLst>
                  </a:cu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6789" tIns="26789" rIns="26789" bIns="26789" numCol="1" anchor="t">
                    <a:noAutofit/>
                  </a:bodyPr>
                  <a:lstStyle/>
                  <a:p>
                    <a:pPr defTabSz="267890">
                      <a:defRPr sz="1000"/>
                    </a:pPr>
                  </a:p>
                </p:txBody>
              </p:sp>
            </p:grpSp>
            <p:sp>
              <p:nvSpPr>
                <p:cNvPr id="278" name="Rounded Rectangle"/>
                <p:cNvSpPr/>
                <p:nvPr/>
              </p:nvSpPr>
              <p:spPr>
                <a:xfrm rot="16200000">
                  <a:off x="5210" y="135392"/>
                  <a:ext cx="83411" cy="5805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70BF41"/>
                </a:solidFill>
                <a:ln w="3175" cap="flat">
                  <a:noFill/>
                  <a:miter lim="400000"/>
                </a:ln>
                <a:effectLst>
                  <a:outerShdw sx="100000" sy="100000" kx="0" ky="0" algn="b" rotWithShape="0" blurRad="25400" dist="0" dir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26789" tIns="26789" rIns="26789" bIns="26789" numCol="1" anchor="t">
                  <a:noAutofit/>
                </a:bodyPr>
                <a:lstStyle/>
                <a:p>
                  <a:pPr defTabSz="315682">
                    <a:defRPr sz="400"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grpSp>
              <p:nvGrpSpPr>
                <p:cNvPr id="281" name="Group"/>
                <p:cNvGrpSpPr/>
                <p:nvPr/>
              </p:nvGrpSpPr>
              <p:grpSpPr>
                <a:xfrm rot="5400000">
                  <a:off x="126733" y="79546"/>
                  <a:ext cx="65008" cy="169742"/>
                  <a:chOff x="0" y="0"/>
                  <a:chExt cx="65007" cy="169741"/>
                </a:xfrm>
              </p:grpSpPr>
              <p:sp>
                <p:nvSpPr>
                  <p:cNvPr id="279" name="Line"/>
                  <p:cNvSpPr/>
                  <p:nvPr/>
                </p:nvSpPr>
                <p:spPr>
                  <a:xfrm flipH="1" flipV="1">
                    <a:off x="31890" y="42435"/>
                    <a:ext cx="1227" cy="127307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6789" tIns="26789" rIns="26789" bIns="26789" numCol="1" anchor="t">
                    <a:noAutofit/>
                  </a:bodyPr>
                  <a:lstStyle/>
                  <a:p>
                    <a:pPr defTabSz="267890">
                      <a:defRPr sz="700">
                        <a:latin typeface="+mn-lt"/>
                        <a:ea typeface="+mn-ea"/>
                        <a:cs typeface="+mn-cs"/>
                        <a:sym typeface="Helvetica"/>
                      </a:defRPr>
                    </a:pPr>
                  </a:p>
                </p:txBody>
              </p:sp>
              <p:sp>
                <p:nvSpPr>
                  <p:cNvPr id="280" name="Line"/>
                  <p:cNvSpPr/>
                  <p:nvPr/>
                </p:nvSpPr>
                <p:spPr>
                  <a:xfrm flipH="1" rot="10800000">
                    <a:off x="0" y="-1"/>
                    <a:ext cx="65008" cy="4122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531" fill="norm" stroke="1" extrusionOk="0">
                        <a:moveTo>
                          <a:pt x="0" y="21374"/>
                        </a:moveTo>
                        <a:cubicBezTo>
                          <a:pt x="44" y="9495"/>
                          <a:pt x="4904" y="-69"/>
                          <a:pt x="10862" y="0"/>
                        </a:cubicBezTo>
                        <a:cubicBezTo>
                          <a:pt x="16803" y="69"/>
                          <a:pt x="21600" y="9688"/>
                          <a:pt x="21600" y="21531"/>
                        </a:cubicBezTo>
                      </a:path>
                    </a:pathLst>
                  </a:cu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6789" tIns="26789" rIns="26789" bIns="26789" numCol="1" anchor="t">
                    <a:noAutofit/>
                  </a:bodyPr>
                  <a:lstStyle/>
                  <a:p>
                    <a:pPr defTabSz="267890">
                      <a:defRPr sz="1000"/>
                    </a:pPr>
                  </a:p>
                </p:txBody>
              </p:sp>
            </p:grpSp>
            <p:sp>
              <p:nvSpPr>
                <p:cNvPr id="282" name="Rounded Rectangle"/>
                <p:cNvSpPr/>
                <p:nvPr/>
              </p:nvSpPr>
              <p:spPr>
                <a:xfrm rot="16200000">
                  <a:off x="5210" y="12680"/>
                  <a:ext cx="83411" cy="5805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82506"/>
                </a:solidFill>
                <a:ln w="3175" cap="flat">
                  <a:noFill/>
                  <a:miter lim="400000"/>
                </a:ln>
                <a:effectLst>
                  <a:outerShdw sx="100000" sy="100000" kx="0" ky="0" algn="b" rotWithShape="0" blurRad="25400" dist="0" dir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26789" tIns="26789" rIns="26789" bIns="26789" numCol="1" anchor="t">
                  <a:noAutofit/>
                </a:bodyPr>
                <a:lstStyle/>
                <a:p>
                  <a:pPr defTabSz="315682">
                    <a:defRPr sz="400"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grpSp>
              <p:nvGrpSpPr>
                <p:cNvPr id="285" name="Group"/>
                <p:cNvGrpSpPr/>
                <p:nvPr/>
              </p:nvGrpSpPr>
              <p:grpSpPr>
                <a:xfrm rot="5400000">
                  <a:off x="129684" y="-43166"/>
                  <a:ext cx="65008" cy="169742"/>
                  <a:chOff x="0" y="0"/>
                  <a:chExt cx="65007" cy="169741"/>
                </a:xfrm>
              </p:grpSpPr>
              <p:sp>
                <p:nvSpPr>
                  <p:cNvPr id="283" name="Line"/>
                  <p:cNvSpPr/>
                  <p:nvPr/>
                </p:nvSpPr>
                <p:spPr>
                  <a:xfrm flipH="1" flipV="1">
                    <a:off x="31890" y="42435"/>
                    <a:ext cx="1227" cy="127307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6789" tIns="26789" rIns="26789" bIns="26789" numCol="1" anchor="t">
                    <a:noAutofit/>
                  </a:bodyPr>
                  <a:lstStyle/>
                  <a:p>
                    <a:pPr defTabSz="267890">
                      <a:defRPr sz="700">
                        <a:latin typeface="+mn-lt"/>
                        <a:ea typeface="+mn-ea"/>
                        <a:cs typeface="+mn-cs"/>
                        <a:sym typeface="Helvetica"/>
                      </a:defRPr>
                    </a:pPr>
                  </a:p>
                </p:txBody>
              </p:sp>
              <p:sp>
                <p:nvSpPr>
                  <p:cNvPr id="284" name="Line"/>
                  <p:cNvSpPr/>
                  <p:nvPr/>
                </p:nvSpPr>
                <p:spPr>
                  <a:xfrm flipH="1" rot="10800000">
                    <a:off x="0" y="-1"/>
                    <a:ext cx="65008" cy="4122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531" fill="norm" stroke="1" extrusionOk="0">
                        <a:moveTo>
                          <a:pt x="0" y="21374"/>
                        </a:moveTo>
                        <a:cubicBezTo>
                          <a:pt x="44" y="9495"/>
                          <a:pt x="4904" y="-69"/>
                          <a:pt x="10862" y="0"/>
                        </a:cubicBezTo>
                        <a:cubicBezTo>
                          <a:pt x="16803" y="69"/>
                          <a:pt x="21600" y="9688"/>
                          <a:pt x="21600" y="21531"/>
                        </a:cubicBezTo>
                      </a:path>
                    </a:pathLst>
                  </a:cu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6789" tIns="26789" rIns="26789" bIns="26789" numCol="1" anchor="t">
                    <a:noAutofit/>
                  </a:bodyPr>
                  <a:lstStyle/>
                  <a:p>
                    <a:pPr defTabSz="267890">
                      <a:defRPr sz="1000"/>
                    </a:pPr>
                  </a:p>
                </p:txBody>
              </p:sp>
            </p:grpSp>
            <p:grpSp>
              <p:nvGrpSpPr>
                <p:cNvPr id="290" name="Group"/>
                <p:cNvGrpSpPr/>
                <p:nvPr/>
              </p:nvGrpSpPr>
              <p:grpSpPr>
                <a:xfrm>
                  <a:off x="-1" y="463469"/>
                  <a:ext cx="244452" cy="110755"/>
                  <a:chOff x="0" y="0"/>
                  <a:chExt cx="244450" cy="110753"/>
                </a:xfrm>
              </p:grpSpPr>
              <p:pic>
                <p:nvPicPr>
                  <p:cNvPr id="286" name="image22.png" descr="image22.png"/>
                  <p:cNvPicPr>
                    <a:picLocks noChangeAspect="1"/>
                  </p:cNvPicPr>
                  <p:nvPr/>
                </p:nvPicPr>
                <p:blipFill>
                  <a:blip r:embed="rId2">
                    <a:extLst/>
                  </a:blip>
                  <a:stretch>
                    <a:fillRect/>
                  </a:stretch>
                </p:blipFill>
                <p:spPr>
                  <a:xfrm rot="5400000">
                    <a:off x="-13845" y="13844"/>
                    <a:ext cx="110754" cy="83065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  <p:grpSp>
                <p:nvGrpSpPr>
                  <p:cNvPr id="289" name="Group"/>
                  <p:cNvGrpSpPr/>
                  <p:nvPr/>
                </p:nvGrpSpPr>
                <p:grpSpPr>
                  <a:xfrm rot="16200000">
                    <a:off x="129546" y="-32009"/>
                    <a:ext cx="55039" cy="174771"/>
                    <a:chOff x="0" y="0"/>
                    <a:chExt cx="55037" cy="174769"/>
                  </a:xfrm>
                </p:grpSpPr>
                <p:sp>
                  <p:nvSpPr>
                    <p:cNvPr id="287" name="Line"/>
                    <p:cNvSpPr/>
                    <p:nvPr/>
                  </p:nvSpPr>
                  <p:spPr>
                    <a:xfrm flipH="1">
                      <a:off x="29717" y="0"/>
                      <a:ext cx="1" cy="120185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26789" tIns="26789" rIns="26789" bIns="26789" numCol="1" anchor="t">
                      <a:noAutofit/>
                    </a:bodyPr>
                    <a:lstStyle/>
                    <a:p>
                      <a:pPr defTabSz="315682">
                        <a:defRPr sz="500"/>
                      </a:pPr>
                    </a:p>
                  </p:txBody>
                </p:sp>
                <p:sp>
                  <p:nvSpPr>
                    <p:cNvPr id="288" name="Circle"/>
                    <p:cNvSpPr/>
                    <p:nvPr/>
                  </p:nvSpPr>
                  <p:spPr>
                    <a:xfrm>
                      <a:off x="0" y="119404"/>
                      <a:ext cx="55038" cy="55366"/>
                    </a:xfrm>
                    <a:prstGeom prst="ellipse">
                      <a:avLst/>
                    </a:prstGeom>
                    <a:noFill/>
                    <a:ln w="3175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26789" tIns="26789" rIns="26789" bIns="26789" numCol="1" anchor="t">
                      <a:noAutofit/>
                    </a:bodyPr>
                    <a:lstStyle/>
                    <a:p>
                      <a:pPr algn="ctr" defTabSz="315682">
                        <a:defRPr sz="4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</a:p>
                  </p:txBody>
                </p:sp>
              </p:grpSp>
            </p:grpSp>
            <p:pic>
              <p:nvPicPr>
                <p:cNvPr id="291" name="image22.png" descr="image22.png"/>
                <p:cNvPicPr>
                  <a:picLocks noChangeAspect="1"/>
                </p:cNvPicPr>
                <p:nvPr/>
              </p:nvPicPr>
              <p:blipFill>
                <a:blip r:embed="rId2">
                  <a:extLst/>
                </a:blip>
                <a:stretch>
                  <a:fillRect/>
                </a:stretch>
              </p:blipFill>
              <p:spPr>
                <a:xfrm rot="5400000">
                  <a:off x="-13845" y="639192"/>
                  <a:ext cx="110755" cy="83065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grpSp>
              <p:nvGrpSpPr>
                <p:cNvPr id="294" name="Group"/>
                <p:cNvGrpSpPr/>
                <p:nvPr/>
              </p:nvGrpSpPr>
              <p:grpSpPr>
                <a:xfrm rot="5400000">
                  <a:off x="118063" y="595853"/>
                  <a:ext cx="65009" cy="169742"/>
                  <a:chOff x="0" y="0"/>
                  <a:chExt cx="65007" cy="169741"/>
                </a:xfrm>
              </p:grpSpPr>
              <p:sp>
                <p:nvSpPr>
                  <p:cNvPr id="292" name="Line"/>
                  <p:cNvSpPr/>
                  <p:nvPr/>
                </p:nvSpPr>
                <p:spPr>
                  <a:xfrm flipH="1" flipV="1">
                    <a:off x="31890" y="42435"/>
                    <a:ext cx="1227" cy="127307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6789" tIns="26789" rIns="26789" bIns="26789" numCol="1" anchor="t">
                    <a:noAutofit/>
                  </a:bodyPr>
                  <a:lstStyle/>
                  <a:p>
                    <a:pPr defTabSz="267890">
                      <a:defRPr sz="700">
                        <a:latin typeface="+mn-lt"/>
                        <a:ea typeface="+mn-ea"/>
                        <a:cs typeface="+mn-cs"/>
                        <a:sym typeface="Helvetica"/>
                      </a:defRPr>
                    </a:pPr>
                  </a:p>
                </p:txBody>
              </p:sp>
              <p:sp>
                <p:nvSpPr>
                  <p:cNvPr id="293" name="Line"/>
                  <p:cNvSpPr/>
                  <p:nvPr/>
                </p:nvSpPr>
                <p:spPr>
                  <a:xfrm flipH="1" rot="10800000">
                    <a:off x="0" y="-1"/>
                    <a:ext cx="65008" cy="4122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531" fill="norm" stroke="1" extrusionOk="0">
                        <a:moveTo>
                          <a:pt x="0" y="21374"/>
                        </a:moveTo>
                        <a:cubicBezTo>
                          <a:pt x="44" y="9495"/>
                          <a:pt x="4904" y="-69"/>
                          <a:pt x="10862" y="0"/>
                        </a:cubicBezTo>
                        <a:cubicBezTo>
                          <a:pt x="16803" y="69"/>
                          <a:pt x="21600" y="9688"/>
                          <a:pt x="21600" y="21531"/>
                        </a:cubicBezTo>
                      </a:path>
                    </a:pathLst>
                  </a:cu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6789" tIns="26789" rIns="26789" bIns="26789" numCol="1" anchor="t">
                    <a:noAutofit/>
                  </a:bodyPr>
                  <a:lstStyle/>
                  <a:p>
                    <a:pPr defTabSz="267890">
                      <a:defRPr sz="1000"/>
                    </a:pPr>
                  </a:p>
                </p:txBody>
              </p:sp>
            </p:grpSp>
            <p:grpSp>
              <p:nvGrpSpPr>
                <p:cNvPr id="299" name="Group"/>
                <p:cNvGrpSpPr/>
                <p:nvPr/>
              </p:nvGrpSpPr>
              <p:grpSpPr>
                <a:xfrm>
                  <a:off x="-1" y="785687"/>
                  <a:ext cx="244452" cy="110754"/>
                  <a:chOff x="0" y="0"/>
                  <a:chExt cx="244450" cy="110753"/>
                </a:xfrm>
              </p:grpSpPr>
              <p:pic>
                <p:nvPicPr>
                  <p:cNvPr id="295" name="image22.png" descr="image22.png"/>
                  <p:cNvPicPr>
                    <a:picLocks noChangeAspect="1"/>
                  </p:cNvPicPr>
                  <p:nvPr/>
                </p:nvPicPr>
                <p:blipFill>
                  <a:blip r:embed="rId2">
                    <a:extLst/>
                  </a:blip>
                  <a:stretch>
                    <a:fillRect/>
                  </a:stretch>
                </p:blipFill>
                <p:spPr>
                  <a:xfrm rot="5400000">
                    <a:off x="-13845" y="13844"/>
                    <a:ext cx="110754" cy="83065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  <p:grpSp>
                <p:nvGrpSpPr>
                  <p:cNvPr id="298" name="Group"/>
                  <p:cNvGrpSpPr/>
                  <p:nvPr/>
                </p:nvGrpSpPr>
                <p:grpSpPr>
                  <a:xfrm rot="16200000">
                    <a:off x="129546" y="-32009"/>
                    <a:ext cx="55039" cy="174771"/>
                    <a:chOff x="0" y="0"/>
                    <a:chExt cx="55037" cy="174769"/>
                  </a:xfrm>
                </p:grpSpPr>
                <p:sp>
                  <p:nvSpPr>
                    <p:cNvPr id="296" name="Line"/>
                    <p:cNvSpPr/>
                    <p:nvPr/>
                  </p:nvSpPr>
                  <p:spPr>
                    <a:xfrm flipH="1">
                      <a:off x="29717" y="0"/>
                      <a:ext cx="1" cy="120185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26789" tIns="26789" rIns="26789" bIns="26789" numCol="1" anchor="t">
                      <a:noAutofit/>
                    </a:bodyPr>
                    <a:lstStyle/>
                    <a:p>
                      <a:pPr defTabSz="315682">
                        <a:defRPr sz="500"/>
                      </a:pPr>
                    </a:p>
                  </p:txBody>
                </p:sp>
                <p:sp>
                  <p:nvSpPr>
                    <p:cNvPr id="297" name="Circle"/>
                    <p:cNvSpPr/>
                    <p:nvPr/>
                  </p:nvSpPr>
                  <p:spPr>
                    <a:xfrm>
                      <a:off x="0" y="119404"/>
                      <a:ext cx="55038" cy="55366"/>
                    </a:xfrm>
                    <a:prstGeom prst="ellipse">
                      <a:avLst/>
                    </a:prstGeom>
                    <a:noFill/>
                    <a:ln w="3175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26789" tIns="26789" rIns="26789" bIns="26789" numCol="1" anchor="t">
                      <a:noAutofit/>
                    </a:bodyPr>
                    <a:lstStyle/>
                    <a:p>
                      <a:pPr algn="ctr" defTabSz="315682">
                        <a:defRPr sz="4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</a:p>
                  </p:txBody>
                </p:sp>
              </p:grpSp>
            </p:grpSp>
            <p:grpSp>
              <p:nvGrpSpPr>
                <p:cNvPr id="304" name="Group"/>
                <p:cNvGrpSpPr/>
                <p:nvPr/>
              </p:nvGrpSpPr>
              <p:grpSpPr>
                <a:xfrm>
                  <a:off x="-1" y="947248"/>
                  <a:ext cx="244452" cy="110754"/>
                  <a:chOff x="0" y="0"/>
                  <a:chExt cx="244450" cy="110753"/>
                </a:xfrm>
              </p:grpSpPr>
              <p:pic>
                <p:nvPicPr>
                  <p:cNvPr id="300" name="image22.png" descr="image22.png"/>
                  <p:cNvPicPr>
                    <a:picLocks noChangeAspect="1"/>
                  </p:cNvPicPr>
                  <p:nvPr/>
                </p:nvPicPr>
                <p:blipFill>
                  <a:blip r:embed="rId2">
                    <a:extLst/>
                  </a:blip>
                  <a:stretch>
                    <a:fillRect/>
                  </a:stretch>
                </p:blipFill>
                <p:spPr>
                  <a:xfrm rot="5400000">
                    <a:off x="-13845" y="13844"/>
                    <a:ext cx="110754" cy="83065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  <p:grpSp>
                <p:nvGrpSpPr>
                  <p:cNvPr id="303" name="Group"/>
                  <p:cNvGrpSpPr/>
                  <p:nvPr/>
                </p:nvGrpSpPr>
                <p:grpSpPr>
                  <a:xfrm rot="16200000">
                    <a:off x="129546" y="-32009"/>
                    <a:ext cx="55039" cy="174771"/>
                    <a:chOff x="0" y="0"/>
                    <a:chExt cx="55037" cy="174769"/>
                  </a:xfrm>
                </p:grpSpPr>
                <p:sp>
                  <p:nvSpPr>
                    <p:cNvPr id="301" name="Line"/>
                    <p:cNvSpPr/>
                    <p:nvPr/>
                  </p:nvSpPr>
                  <p:spPr>
                    <a:xfrm flipH="1">
                      <a:off x="29717" y="0"/>
                      <a:ext cx="1" cy="120185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26789" tIns="26789" rIns="26789" bIns="26789" numCol="1" anchor="t">
                      <a:noAutofit/>
                    </a:bodyPr>
                    <a:lstStyle/>
                    <a:p>
                      <a:pPr defTabSz="315682">
                        <a:defRPr sz="500"/>
                      </a:pPr>
                    </a:p>
                  </p:txBody>
                </p:sp>
                <p:sp>
                  <p:nvSpPr>
                    <p:cNvPr id="302" name="Circle"/>
                    <p:cNvSpPr/>
                    <p:nvPr/>
                  </p:nvSpPr>
                  <p:spPr>
                    <a:xfrm>
                      <a:off x="0" y="119404"/>
                      <a:ext cx="55038" cy="55366"/>
                    </a:xfrm>
                    <a:prstGeom prst="ellipse">
                      <a:avLst/>
                    </a:prstGeom>
                    <a:noFill/>
                    <a:ln w="3175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26789" tIns="26789" rIns="26789" bIns="26789" numCol="1" anchor="t">
                      <a:noAutofit/>
                    </a:bodyPr>
                    <a:lstStyle/>
                    <a:p>
                      <a:pPr algn="ctr" defTabSz="315682">
                        <a:defRPr sz="4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</a:p>
                  </p:txBody>
                </p:sp>
              </p:grpSp>
            </p:grpSp>
          </p:grpSp>
        </p:grpSp>
        <p:grpSp>
          <p:nvGrpSpPr>
            <p:cNvPr id="326" name="Group"/>
            <p:cNvGrpSpPr/>
            <p:nvPr/>
          </p:nvGrpSpPr>
          <p:grpSpPr>
            <a:xfrm>
              <a:off x="3907150" y="589411"/>
              <a:ext cx="1106422" cy="856316"/>
              <a:chOff x="0" y="0"/>
              <a:chExt cx="1106420" cy="856315"/>
            </a:xfrm>
          </p:grpSpPr>
          <p:sp>
            <p:nvSpPr>
              <p:cNvPr id="307" name="&lt;&lt;system&gt;&gt;…"/>
              <p:cNvSpPr/>
              <p:nvPr/>
            </p:nvSpPr>
            <p:spPr>
              <a:xfrm>
                <a:off x="0" y="0"/>
                <a:ext cx="1106421" cy="594137"/>
              </a:xfrm>
              <a:prstGeom prst="roundRect">
                <a:avLst>
                  <a:gd name="adj" fmla="val 10583"/>
                </a:avLst>
              </a:prstGeom>
              <a:solidFill>
                <a:srgbClr val="F5D328"/>
              </a:solidFill>
              <a:ln w="3175" cap="flat">
                <a:noFill/>
                <a:miter lim="400000"/>
              </a:ln>
              <a:effectLst>
                <a:outerShdw sx="100000" sy="100000" kx="0" ky="0" algn="b" rotWithShape="0" blurRad="25400" dist="0" dir="5400000">
                  <a:srgbClr val="000000">
                    <a:alpha val="63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2324" tIns="22324" rIns="22324" bIns="22324" numCol="1" anchor="t">
                <a:noAutofit/>
              </a:bodyPr>
              <a:lstStyle/>
              <a:p>
                <a:pPr algn="ctr" defTabSz="342304">
                  <a:defRPr sz="11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r>
                  <a:t>&lt;&lt;system&gt;&gt;</a:t>
                </a:r>
              </a:p>
              <a:p>
                <a:pPr algn="ctr" defTabSz="342304">
                  <a:defRPr sz="11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r>
                  <a:t>SystemRegistry</a:t>
                </a:r>
              </a:p>
            </p:txBody>
          </p:sp>
          <p:grpSp>
            <p:nvGrpSpPr>
              <p:cNvPr id="325" name="Group"/>
              <p:cNvGrpSpPr/>
              <p:nvPr/>
            </p:nvGrpSpPr>
            <p:grpSpPr>
              <a:xfrm flipH="1" rot="16200000">
                <a:off x="423311" y="430102"/>
                <a:ext cx="259798" cy="592630"/>
                <a:chOff x="0" y="0"/>
                <a:chExt cx="259797" cy="592629"/>
              </a:xfrm>
            </p:grpSpPr>
            <p:grpSp>
              <p:nvGrpSpPr>
                <p:cNvPr id="312" name="Group"/>
                <p:cNvGrpSpPr/>
                <p:nvPr/>
              </p:nvGrpSpPr>
              <p:grpSpPr>
                <a:xfrm>
                  <a:off x="-1" y="474923"/>
                  <a:ext cx="259799" cy="117707"/>
                  <a:chOff x="0" y="0"/>
                  <a:chExt cx="259797" cy="117706"/>
                </a:xfrm>
              </p:grpSpPr>
              <p:pic>
                <p:nvPicPr>
                  <p:cNvPr id="308" name="image22.png" descr="image22.png"/>
                  <p:cNvPicPr>
                    <a:picLocks noChangeAspect="1"/>
                  </p:cNvPicPr>
                  <p:nvPr/>
                </p:nvPicPr>
                <p:blipFill>
                  <a:blip r:embed="rId2">
                    <a:extLst/>
                  </a:blip>
                  <a:stretch>
                    <a:fillRect/>
                  </a:stretch>
                </p:blipFill>
                <p:spPr>
                  <a:xfrm rot="5400000">
                    <a:off x="-14714" y="14713"/>
                    <a:ext cx="117708" cy="88281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  <p:grpSp>
                <p:nvGrpSpPr>
                  <p:cNvPr id="311" name="Group"/>
                  <p:cNvGrpSpPr/>
                  <p:nvPr/>
                </p:nvGrpSpPr>
                <p:grpSpPr>
                  <a:xfrm rot="16200000">
                    <a:off x="137679" y="-34018"/>
                    <a:ext cx="58494" cy="185743"/>
                    <a:chOff x="0" y="0"/>
                    <a:chExt cx="58492" cy="185742"/>
                  </a:xfrm>
                </p:grpSpPr>
                <p:sp>
                  <p:nvSpPr>
                    <p:cNvPr id="309" name="Line"/>
                    <p:cNvSpPr/>
                    <p:nvPr/>
                  </p:nvSpPr>
                  <p:spPr>
                    <a:xfrm flipH="1">
                      <a:off x="31582" y="0"/>
                      <a:ext cx="1" cy="127730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26789" tIns="26789" rIns="26789" bIns="26789" numCol="1" anchor="t">
                      <a:noAutofit/>
                    </a:bodyPr>
                    <a:lstStyle/>
                    <a:p>
                      <a:pPr defTabSz="315682">
                        <a:defRPr sz="500"/>
                      </a:pPr>
                    </a:p>
                  </p:txBody>
                </p:sp>
                <p:sp>
                  <p:nvSpPr>
                    <p:cNvPr id="310" name="Circle"/>
                    <p:cNvSpPr/>
                    <p:nvPr/>
                  </p:nvSpPr>
                  <p:spPr>
                    <a:xfrm>
                      <a:off x="0" y="126900"/>
                      <a:ext cx="58493" cy="58843"/>
                    </a:xfrm>
                    <a:prstGeom prst="ellipse">
                      <a:avLst/>
                    </a:prstGeom>
                    <a:noFill/>
                    <a:ln w="3175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26789" tIns="26789" rIns="26789" bIns="26789" numCol="1" anchor="t">
                      <a:noAutofit/>
                    </a:bodyPr>
                    <a:lstStyle/>
                    <a:p>
                      <a:pPr algn="ctr" defTabSz="315682">
                        <a:defRPr sz="4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</a:p>
                  </p:txBody>
                </p:sp>
              </p:grpSp>
            </p:grpSp>
            <p:sp>
              <p:nvSpPr>
                <p:cNvPr id="313" name="Rounded Rectangle"/>
                <p:cNvSpPr/>
                <p:nvPr/>
              </p:nvSpPr>
              <p:spPr>
                <a:xfrm rot="16200000">
                  <a:off x="-7625" y="274308"/>
                  <a:ext cx="88647" cy="61695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0070C0"/>
                </a:solidFill>
                <a:ln w="3175" cap="flat">
                  <a:noFill/>
                  <a:miter lim="400000"/>
                </a:ln>
                <a:effectLst>
                  <a:outerShdw sx="100000" sy="100000" kx="0" ky="0" algn="b" rotWithShape="0" blurRad="25400" dist="0" dir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26789" tIns="26789" rIns="26789" bIns="26789" numCol="1" anchor="t">
                  <a:noAutofit/>
                </a:bodyPr>
                <a:lstStyle/>
                <a:p>
                  <a:pPr defTabSz="315682">
                    <a:defRPr sz="400"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grpSp>
              <p:nvGrpSpPr>
                <p:cNvPr id="316" name="Group"/>
                <p:cNvGrpSpPr/>
                <p:nvPr/>
              </p:nvGrpSpPr>
              <p:grpSpPr>
                <a:xfrm rot="5400000">
                  <a:off x="116139" y="214956"/>
                  <a:ext cx="69090" cy="180399"/>
                  <a:chOff x="0" y="0"/>
                  <a:chExt cx="69088" cy="180397"/>
                </a:xfrm>
              </p:grpSpPr>
              <p:sp>
                <p:nvSpPr>
                  <p:cNvPr id="314" name="Line"/>
                  <p:cNvSpPr/>
                  <p:nvPr/>
                </p:nvSpPr>
                <p:spPr>
                  <a:xfrm flipH="1" flipV="1">
                    <a:off x="33892" y="45100"/>
                    <a:ext cx="1305" cy="135298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6789" tIns="26789" rIns="26789" bIns="26789" numCol="1" anchor="t">
                    <a:noAutofit/>
                  </a:bodyPr>
                  <a:lstStyle/>
                  <a:p>
                    <a:pPr defTabSz="267890">
                      <a:defRPr sz="700">
                        <a:latin typeface="+mn-lt"/>
                        <a:ea typeface="+mn-ea"/>
                        <a:cs typeface="+mn-cs"/>
                        <a:sym typeface="Helvetica"/>
                      </a:defRPr>
                    </a:pPr>
                  </a:p>
                </p:txBody>
              </p:sp>
              <p:sp>
                <p:nvSpPr>
                  <p:cNvPr id="315" name="Line"/>
                  <p:cNvSpPr/>
                  <p:nvPr/>
                </p:nvSpPr>
                <p:spPr>
                  <a:xfrm flipH="1" rot="10800000">
                    <a:off x="0" y="-1"/>
                    <a:ext cx="69089" cy="43813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531" fill="norm" stroke="1" extrusionOk="0">
                        <a:moveTo>
                          <a:pt x="0" y="21374"/>
                        </a:moveTo>
                        <a:cubicBezTo>
                          <a:pt x="44" y="9495"/>
                          <a:pt x="4904" y="-69"/>
                          <a:pt x="10862" y="0"/>
                        </a:cubicBezTo>
                        <a:cubicBezTo>
                          <a:pt x="16803" y="69"/>
                          <a:pt x="21600" y="9688"/>
                          <a:pt x="21600" y="21531"/>
                        </a:cubicBezTo>
                      </a:path>
                    </a:pathLst>
                  </a:cu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6789" tIns="26789" rIns="26789" bIns="26789" numCol="1" anchor="t">
                    <a:noAutofit/>
                  </a:bodyPr>
                  <a:lstStyle/>
                  <a:p>
                    <a:pPr defTabSz="267890">
                      <a:defRPr sz="1000"/>
                    </a:pPr>
                  </a:p>
                </p:txBody>
              </p:sp>
            </p:grpSp>
            <p:sp>
              <p:nvSpPr>
                <p:cNvPr id="317" name="Rounded Rectangle"/>
                <p:cNvSpPr/>
                <p:nvPr/>
              </p:nvSpPr>
              <p:spPr>
                <a:xfrm rot="16200000">
                  <a:off x="-7625" y="143892"/>
                  <a:ext cx="88647" cy="61695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70BF41"/>
                </a:solidFill>
                <a:ln w="3175" cap="flat">
                  <a:noFill/>
                  <a:miter lim="400000"/>
                </a:ln>
                <a:effectLst>
                  <a:outerShdw sx="100000" sy="100000" kx="0" ky="0" algn="b" rotWithShape="0" blurRad="25400" dist="0" dir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26789" tIns="26789" rIns="26789" bIns="26789" numCol="1" anchor="t">
                  <a:noAutofit/>
                </a:bodyPr>
                <a:lstStyle/>
                <a:p>
                  <a:pPr defTabSz="315682">
                    <a:defRPr sz="400"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grpSp>
              <p:nvGrpSpPr>
                <p:cNvPr id="320" name="Group"/>
                <p:cNvGrpSpPr/>
                <p:nvPr/>
              </p:nvGrpSpPr>
              <p:grpSpPr>
                <a:xfrm rot="5400000">
                  <a:off x="121527" y="84540"/>
                  <a:ext cx="69089" cy="180399"/>
                  <a:chOff x="0" y="0"/>
                  <a:chExt cx="69088" cy="180397"/>
                </a:xfrm>
              </p:grpSpPr>
              <p:sp>
                <p:nvSpPr>
                  <p:cNvPr id="318" name="Line"/>
                  <p:cNvSpPr/>
                  <p:nvPr/>
                </p:nvSpPr>
                <p:spPr>
                  <a:xfrm flipH="1" flipV="1">
                    <a:off x="33892" y="45100"/>
                    <a:ext cx="1305" cy="135298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6789" tIns="26789" rIns="26789" bIns="26789" numCol="1" anchor="t">
                    <a:noAutofit/>
                  </a:bodyPr>
                  <a:lstStyle/>
                  <a:p>
                    <a:pPr defTabSz="267890">
                      <a:defRPr sz="700">
                        <a:latin typeface="+mn-lt"/>
                        <a:ea typeface="+mn-ea"/>
                        <a:cs typeface="+mn-cs"/>
                        <a:sym typeface="Helvetica"/>
                      </a:defRPr>
                    </a:pPr>
                  </a:p>
                </p:txBody>
              </p:sp>
              <p:sp>
                <p:nvSpPr>
                  <p:cNvPr id="319" name="Line"/>
                  <p:cNvSpPr/>
                  <p:nvPr/>
                </p:nvSpPr>
                <p:spPr>
                  <a:xfrm flipH="1" rot="10800000">
                    <a:off x="0" y="-1"/>
                    <a:ext cx="69089" cy="43813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531" fill="norm" stroke="1" extrusionOk="0">
                        <a:moveTo>
                          <a:pt x="0" y="21374"/>
                        </a:moveTo>
                        <a:cubicBezTo>
                          <a:pt x="44" y="9495"/>
                          <a:pt x="4904" y="-69"/>
                          <a:pt x="10862" y="0"/>
                        </a:cubicBezTo>
                        <a:cubicBezTo>
                          <a:pt x="16803" y="69"/>
                          <a:pt x="21600" y="9688"/>
                          <a:pt x="21600" y="21531"/>
                        </a:cubicBezTo>
                      </a:path>
                    </a:pathLst>
                  </a:cu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6789" tIns="26789" rIns="26789" bIns="26789" numCol="1" anchor="t">
                    <a:noAutofit/>
                  </a:bodyPr>
                  <a:lstStyle/>
                  <a:p>
                    <a:pPr defTabSz="267890">
                      <a:defRPr sz="1000"/>
                    </a:pPr>
                  </a:p>
                </p:txBody>
              </p:sp>
            </p:grpSp>
            <p:sp>
              <p:nvSpPr>
                <p:cNvPr id="321" name="Rounded Rectangle"/>
                <p:cNvSpPr/>
                <p:nvPr/>
              </p:nvSpPr>
              <p:spPr>
                <a:xfrm rot="16200000">
                  <a:off x="-7625" y="13476"/>
                  <a:ext cx="88647" cy="61695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82506"/>
                </a:solidFill>
                <a:ln w="3175" cap="flat">
                  <a:noFill/>
                  <a:miter lim="400000"/>
                </a:ln>
                <a:effectLst>
                  <a:outerShdw sx="100000" sy="100000" kx="0" ky="0" algn="b" rotWithShape="0" blurRad="25400" dist="0" dir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26789" tIns="26789" rIns="26789" bIns="26789" numCol="1" anchor="t">
                  <a:noAutofit/>
                </a:bodyPr>
                <a:lstStyle/>
                <a:p>
                  <a:pPr defTabSz="315682">
                    <a:defRPr sz="400"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grpSp>
              <p:nvGrpSpPr>
                <p:cNvPr id="324" name="Group"/>
                <p:cNvGrpSpPr/>
                <p:nvPr/>
              </p:nvGrpSpPr>
              <p:grpSpPr>
                <a:xfrm rot="5400000">
                  <a:off x="124663" y="-45876"/>
                  <a:ext cx="69090" cy="180399"/>
                  <a:chOff x="0" y="0"/>
                  <a:chExt cx="69088" cy="180397"/>
                </a:xfrm>
              </p:grpSpPr>
              <p:sp>
                <p:nvSpPr>
                  <p:cNvPr id="322" name="Line"/>
                  <p:cNvSpPr/>
                  <p:nvPr/>
                </p:nvSpPr>
                <p:spPr>
                  <a:xfrm flipH="1" flipV="1">
                    <a:off x="33892" y="45100"/>
                    <a:ext cx="1305" cy="135298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6789" tIns="26789" rIns="26789" bIns="26789" numCol="1" anchor="t">
                    <a:noAutofit/>
                  </a:bodyPr>
                  <a:lstStyle/>
                  <a:p>
                    <a:pPr defTabSz="267890">
                      <a:defRPr sz="700">
                        <a:latin typeface="+mn-lt"/>
                        <a:ea typeface="+mn-ea"/>
                        <a:cs typeface="+mn-cs"/>
                        <a:sym typeface="Helvetica"/>
                      </a:defRPr>
                    </a:pPr>
                  </a:p>
                </p:txBody>
              </p:sp>
              <p:sp>
                <p:nvSpPr>
                  <p:cNvPr id="323" name="Line"/>
                  <p:cNvSpPr/>
                  <p:nvPr/>
                </p:nvSpPr>
                <p:spPr>
                  <a:xfrm flipH="1" rot="10800000">
                    <a:off x="0" y="-1"/>
                    <a:ext cx="69089" cy="43813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531" fill="norm" stroke="1" extrusionOk="0">
                        <a:moveTo>
                          <a:pt x="0" y="21374"/>
                        </a:moveTo>
                        <a:cubicBezTo>
                          <a:pt x="44" y="9495"/>
                          <a:pt x="4904" y="-69"/>
                          <a:pt x="10862" y="0"/>
                        </a:cubicBezTo>
                        <a:cubicBezTo>
                          <a:pt x="16803" y="69"/>
                          <a:pt x="21600" y="9688"/>
                          <a:pt x="21600" y="21531"/>
                        </a:cubicBezTo>
                      </a:path>
                    </a:pathLst>
                  </a:cu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6789" tIns="26789" rIns="26789" bIns="26789" numCol="1" anchor="t">
                    <a:noAutofit/>
                  </a:bodyPr>
                  <a:lstStyle/>
                  <a:p>
                    <a:pPr defTabSz="267890">
                      <a:defRPr sz="1000"/>
                    </a:pPr>
                  </a:p>
                </p:txBody>
              </p:sp>
            </p:grpSp>
          </p:grpSp>
        </p:grpSp>
        <p:grpSp>
          <p:nvGrpSpPr>
            <p:cNvPr id="356" name="Group"/>
            <p:cNvGrpSpPr/>
            <p:nvPr/>
          </p:nvGrpSpPr>
          <p:grpSpPr>
            <a:xfrm>
              <a:off x="26614" y="1725002"/>
              <a:ext cx="1195409" cy="932752"/>
              <a:chOff x="0" y="0"/>
              <a:chExt cx="1195407" cy="932751"/>
            </a:xfrm>
          </p:grpSpPr>
          <p:sp>
            <p:nvSpPr>
              <p:cNvPr id="327" name="&lt;&lt;system&gt;&gt;…"/>
              <p:cNvSpPr/>
              <p:nvPr/>
            </p:nvSpPr>
            <p:spPr>
              <a:xfrm>
                <a:off x="0" y="0"/>
                <a:ext cx="1195408" cy="635096"/>
              </a:xfrm>
              <a:prstGeom prst="roundRect">
                <a:avLst>
                  <a:gd name="adj" fmla="val 9612"/>
                </a:avLst>
              </a:prstGeom>
              <a:solidFill>
                <a:srgbClr val="F5D328"/>
              </a:solidFill>
              <a:ln w="3175" cap="flat">
                <a:noFill/>
                <a:miter lim="400000"/>
              </a:ln>
              <a:effectLst>
                <a:outerShdw sx="100000" sy="100000" kx="0" ky="0" algn="b" rotWithShape="0" blurRad="25400" dist="0" dir="5400000">
                  <a:srgbClr val="000000">
                    <a:alpha val="63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2324" tIns="22324" rIns="22324" bIns="22324" numCol="1" anchor="t">
                <a:noAutofit/>
              </a:bodyPr>
              <a:lstStyle/>
              <a:p>
                <a:pPr algn="ctr" defTabSz="342304">
                  <a:defRPr sz="11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r>
                  <a:t>&lt;&lt;system&gt;&gt;</a:t>
                </a:r>
              </a:p>
              <a:p>
                <a:pPr algn="ctr" defTabSz="342304">
                  <a:defRPr sz="11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r>
                  <a:t>PlantDescription</a:t>
                </a:r>
              </a:p>
            </p:txBody>
          </p:sp>
          <p:grpSp>
            <p:nvGrpSpPr>
              <p:cNvPr id="355" name="Group"/>
              <p:cNvGrpSpPr/>
              <p:nvPr/>
            </p:nvGrpSpPr>
            <p:grpSpPr>
              <a:xfrm flipH="1" rot="16200000">
                <a:off x="444953" y="275813"/>
                <a:ext cx="305501" cy="1008376"/>
                <a:chOff x="0" y="0"/>
                <a:chExt cx="305500" cy="1008375"/>
              </a:xfrm>
            </p:grpSpPr>
            <p:grpSp>
              <p:nvGrpSpPr>
                <p:cNvPr id="332" name="Group"/>
                <p:cNvGrpSpPr/>
                <p:nvPr/>
              </p:nvGrpSpPr>
              <p:grpSpPr>
                <a:xfrm>
                  <a:off x="-1" y="507791"/>
                  <a:ext cx="305502" cy="138414"/>
                  <a:chOff x="0" y="0"/>
                  <a:chExt cx="305500" cy="138413"/>
                </a:xfrm>
              </p:grpSpPr>
              <p:pic>
                <p:nvPicPr>
                  <p:cNvPr id="328" name="image22.png" descr="image22.png"/>
                  <p:cNvPicPr>
                    <a:picLocks noChangeAspect="1"/>
                  </p:cNvPicPr>
                  <p:nvPr/>
                </p:nvPicPr>
                <p:blipFill>
                  <a:blip r:embed="rId2">
                    <a:extLst/>
                  </a:blip>
                  <a:stretch>
                    <a:fillRect/>
                  </a:stretch>
                </p:blipFill>
                <p:spPr>
                  <a:xfrm rot="5400000">
                    <a:off x="-17302" y="17301"/>
                    <a:ext cx="138414" cy="103811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  <p:grpSp>
                <p:nvGrpSpPr>
                  <p:cNvPr id="331" name="Group"/>
                  <p:cNvGrpSpPr/>
                  <p:nvPr/>
                </p:nvGrpSpPr>
                <p:grpSpPr>
                  <a:xfrm rot="16200000">
                    <a:off x="161900" y="-40002"/>
                    <a:ext cx="68783" cy="218418"/>
                    <a:chOff x="0" y="0"/>
                    <a:chExt cx="68782" cy="218417"/>
                  </a:xfrm>
                </p:grpSpPr>
                <p:sp>
                  <p:nvSpPr>
                    <p:cNvPr id="329" name="Line"/>
                    <p:cNvSpPr/>
                    <p:nvPr/>
                  </p:nvSpPr>
                  <p:spPr>
                    <a:xfrm flipH="1">
                      <a:off x="37139" y="0"/>
                      <a:ext cx="1" cy="150200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26789" tIns="26789" rIns="26789" bIns="26789" numCol="1" anchor="t">
                      <a:noAutofit/>
                    </a:bodyPr>
                    <a:lstStyle/>
                    <a:p>
                      <a:pPr defTabSz="315682">
                        <a:defRPr sz="500"/>
                      </a:pPr>
                    </a:p>
                  </p:txBody>
                </p:sp>
                <p:sp>
                  <p:nvSpPr>
                    <p:cNvPr id="330" name="Circle"/>
                    <p:cNvSpPr/>
                    <p:nvPr/>
                  </p:nvSpPr>
                  <p:spPr>
                    <a:xfrm>
                      <a:off x="0" y="149224"/>
                      <a:ext cx="68783" cy="69194"/>
                    </a:xfrm>
                    <a:prstGeom prst="ellipse">
                      <a:avLst/>
                    </a:prstGeom>
                    <a:noFill/>
                    <a:ln w="3175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26789" tIns="26789" rIns="26789" bIns="26789" numCol="1" anchor="t">
                      <a:noAutofit/>
                    </a:bodyPr>
                    <a:lstStyle/>
                    <a:p>
                      <a:pPr algn="ctr" defTabSz="315682">
                        <a:defRPr sz="4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</a:p>
                  </p:txBody>
                </p:sp>
              </p:grpSp>
            </p:grpSp>
            <p:sp>
              <p:nvSpPr>
                <p:cNvPr id="333" name="Rounded Rectangle"/>
                <p:cNvSpPr/>
                <p:nvPr/>
              </p:nvSpPr>
              <p:spPr>
                <a:xfrm rot="16200000">
                  <a:off x="-8967" y="322564"/>
                  <a:ext cx="104242" cy="7254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0070C0"/>
                </a:solidFill>
                <a:ln w="3175" cap="flat">
                  <a:noFill/>
                  <a:miter lim="400000"/>
                </a:ln>
                <a:effectLst>
                  <a:outerShdw sx="100000" sy="100000" kx="0" ky="0" algn="b" rotWithShape="0" blurRad="25400" dist="0" dir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26789" tIns="26789" rIns="26789" bIns="26789" numCol="1" anchor="t">
                  <a:noAutofit/>
                </a:bodyPr>
                <a:lstStyle/>
                <a:p>
                  <a:pPr defTabSz="315682">
                    <a:defRPr sz="400"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grpSp>
              <p:nvGrpSpPr>
                <p:cNvPr id="336" name="Group"/>
                <p:cNvGrpSpPr/>
                <p:nvPr/>
              </p:nvGrpSpPr>
              <p:grpSpPr>
                <a:xfrm rot="5400000">
                  <a:off x="136571" y="252771"/>
                  <a:ext cx="81243" cy="212134"/>
                  <a:chOff x="0" y="0"/>
                  <a:chExt cx="81242" cy="212133"/>
                </a:xfrm>
              </p:grpSpPr>
              <p:sp>
                <p:nvSpPr>
                  <p:cNvPr id="334" name="Line"/>
                  <p:cNvSpPr/>
                  <p:nvPr/>
                </p:nvSpPr>
                <p:spPr>
                  <a:xfrm flipH="1" flipV="1">
                    <a:off x="39855" y="53033"/>
                    <a:ext cx="1533" cy="15910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6789" tIns="26789" rIns="26789" bIns="26789" numCol="1" anchor="t">
                    <a:noAutofit/>
                  </a:bodyPr>
                  <a:lstStyle/>
                  <a:p>
                    <a:pPr defTabSz="267890">
                      <a:defRPr sz="700">
                        <a:latin typeface="+mn-lt"/>
                        <a:ea typeface="+mn-ea"/>
                        <a:cs typeface="+mn-cs"/>
                        <a:sym typeface="Helvetica"/>
                      </a:defRPr>
                    </a:pPr>
                  </a:p>
                </p:txBody>
              </p:sp>
              <p:sp>
                <p:nvSpPr>
                  <p:cNvPr id="335" name="Line"/>
                  <p:cNvSpPr/>
                  <p:nvPr/>
                </p:nvSpPr>
                <p:spPr>
                  <a:xfrm flipH="1" rot="10800000">
                    <a:off x="0" y="-1"/>
                    <a:ext cx="81243" cy="5152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531" fill="norm" stroke="1" extrusionOk="0">
                        <a:moveTo>
                          <a:pt x="0" y="21374"/>
                        </a:moveTo>
                        <a:cubicBezTo>
                          <a:pt x="44" y="9495"/>
                          <a:pt x="4904" y="-69"/>
                          <a:pt x="10862" y="0"/>
                        </a:cubicBezTo>
                        <a:cubicBezTo>
                          <a:pt x="16803" y="69"/>
                          <a:pt x="21600" y="9688"/>
                          <a:pt x="21600" y="21531"/>
                        </a:cubicBezTo>
                      </a:path>
                    </a:pathLst>
                  </a:cu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6789" tIns="26789" rIns="26789" bIns="26789" numCol="1" anchor="t">
                    <a:noAutofit/>
                  </a:bodyPr>
                  <a:lstStyle/>
                  <a:p>
                    <a:pPr defTabSz="267890">
                      <a:defRPr sz="1000"/>
                    </a:pPr>
                  </a:p>
                </p:txBody>
              </p:sp>
            </p:grpSp>
            <p:sp>
              <p:nvSpPr>
                <p:cNvPr id="337" name="Rounded Rectangle"/>
                <p:cNvSpPr/>
                <p:nvPr/>
              </p:nvSpPr>
              <p:spPr>
                <a:xfrm rot="16200000">
                  <a:off x="-8967" y="169206"/>
                  <a:ext cx="104242" cy="72547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70BF41"/>
                </a:solidFill>
                <a:ln w="3175" cap="flat">
                  <a:noFill/>
                  <a:miter lim="400000"/>
                </a:ln>
                <a:effectLst>
                  <a:outerShdw sx="100000" sy="100000" kx="0" ky="0" algn="b" rotWithShape="0" blurRad="25400" dist="0" dir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26789" tIns="26789" rIns="26789" bIns="26789" numCol="1" anchor="t">
                  <a:noAutofit/>
                </a:bodyPr>
                <a:lstStyle/>
                <a:p>
                  <a:pPr defTabSz="315682">
                    <a:defRPr sz="400"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grpSp>
              <p:nvGrpSpPr>
                <p:cNvPr id="340" name="Group"/>
                <p:cNvGrpSpPr/>
                <p:nvPr/>
              </p:nvGrpSpPr>
              <p:grpSpPr>
                <a:xfrm rot="5400000">
                  <a:off x="142906" y="99412"/>
                  <a:ext cx="81243" cy="212134"/>
                  <a:chOff x="0" y="0"/>
                  <a:chExt cx="81242" cy="212133"/>
                </a:xfrm>
              </p:grpSpPr>
              <p:sp>
                <p:nvSpPr>
                  <p:cNvPr id="338" name="Line"/>
                  <p:cNvSpPr/>
                  <p:nvPr/>
                </p:nvSpPr>
                <p:spPr>
                  <a:xfrm flipH="1" flipV="1">
                    <a:off x="39855" y="53033"/>
                    <a:ext cx="1533" cy="15910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6789" tIns="26789" rIns="26789" bIns="26789" numCol="1" anchor="t">
                    <a:noAutofit/>
                  </a:bodyPr>
                  <a:lstStyle/>
                  <a:p>
                    <a:pPr defTabSz="267890">
                      <a:defRPr sz="700">
                        <a:latin typeface="+mn-lt"/>
                        <a:ea typeface="+mn-ea"/>
                        <a:cs typeface="+mn-cs"/>
                        <a:sym typeface="Helvetica"/>
                      </a:defRPr>
                    </a:pPr>
                  </a:p>
                </p:txBody>
              </p:sp>
              <p:sp>
                <p:nvSpPr>
                  <p:cNvPr id="339" name="Line"/>
                  <p:cNvSpPr/>
                  <p:nvPr/>
                </p:nvSpPr>
                <p:spPr>
                  <a:xfrm flipH="1" rot="10800000">
                    <a:off x="0" y="-1"/>
                    <a:ext cx="81243" cy="5152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531" fill="norm" stroke="1" extrusionOk="0">
                        <a:moveTo>
                          <a:pt x="0" y="21374"/>
                        </a:moveTo>
                        <a:cubicBezTo>
                          <a:pt x="44" y="9495"/>
                          <a:pt x="4904" y="-69"/>
                          <a:pt x="10862" y="0"/>
                        </a:cubicBezTo>
                        <a:cubicBezTo>
                          <a:pt x="16803" y="69"/>
                          <a:pt x="21600" y="9688"/>
                          <a:pt x="21600" y="21531"/>
                        </a:cubicBezTo>
                      </a:path>
                    </a:pathLst>
                  </a:cu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6789" tIns="26789" rIns="26789" bIns="26789" numCol="1" anchor="t">
                    <a:noAutofit/>
                  </a:bodyPr>
                  <a:lstStyle/>
                  <a:p>
                    <a:pPr defTabSz="267890">
                      <a:defRPr sz="1000"/>
                    </a:pPr>
                  </a:p>
                </p:txBody>
              </p:sp>
            </p:grpSp>
            <p:sp>
              <p:nvSpPr>
                <p:cNvPr id="341" name="Rounded Rectangle"/>
                <p:cNvSpPr/>
                <p:nvPr/>
              </p:nvSpPr>
              <p:spPr>
                <a:xfrm rot="16200000">
                  <a:off x="-8967" y="15847"/>
                  <a:ext cx="104242" cy="72547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82506"/>
                </a:solidFill>
                <a:ln w="3175" cap="flat">
                  <a:noFill/>
                  <a:miter lim="400000"/>
                </a:ln>
                <a:effectLst>
                  <a:outerShdw sx="100000" sy="100000" kx="0" ky="0" algn="b" rotWithShape="0" blurRad="25400" dist="0" dir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26789" tIns="26789" rIns="26789" bIns="26789" numCol="1" anchor="t">
                  <a:noAutofit/>
                </a:bodyPr>
                <a:lstStyle/>
                <a:p>
                  <a:pPr defTabSz="315682">
                    <a:defRPr sz="400"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grpSp>
              <p:nvGrpSpPr>
                <p:cNvPr id="344" name="Group"/>
                <p:cNvGrpSpPr/>
                <p:nvPr/>
              </p:nvGrpSpPr>
              <p:grpSpPr>
                <a:xfrm rot="5400000">
                  <a:off x="146594" y="-53946"/>
                  <a:ext cx="81243" cy="212134"/>
                  <a:chOff x="0" y="0"/>
                  <a:chExt cx="81242" cy="212133"/>
                </a:xfrm>
              </p:grpSpPr>
              <p:sp>
                <p:nvSpPr>
                  <p:cNvPr id="342" name="Line"/>
                  <p:cNvSpPr/>
                  <p:nvPr/>
                </p:nvSpPr>
                <p:spPr>
                  <a:xfrm flipH="1" flipV="1">
                    <a:off x="39855" y="53033"/>
                    <a:ext cx="1533" cy="15910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6789" tIns="26789" rIns="26789" bIns="26789" numCol="1" anchor="t">
                    <a:noAutofit/>
                  </a:bodyPr>
                  <a:lstStyle/>
                  <a:p>
                    <a:pPr defTabSz="267890">
                      <a:defRPr sz="700">
                        <a:latin typeface="+mn-lt"/>
                        <a:ea typeface="+mn-ea"/>
                        <a:cs typeface="+mn-cs"/>
                        <a:sym typeface="Helvetica"/>
                      </a:defRPr>
                    </a:pPr>
                  </a:p>
                </p:txBody>
              </p:sp>
              <p:sp>
                <p:nvSpPr>
                  <p:cNvPr id="343" name="Line"/>
                  <p:cNvSpPr/>
                  <p:nvPr/>
                </p:nvSpPr>
                <p:spPr>
                  <a:xfrm flipH="1" rot="10800000">
                    <a:off x="0" y="-1"/>
                    <a:ext cx="81243" cy="5152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531" fill="norm" stroke="1" extrusionOk="0">
                        <a:moveTo>
                          <a:pt x="0" y="21374"/>
                        </a:moveTo>
                        <a:cubicBezTo>
                          <a:pt x="44" y="9495"/>
                          <a:pt x="4904" y="-69"/>
                          <a:pt x="10862" y="0"/>
                        </a:cubicBezTo>
                        <a:cubicBezTo>
                          <a:pt x="16803" y="69"/>
                          <a:pt x="21600" y="9688"/>
                          <a:pt x="21600" y="21531"/>
                        </a:cubicBezTo>
                      </a:path>
                    </a:pathLst>
                  </a:cu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6789" tIns="26789" rIns="26789" bIns="26789" numCol="1" anchor="t">
                    <a:noAutofit/>
                  </a:bodyPr>
                  <a:lstStyle/>
                  <a:p>
                    <a:pPr defTabSz="267890">
                      <a:defRPr sz="1000"/>
                    </a:pPr>
                  </a:p>
                </p:txBody>
              </p:sp>
            </p:grpSp>
            <p:grpSp>
              <p:nvGrpSpPr>
                <p:cNvPr id="349" name="Group"/>
                <p:cNvGrpSpPr/>
                <p:nvPr/>
              </p:nvGrpSpPr>
              <p:grpSpPr>
                <a:xfrm>
                  <a:off x="-1" y="689003"/>
                  <a:ext cx="305502" cy="138415"/>
                  <a:chOff x="0" y="0"/>
                  <a:chExt cx="305500" cy="138413"/>
                </a:xfrm>
              </p:grpSpPr>
              <p:pic>
                <p:nvPicPr>
                  <p:cNvPr id="345" name="image22.png" descr="image22.png"/>
                  <p:cNvPicPr>
                    <a:picLocks noChangeAspect="1"/>
                  </p:cNvPicPr>
                  <p:nvPr/>
                </p:nvPicPr>
                <p:blipFill>
                  <a:blip r:embed="rId2">
                    <a:extLst/>
                  </a:blip>
                  <a:stretch>
                    <a:fillRect/>
                  </a:stretch>
                </p:blipFill>
                <p:spPr>
                  <a:xfrm rot="5400000">
                    <a:off x="-17302" y="17301"/>
                    <a:ext cx="138414" cy="103811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  <p:grpSp>
                <p:nvGrpSpPr>
                  <p:cNvPr id="348" name="Group"/>
                  <p:cNvGrpSpPr/>
                  <p:nvPr/>
                </p:nvGrpSpPr>
                <p:grpSpPr>
                  <a:xfrm rot="16200000">
                    <a:off x="161900" y="-40002"/>
                    <a:ext cx="68783" cy="218418"/>
                    <a:chOff x="0" y="0"/>
                    <a:chExt cx="68782" cy="218417"/>
                  </a:xfrm>
                </p:grpSpPr>
                <p:sp>
                  <p:nvSpPr>
                    <p:cNvPr id="346" name="Line"/>
                    <p:cNvSpPr/>
                    <p:nvPr/>
                  </p:nvSpPr>
                  <p:spPr>
                    <a:xfrm flipH="1">
                      <a:off x="37139" y="0"/>
                      <a:ext cx="1" cy="150200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26789" tIns="26789" rIns="26789" bIns="26789" numCol="1" anchor="t">
                      <a:noAutofit/>
                    </a:bodyPr>
                    <a:lstStyle/>
                    <a:p>
                      <a:pPr defTabSz="315682">
                        <a:defRPr sz="500"/>
                      </a:pPr>
                    </a:p>
                  </p:txBody>
                </p:sp>
                <p:sp>
                  <p:nvSpPr>
                    <p:cNvPr id="347" name="Circle"/>
                    <p:cNvSpPr/>
                    <p:nvPr/>
                  </p:nvSpPr>
                  <p:spPr>
                    <a:xfrm>
                      <a:off x="0" y="149224"/>
                      <a:ext cx="68783" cy="69194"/>
                    </a:xfrm>
                    <a:prstGeom prst="ellipse">
                      <a:avLst/>
                    </a:prstGeom>
                    <a:noFill/>
                    <a:ln w="3175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26789" tIns="26789" rIns="26789" bIns="26789" numCol="1" anchor="t">
                      <a:noAutofit/>
                    </a:bodyPr>
                    <a:lstStyle/>
                    <a:p>
                      <a:pPr algn="ctr" defTabSz="315682">
                        <a:defRPr sz="4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</a:p>
                  </p:txBody>
                </p:sp>
              </p:grpSp>
            </p:grpSp>
            <p:grpSp>
              <p:nvGrpSpPr>
                <p:cNvPr id="354" name="Group"/>
                <p:cNvGrpSpPr/>
                <p:nvPr/>
              </p:nvGrpSpPr>
              <p:grpSpPr>
                <a:xfrm>
                  <a:off x="-1" y="869962"/>
                  <a:ext cx="305502" cy="138414"/>
                  <a:chOff x="0" y="0"/>
                  <a:chExt cx="305500" cy="138413"/>
                </a:xfrm>
              </p:grpSpPr>
              <p:pic>
                <p:nvPicPr>
                  <p:cNvPr id="350" name="image22.png" descr="image22.png"/>
                  <p:cNvPicPr>
                    <a:picLocks noChangeAspect="1"/>
                  </p:cNvPicPr>
                  <p:nvPr/>
                </p:nvPicPr>
                <p:blipFill>
                  <a:blip r:embed="rId2">
                    <a:extLst/>
                  </a:blip>
                  <a:stretch>
                    <a:fillRect/>
                  </a:stretch>
                </p:blipFill>
                <p:spPr>
                  <a:xfrm rot="5400000">
                    <a:off x="-17302" y="17301"/>
                    <a:ext cx="138414" cy="103811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  <p:grpSp>
                <p:nvGrpSpPr>
                  <p:cNvPr id="353" name="Group"/>
                  <p:cNvGrpSpPr/>
                  <p:nvPr/>
                </p:nvGrpSpPr>
                <p:grpSpPr>
                  <a:xfrm rot="16200000">
                    <a:off x="161900" y="-40002"/>
                    <a:ext cx="68783" cy="218418"/>
                    <a:chOff x="0" y="0"/>
                    <a:chExt cx="68782" cy="218417"/>
                  </a:xfrm>
                </p:grpSpPr>
                <p:sp>
                  <p:nvSpPr>
                    <p:cNvPr id="351" name="Line"/>
                    <p:cNvSpPr/>
                    <p:nvPr/>
                  </p:nvSpPr>
                  <p:spPr>
                    <a:xfrm flipH="1">
                      <a:off x="37139" y="0"/>
                      <a:ext cx="1" cy="150200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26789" tIns="26789" rIns="26789" bIns="26789" numCol="1" anchor="t">
                      <a:noAutofit/>
                    </a:bodyPr>
                    <a:lstStyle/>
                    <a:p>
                      <a:pPr defTabSz="315682">
                        <a:defRPr sz="500"/>
                      </a:pPr>
                    </a:p>
                  </p:txBody>
                </p:sp>
                <p:sp>
                  <p:nvSpPr>
                    <p:cNvPr id="352" name="Circle"/>
                    <p:cNvSpPr/>
                    <p:nvPr/>
                  </p:nvSpPr>
                  <p:spPr>
                    <a:xfrm>
                      <a:off x="0" y="149224"/>
                      <a:ext cx="68783" cy="69194"/>
                    </a:xfrm>
                    <a:prstGeom prst="ellipse">
                      <a:avLst/>
                    </a:prstGeom>
                    <a:noFill/>
                    <a:ln w="3175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26789" tIns="26789" rIns="26789" bIns="26789" numCol="1" anchor="t">
                      <a:noAutofit/>
                    </a:bodyPr>
                    <a:lstStyle/>
                    <a:p>
                      <a:pPr algn="ctr" defTabSz="315682">
                        <a:defRPr sz="4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</a:p>
                  </p:txBody>
                </p:sp>
              </p:grpSp>
            </p:grpSp>
          </p:grpSp>
        </p:grpSp>
        <p:grpSp>
          <p:nvGrpSpPr>
            <p:cNvPr id="376" name="Group"/>
            <p:cNvGrpSpPr/>
            <p:nvPr/>
          </p:nvGrpSpPr>
          <p:grpSpPr>
            <a:xfrm>
              <a:off x="5073320" y="569388"/>
              <a:ext cx="1119821" cy="902937"/>
              <a:chOff x="0" y="0"/>
              <a:chExt cx="1119819" cy="902935"/>
            </a:xfrm>
          </p:grpSpPr>
          <p:sp>
            <p:nvSpPr>
              <p:cNvPr id="357" name="&lt;&lt;system&gt;&gt;…"/>
              <p:cNvSpPr/>
              <p:nvPr/>
            </p:nvSpPr>
            <p:spPr>
              <a:xfrm>
                <a:off x="0" y="0"/>
                <a:ext cx="1119820" cy="616315"/>
              </a:xfrm>
              <a:prstGeom prst="roundRect">
                <a:avLst>
                  <a:gd name="adj" fmla="val 9405"/>
                </a:avLst>
              </a:prstGeom>
              <a:solidFill>
                <a:srgbClr val="F5D328"/>
              </a:solidFill>
              <a:ln w="3175" cap="flat">
                <a:noFill/>
                <a:miter lim="400000"/>
              </a:ln>
              <a:effectLst>
                <a:outerShdw sx="100000" sy="100000" kx="0" ky="0" algn="b" rotWithShape="0" blurRad="25400" dist="0" dir="5400000">
                  <a:srgbClr val="000000">
                    <a:alpha val="63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2324" tIns="22324" rIns="22324" bIns="22324" numCol="1" anchor="t">
                <a:noAutofit/>
              </a:bodyPr>
              <a:lstStyle/>
              <a:p>
                <a:pPr algn="ctr" defTabSz="342304">
                  <a:defRPr sz="11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r>
                  <a:t>&lt;&lt;system&gt;&gt;</a:t>
                </a:r>
              </a:p>
              <a:p>
                <a:pPr algn="ctr" defTabSz="342304">
                  <a:defRPr sz="11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r>
                  <a:t>DeviceRegistry</a:t>
                </a:r>
              </a:p>
            </p:txBody>
          </p:sp>
          <p:grpSp>
            <p:nvGrpSpPr>
              <p:cNvPr id="375" name="Group"/>
              <p:cNvGrpSpPr/>
              <p:nvPr/>
            </p:nvGrpSpPr>
            <p:grpSpPr>
              <a:xfrm flipH="1" rot="16200000">
                <a:off x="399615" y="408280"/>
                <a:ext cx="290501" cy="698812"/>
                <a:chOff x="0" y="0"/>
                <a:chExt cx="290499" cy="698810"/>
              </a:xfrm>
            </p:grpSpPr>
            <p:grpSp>
              <p:nvGrpSpPr>
                <p:cNvPr id="362" name="Group"/>
                <p:cNvGrpSpPr/>
                <p:nvPr/>
              </p:nvGrpSpPr>
              <p:grpSpPr>
                <a:xfrm>
                  <a:off x="-1" y="567193"/>
                  <a:ext cx="290501" cy="131618"/>
                  <a:chOff x="0" y="0"/>
                  <a:chExt cx="290499" cy="131617"/>
                </a:xfrm>
              </p:grpSpPr>
              <p:pic>
                <p:nvPicPr>
                  <p:cNvPr id="358" name="image22.png" descr="image22.png"/>
                  <p:cNvPicPr>
                    <a:picLocks noChangeAspect="1"/>
                  </p:cNvPicPr>
                  <p:nvPr/>
                </p:nvPicPr>
                <p:blipFill>
                  <a:blip r:embed="rId2">
                    <a:extLst/>
                  </a:blip>
                  <a:stretch>
                    <a:fillRect/>
                  </a:stretch>
                </p:blipFill>
                <p:spPr>
                  <a:xfrm rot="5400000">
                    <a:off x="-16453" y="16452"/>
                    <a:ext cx="131618" cy="98713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  <p:grpSp>
                <p:nvGrpSpPr>
                  <p:cNvPr id="361" name="Group"/>
                  <p:cNvGrpSpPr/>
                  <p:nvPr/>
                </p:nvGrpSpPr>
                <p:grpSpPr>
                  <a:xfrm rot="16200000">
                    <a:off x="153950" y="-38038"/>
                    <a:ext cx="65407" cy="207694"/>
                    <a:chOff x="0" y="0"/>
                    <a:chExt cx="65405" cy="207693"/>
                  </a:xfrm>
                </p:grpSpPr>
                <p:sp>
                  <p:nvSpPr>
                    <p:cNvPr id="359" name="Line"/>
                    <p:cNvSpPr/>
                    <p:nvPr/>
                  </p:nvSpPr>
                  <p:spPr>
                    <a:xfrm flipH="1">
                      <a:off x="35315" y="0"/>
                      <a:ext cx="1" cy="142826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26789" tIns="26789" rIns="26789" bIns="26789" numCol="1" anchor="t">
                      <a:noAutofit/>
                    </a:bodyPr>
                    <a:lstStyle/>
                    <a:p>
                      <a:pPr defTabSz="315682">
                        <a:defRPr sz="500"/>
                      </a:pPr>
                    </a:p>
                  </p:txBody>
                </p:sp>
                <p:sp>
                  <p:nvSpPr>
                    <p:cNvPr id="360" name="Circle"/>
                    <p:cNvSpPr/>
                    <p:nvPr/>
                  </p:nvSpPr>
                  <p:spPr>
                    <a:xfrm>
                      <a:off x="0" y="141897"/>
                      <a:ext cx="65406" cy="65797"/>
                    </a:xfrm>
                    <a:prstGeom prst="ellipse">
                      <a:avLst/>
                    </a:prstGeom>
                    <a:noFill/>
                    <a:ln w="3175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26789" tIns="26789" rIns="26789" bIns="26789" numCol="1" anchor="t">
                      <a:noAutofit/>
                    </a:bodyPr>
                    <a:lstStyle/>
                    <a:p>
                      <a:pPr algn="ctr" defTabSz="315682">
                        <a:defRPr sz="4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</a:p>
                  </p:txBody>
                </p:sp>
              </p:grpSp>
            </p:grpSp>
            <p:sp>
              <p:nvSpPr>
                <p:cNvPr id="363" name="Rounded Rectangle"/>
                <p:cNvSpPr/>
                <p:nvPr/>
              </p:nvSpPr>
              <p:spPr>
                <a:xfrm rot="16200000">
                  <a:off x="-8527" y="306726"/>
                  <a:ext cx="99124" cy="6898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0070C0"/>
                </a:solidFill>
                <a:ln w="3175" cap="flat">
                  <a:noFill/>
                  <a:miter lim="400000"/>
                </a:ln>
                <a:effectLst>
                  <a:outerShdw sx="100000" sy="100000" kx="0" ky="0" algn="b" rotWithShape="0" blurRad="25400" dist="0" dir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26789" tIns="26789" rIns="26789" bIns="26789" numCol="1" anchor="t">
                  <a:noAutofit/>
                </a:bodyPr>
                <a:lstStyle/>
                <a:p>
                  <a:pPr defTabSz="315682">
                    <a:defRPr sz="400"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grpSp>
              <p:nvGrpSpPr>
                <p:cNvPr id="366" name="Group"/>
                <p:cNvGrpSpPr/>
                <p:nvPr/>
              </p:nvGrpSpPr>
              <p:grpSpPr>
                <a:xfrm rot="5400000">
                  <a:off x="129865" y="240360"/>
                  <a:ext cx="77254" cy="201718"/>
                  <a:chOff x="0" y="0"/>
                  <a:chExt cx="77253" cy="201717"/>
                </a:xfrm>
              </p:grpSpPr>
              <p:sp>
                <p:nvSpPr>
                  <p:cNvPr id="364" name="Line"/>
                  <p:cNvSpPr/>
                  <p:nvPr/>
                </p:nvSpPr>
                <p:spPr>
                  <a:xfrm flipH="1" flipV="1">
                    <a:off x="37898" y="50429"/>
                    <a:ext cx="1458" cy="151289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6789" tIns="26789" rIns="26789" bIns="26789" numCol="1" anchor="t">
                    <a:noAutofit/>
                  </a:bodyPr>
                  <a:lstStyle/>
                  <a:p>
                    <a:pPr defTabSz="267890">
                      <a:defRPr sz="700">
                        <a:latin typeface="+mn-lt"/>
                        <a:ea typeface="+mn-ea"/>
                        <a:cs typeface="+mn-cs"/>
                        <a:sym typeface="Helvetica"/>
                      </a:defRPr>
                    </a:pPr>
                  </a:p>
                </p:txBody>
              </p:sp>
              <p:sp>
                <p:nvSpPr>
                  <p:cNvPr id="365" name="Line"/>
                  <p:cNvSpPr/>
                  <p:nvPr/>
                </p:nvSpPr>
                <p:spPr>
                  <a:xfrm flipH="1" rot="10800000">
                    <a:off x="0" y="0"/>
                    <a:ext cx="77254" cy="4899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531" fill="norm" stroke="1" extrusionOk="0">
                        <a:moveTo>
                          <a:pt x="0" y="21374"/>
                        </a:moveTo>
                        <a:cubicBezTo>
                          <a:pt x="44" y="9495"/>
                          <a:pt x="4904" y="-69"/>
                          <a:pt x="10862" y="0"/>
                        </a:cubicBezTo>
                        <a:cubicBezTo>
                          <a:pt x="16803" y="69"/>
                          <a:pt x="21600" y="9688"/>
                          <a:pt x="21600" y="21531"/>
                        </a:cubicBezTo>
                      </a:path>
                    </a:pathLst>
                  </a:cu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6789" tIns="26789" rIns="26789" bIns="26789" numCol="1" anchor="t">
                    <a:noAutofit/>
                  </a:bodyPr>
                  <a:lstStyle/>
                  <a:p>
                    <a:pPr defTabSz="267890">
                      <a:defRPr sz="1000"/>
                    </a:pPr>
                  </a:p>
                </p:txBody>
              </p:sp>
            </p:grpSp>
            <p:sp>
              <p:nvSpPr>
                <p:cNvPr id="367" name="Rounded Rectangle"/>
                <p:cNvSpPr/>
                <p:nvPr/>
              </p:nvSpPr>
              <p:spPr>
                <a:xfrm rot="16200000">
                  <a:off x="-8527" y="160897"/>
                  <a:ext cx="99124" cy="6898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70BF41"/>
                </a:solidFill>
                <a:ln w="3175" cap="flat">
                  <a:noFill/>
                  <a:miter lim="400000"/>
                </a:ln>
                <a:effectLst>
                  <a:outerShdw sx="100000" sy="100000" kx="0" ky="0" algn="b" rotWithShape="0" blurRad="25400" dist="0" dir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26789" tIns="26789" rIns="26789" bIns="26789" numCol="1" anchor="t">
                  <a:noAutofit/>
                </a:bodyPr>
                <a:lstStyle/>
                <a:p>
                  <a:pPr defTabSz="315682">
                    <a:defRPr sz="400"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grpSp>
              <p:nvGrpSpPr>
                <p:cNvPr id="370" name="Group"/>
                <p:cNvGrpSpPr/>
                <p:nvPr/>
              </p:nvGrpSpPr>
              <p:grpSpPr>
                <a:xfrm rot="5400000">
                  <a:off x="135889" y="94531"/>
                  <a:ext cx="77254" cy="201718"/>
                  <a:chOff x="0" y="0"/>
                  <a:chExt cx="77253" cy="201717"/>
                </a:xfrm>
              </p:grpSpPr>
              <p:sp>
                <p:nvSpPr>
                  <p:cNvPr id="368" name="Line"/>
                  <p:cNvSpPr/>
                  <p:nvPr/>
                </p:nvSpPr>
                <p:spPr>
                  <a:xfrm flipH="1" flipV="1">
                    <a:off x="37898" y="50429"/>
                    <a:ext cx="1458" cy="151289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6789" tIns="26789" rIns="26789" bIns="26789" numCol="1" anchor="t">
                    <a:noAutofit/>
                  </a:bodyPr>
                  <a:lstStyle/>
                  <a:p>
                    <a:pPr defTabSz="267890">
                      <a:defRPr sz="700">
                        <a:latin typeface="+mn-lt"/>
                        <a:ea typeface="+mn-ea"/>
                        <a:cs typeface="+mn-cs"/>
                        <a:sym typeface="Helvetica"/>
                      </a:defRPr>
                    </a:pPr>
                  </a:p>
                </p:txBody>
              </p:sp>
              <p:sp>
                <p:nvSpPr>
                  <p:cNvPr id="369" name="Line"/>
                  <p:cNvSpPr/>
                  <p:nvPr/>
                </p:nvSpPr>
                <p:spPr>
                  <a:xfrm flipH="1" rot="10800000">
                    <a:off x="0" y="0"/>
                    <a:ext cx="77254" cy="4899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531" fill="norm" stroke="1" extrusionOk="0">
                        <a:moveTo>
                          <a:pt x="0" y="21374"/>
                        </a:moveTo>
                        <a:cubicBezTo>
                          <a:pt x="44" y="9495"/>
                          <a:pt x="4904" y="-69"/>
                          <a:pt x="10862" y="0"/>
                        </a:cubicBezTo>
                        <a:cubicBezTo>
                          <a:pt x="16803" y="69"/>
                          <a:pt x="21600" y="9688"/>
                          <a:pt x="21600" y="21531"/>
                        </a:cubicBezTo>
                      </a:path>
                    </a:pathLst>
                  </a:cu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6789" tIns="26789" rIns="26789" bIns="26789" numCol="1" anchor="t">
                    <a:noAutofit/>
                  </a:bodyPr>
                  <a:lstStyle/>
                  <a:p>
                    <a:pPr defTabSz="267890">
                      <a:defRPr sz="1000"/>
                    </a:pPr>
                  </a:p>
                </p:txBody>
              </p:sp>
            </p:grpSp>
            <p:sp>
              <p:nvSpPr>
                <p:cNvPr id="371" name="Rounded Rectangle"/>
                <p:cNvSpPr/>
                <p:nvPr/>
              </p:nvSpPr>
              <p:spPr>
                <a:xfrm rot="16200000">
                  <a:off x="-8527" y="15069"/>
                  <a:ext cx="99124" cy="68985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82506"/>
                </a:solidFill>
                <a:ln w="3175" cap="flat">
                  <a:noFill/>
                  <a:miter lim="400000"/>
                </a:ln>
                <a:effectLst>
                  <a:outerShdw sx="100000" sy="100000" kx="0" ky="0" algn="b" rotWithShape="0" blurRad="25400" dist="0" dir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26789" tIns="26789" rIns="26789" bIns="26789" numCol="1" anchor="t">
                  <a:noAutofit/>
                </a:bodyPr>
                <a:lstStyle/>
                <a:p>
                  <a:pPr defTabSz="315682">
                    <a:defRPr sz="400"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grpSp>
              <p:nvGrpSpPr>
                <p:cNvPr id="374" name="Group"/>
                <p:cNvGrpSpPr/>
                <p:nvPr/>
              </p:nvGrpSpPr>
              <p:grpSpPr>
                <a:xfrm rot="5400000">
                  <a:off x="139396" y="-51298"/>
                  <a:ext cx="77254" cy="201718"/>
                  <a:chOff x="0" y="0"/>
                  <a:chExt cx="77253" cy="201717"/>
                </a:xfrm>
              </p:grpSpPr>
              <p:sp>
                <p:nvSpPr>
                  <p:cNvPr id="372" name="Line"/>
                  <p:cNvSpPr/>
                  <p:nvPr/>
                </p:nvSpPr>
                <p:spPr>
                  <a:xfrm flipH="1" flipV="1">
                    <a:off x="37898" y="50429"/>
                    <a:ext cx="1458" cy="151289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6789" tIns="26789" rIns="26789" bIns="26789" numCol="1" anchor="t">
                    <a:noAutofit/>
                  </a:bodyPr>
                  <a:lstStyle/>
                  <a:p>
                    <a:pPr defTabSz="267890">
                      <a:defRPr sz="700">
                        <a:latin typeface="+mn-lt"/>
                        <a:ea typeface="+mn-ea"/>
                        <a:cs typeface="+mn-cs"/>
                        <a:sym typeface="Helvetica"/>
                      </a:defRPr>
                    </a:pPr>
                  </a:p>
                </p:txBody>
              </p:sp>
              <p:sp>
                <p:nvSpPr>
                  <p:cNvPr id="373" name="Line"/>
                  <p:cNvSpPr/>
                  <p:nvPr/>
                </p:nvSpPr>
                <p:spPr>
                  <a:xfrm flipH="1" rot="10800000">
                    <a:off x="0" y="0"/>
                    <a:ext cx="77254" cy="4899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531" fill="norm" stroke="1" extrusionOk="0">
                        <a:moveTo>
                          <a:pt x="0" y="21374"/>
                        </a:moveTo>
                        <a:cubicBezTo>
                          <a:pt x="44" y="9495"/>
                          <a:pt x="4904" y="-69"/>
                          <a:pt x="10862" y="0"/>
                        </a:cubicBezTo>
                        <a:cubicBezTo>
                          <a:pt x="16803" y="69"/>
                          <a:pt x="21600" y="9688"/>
                          <a:pt x="21600" y="21531"/>
                        </a:cubicBezTo>
                      </a:path>
                    </a:pathLst>
                  </a:cu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6789" tIns="26789" rIns="26789" bIns="26789" numCol="1" anchor="t">
                    <a:noAutofit/>
                  </a:bodyPr>
                  <a:lstStyle/>
                  <a:p>
                    <a:pPr defTabSz="267890">
                      <a:defRPr sz="1000"/>
                    </a:pPr>
                  </a:p>
                </p:txBody>
              </p:sp>
            </p:grpSp>
          </p:grpSp>
        </p:grpSp>
        <p:grpSp>
          <p:nvGrpSpPr>
            <p:cNvPr id="396" name="Group"/>
            <p:cNvGrpSpPr/>
            <p:nvPr/>
          </p:nvGrpSpPr>
          <p:grpSpPr>
            <a:xfrm>
              <a:off x="0" y="568894"/>
              <a:ext cx="1121047" cy="903925"/>
              <a:chOff x="0" y="0"/>
              <a:chExt cx="1121046" cy="903924"/>
            </a:xfrm>
          </p:grpSpPr>
          <p:sp>
            <p:nvSpPr>
              <p:cNvPr id="377" name="&lt;&lt;system&gt;&gt;…"/>
              <p:cNvSpPr/>
              <p:nvPr/>
            </p:nvSpPr>
            <p:spPr>
              <a:xfrm>
                <a:off x="0" y="0"/>
                <a:ext cx="1121047" cy="616990"/>
              </a:xfrm>
              <a:prstGeom prst="roundRect">
                <a:avLst>
                  <a:gd name="adj" fmla="val 9405"/>
                </a:avLst>
              </a:prstGeom>
              <a:solidFill>
                <a:srgbClr val="F5D328"/>
              </a:solidFill>
              <a:ln w="3175" cap="flat">
                <a:noFill/>
                <a:miter lim="400000"/>
              </a:ln>
              <a:effectLst>
                <a:outerShdw sx="100000" sy="100000" kx="0" ky="0" algn="b" rotWithShape="0" blurRad="25400" dist="0" dir="5400000">
                  <a:srgbClr val="000000">
                    <a:alpha val="63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2324" tIns="22324" rIns="22324" bIns="22324" numCol="1" anchor="t">
                <a:noAutofit/>
              </a:bodyPr>
              <a:lstStyle/>
              <a:p>
                <a:pPr algn="ctr" defTabSz="342304">
                  <a:defRPr sz="11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r>
                  <a:t>&lt;&lt;system&gt;&gt;</a:t>
                </a:r>
              </a:p>
              <a:p>
                <a:pPr algn="ctr" defTabSz="342304">
                  <a:defRPr sz="11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r>
                  <a:t>QoS</a:t>
                </a:r>
              </a:p>
            </p:txBody>
          </p:sp>
          <p:grpSp>
            <p:nvGrpSpPr>
              <p:cNvPr id="395" name="Group"/>
              <p:cNvGrpSpPr/>
              <p:nvPr/>
            </p:nvGrpSpPr>
            <p:grpSpPr>
              <a:xfrm flipH="1" rot="16200000">
                <a:off x="400053" y="408727"/>
                <a:ext cx="290819" cy="699577"/>
                <a:chOff x="0" y="0"/>
                <a:chExt cx="290818" cy="699575"/>
              </a:xfrm>
            </p:grpSpPr>
            <p:grpSp>
              <p:nvGrpSpPr>
                <p:cNvPr id="382" name="Group"/>
                <p:cNvGrpSpPr/>
                <p:nvPr/>
              </p:nvGrpSpPr>
              <p:grpSpPr>
                <a:xfrm>
                  <a:off x="-1" y="567814"/>
                  <a:ext cx="290820" cy="131762"/>
                  <a:chOff x="0" y="0"/>
                  <a:chExt cx="290818" cy="131761"/>
                </a:xfrm>
              </p:grpSpPr>
              <p:pic>
                <p:nvPicPr>
                  <p:cNvPr id="378" name="image22.png" descr="image22.png"/>
                  <p:cNvPicPr>
                    <a:picLocks noChangeAspect="1"/>
                  </p:cNvPicPr>
                  <p:nvPr/>
                </p:nvPicPr>
                <p:blipFill>
                  <a:blip r:embed="rId2">
                    <a:extLst/>
                  </a:blip>
                  <a:stretch>
                    <a:fillRect/>
                  </a:stretch>
                </p:blipFill>
                <p:spPr>
                  <a:xfrm rot="5400000">
                    <a:off x="-16471" y="16470"/>
                    <a:ext cx="131762" cy="98821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  <p:grpSp>
                <p:nvGrpSpPr>
                  <p:cNvPr id="381" name="Group"/>
                  <p:cNvGrpSpPr/>
                  <p:nvPr/>
                </p:nvGrpSpPr>
                <p:grpSpPr>
                  <a:xfrm rot="16200000">
                    <a:off x="154119" y="-38080"/>
                    <a:ext cx="65478" cy="207921"/>
                    <a:chOff x="0" y="0"/>
                    <a:chExt cx="65476" cy="207920"/>
                  </a:xfrm>
                </p:grpSpPr>
                <p:sp>
                  <p:nvSpPr>
                    <p:cNvPr id="379" name="Line"/>
                    <p:cNvSpPr/>
                    <p:nvPr/>
                  </p:nvSpPr>
                  <p:spPr>
                    <a:xfrm flipH="1">
                      <a:off x="35354" y="0"/>
                      <a:ext cx="1" cy="142982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26789" tIns="26789" rIns="26789" bIns="26789" numCol="1" anchor="t">
                      <a:noAutofit/>
                    </a:bodyPr>
                    <a:lstStyle/>
                    <a:p>
                      <a:pPr defTabSz="315682">
                        <a:defRPr sz="500"/>
                      </a:pPr>
                    </a:p>
                  </p:txBody>
                </p:sp>
                <p:sp>
                  <p:nvSpPr>
                    <p:cNvPr id="380" name="Circle"/>
                    <p:cNvSpPr/>
                    <p:nvPr/>
                  </p:nvSpPr>
                  <p:spPr>
                    <a:xfrm>
                      <a:off x="0" y="142052"/>
                      <a:ext cx="65477" cy="65869"/>
                    </a:xfrm>
                    <a:prstGeom prst="ellipse">
                      <a:avLst/>
                    </a:prstGeom>
                    <a:noFill/>
                    <a:ln w="3175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26789" tIns="26789" rIns="26789" bIns="26789" numCol="1" anchor="t">
                      <a:noAutofit/>
                    </a:bodyPr>
                    <a:lstStyle/>
                    <a:p>
                      <a:pPr algn="ctr" defTabSz="315682">
                        <a:defRPr sz="4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</a:p>
                  </p:txBody>
                </p:sp>
              </p:grpSp>
            </p:grpSp>
            <p:sp>
              <p:nvSpPr>
                <p:cNvPr id="383" name="Rounded Rectangle"/>
                <p:cNvSpPr/>
                <p:nvPr/>
              </p:nvSpPr>
              <p:spPr>
                <a:xfrm rot="16200000">
                  <a:off x="-8536" y="307062"/>
                  <a:ext cx="99232" cy="69061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0070C0"/>
                </a:solidFill>
                <a:ln w="3175" cap="flat">
                  <a:noFill/>
                  <a:miter lim="400000"/>
                </a:ln>
                <a:effectLst>
                  <a:outerShdw sx="100000" sy="100000" kx="0" ky="0" algn="b" rotWithShape="0" blurRad="25400" dist="0" dir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26789" tIns="26789" rIns="26789" bIns="26789" numCol="1" anchor="t">
                  <a:noAutofit/>
                </a:bodyPr>
                <a:lstStyle/>
                <a:p>
                  <a:pPr defTabSz="315682">
                    <a:defRPr sz="400"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grpSp>
              <p:nvGrpSpPr>
                <p:cNvPr id="386" name="Group"/>
                <p:cNvGrpSpPr/>
                <p:nvPr/>
              </p:nvGrpSpPr>
              <p:grpSpPr>
                <a:xfrm rot="5400000">
                  <a:off x="130007" y="240623"/>
                  <a:ext cx="77339" cy="201939"/>
                  <a:chOff x="0" y="0"/>
                  <a:chExt cx="77338" cy="201937"/>
                </a:xfrm>
              </p:grpSpPr>
              <p:sp>
                <p:nvSpPr>
                  <p:cNvPr id="384" name="Line"/>
                  <p:cNvSpPr/>
                  <p:nvPr/>
                </p:nvSpPr>
                <p:spPr>
                  <a:xfrm flipH="1" flipV="1">
                    <a:off x="37939" y="50485"/>
                    <a:ext cx="1460" cy="151453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6789" tIns="26789" rIns="26789" bIns="26789" numCol="1" anchor="t">
                    <a:noAutofit/>
                  </a:bodyPr>
                  <a:lstStyle/>
                  <a:p>
                    <a:pPr defTabSz="267890">
                      <a:defRPr sz="700">
                        <a:latin typeface="+mn-lt"/>
                        <a:ea typeface="+mn-ea"/>
                        <a:cs typeface="+mn-cs"/>
                        <a:sym typeface="Helvetica"/>
                      </a:defRPr>
                    </a:pPr>
                  </a:p>
                </p:txBody>
              </p:sp>
              <p:sp>
                <p:nvSpPr>
                  <p:cNvPr id="385" name="Line"/>
                  <p:cNvSpPr/>
                  <p:nvPr/>
                </p:nvSpPr>
                <p:spPr>
                  <a:xfrm flipH="1" rot="10800000">
                    <a:off x="0" y="0"/>
                    <a:ext cx="77339" cy="49043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531" fill="norm" stroke="1" extrusionOk="0">
                        <a:moveTo>
                          <a:pt x="0" y="21374"/>
                        </a:moveTo>
                        <a:cubicBezTo>
                          <a:pt x="44" y="9495"/>
                          <a:pt x="4904" y="-69"/>
                          <a:pt x="10862" y="0"/>
                        </a:cubicBezTo>
                        <a:cubicBezTo>
                          <a:pt x="16803" y="69"/>
                          <a:pt x="21600" y="9688"/>
                          <a:pt x="21600" y="21531"/>
                        </a:cubicBezTo>
                      </a:path>
                    </a:pathLst>
                  </a:cu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6789" tIns="26789" rIns="26789" bIns="26789" numCol="1" anchor="t">
                    <a:noAutofit/>
                  </a:bodyPr>
                  <a:lstStyle/>
                  <a:p>
                    <a:pPr defTabSz="267890">
                      <a:defRPr sz="1000"/>
                    </a:pPr>
                  </a:p>
                </p:txBody>
              </p:sp>
            </p:grpSp>
            <p:sp>
              <p:nvSpPr>
                <p:cNvPr id="387" name="Rounded Rectangle"/>
                <p:cNvSpPr/>
                <p:nvPr/>
              </p:nvSpPr>
              <p:spPr>
                <a:xfrm rot="16200000">
                  <a:off x="-8536" y="161074"/>
                  <a:ext cx="99232" cy="69061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70BF41"/>
                </a:solidFill>
                <a:ln w="3175" cap="flat">
                  <a:noFill/>
                  <a:miter lim="400000"/>
                </a:ln>
                <a:effectLst>
                  <a:outerShdw sx="100000" sy="100000" kx="0" ky="0" algn="b" rotWithShape="0" blurRad="25400" dist="0" dir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26789" tIns="26789" rIns="26789" bIns="26789" numCol="1" anchor="t">
                  <a:noAutofit/>
                </a:bodyPr>
                <a:lstStyle/>
                <a:p>
                  <a:pPr defTabSz="315682">
                    <a:defRPr sz="400"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grpSp>
              <p:nvGrpSpPr>
                <p:cNvPr id="390" name="Group"/>
                <p:cNvGrpSpPr/>
                <p:nvPr/>
              </p:nvGrpSpPr>
              <p:grpSpPr>
                <a:xfrm rot="5400000">
                  <a:off x="136037" y="94634"/>
                  <a:ext cx="77340" cy="201939"/>
                  <a:chOff x="0" y="0"/>
                  <a:chExt cx="77338" cy="201937"/>
                </a:xfrm>
              </p:grpSpPr>
              <p:sp>
                <p:nvSpPr>
                  <p:cNvPr id="388" name="Line"/>
                  <p:cNvSpPr/>
                  <p:nvPr/>
                </p:nvSpPr>
                <p:spPr>
                  <a:xfrm flipH="1" flipV="1">
                    <a:off x="37939" y="50485"/>
                    <a:ext cx="1460" cy="151453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6789" tIns="26789" rIns="26789" bIns="26789" numCol="1" anchor="t">
                    <a:noAutofit/>
                  </a:bodyPr>
                  <a:lstStyle/>
                  <a:p>
                    <a:pPr defTabSz="267890">
                      <a:defRPr sz="700">
                        <a:latin typeface="+mn-lt"/>
                        <a:ea typeface="+mn-ea"/>
                        <a:cs typeface="+mn-cs"/>
                        <a:sym typeface="Helvetica"/>
                      </a:defRPr>
                    </a:pPr>
                  </a:p>
                </p:txBody>
              </p:sp>
              <p:sp>
                <p:nvSpPr>
                  <p:cNvPr id="389" name="Line"/>
                  <p:cNvSpPr/>
                  <p:nvPr/>
                </p:nvSpPr>
                <p:spPr>
                  <a:xfrm flipH="1" rot="10800000">
                    <a:off x="0" y="0"/>
                    <a:ext cx="77339" cy="49043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531" fill="norm" stroke="1" extrusionOk="0">
                        <a:moveTo>
                          <a:pt x="0" y="21374"/>
                        </a:moveTo>
                        <a:cubicBezTo>
                          <a:pt x="44" y="9495"/>
                          <a:pt x="4904" y="-69"/>
                          <a:pt x="10862" y="0"/>
                        </a:cubicBezTo>
                        <a:cubicBezTo>
                          <a:pt x="16803" y="69"/>
                          <a:pt x="21600" y="9688"/>
                          <a:pt x="21600" y="21531"/>
                        </a:cubicBezTo>
                      </a:path>
                    </a:pathLst>
                  </a:cu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6789" tIns="26789" rIns="26789" bIns="26789" numCol="1" anchor="t">
                    <a:noAutofit/>
                  </a:bodyPr>
                  <a:lstStyle/>
                  <a:p>
                    <a:pPr defTabSz="267890">
                      <a:defRPr sz="1000"/>
                    </a:pPr>
                  </a:p>
                </p:txBody>
              </p:sp>
            </p:grpSp>
            <p:sp>
              <p:nvSpPr>
                <p:cNvPr id="391" name="Rounded Rectangle"/>
                <p:cNvSpPr/>
                <p:nvPr/>
              </p:nvSpPr>
              <p:spPr>
                <a:xfrm rot="16200000">
                  <a:off x="-8536" y="15085"/>
                  <a:ext cx="99232" cy="69061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82506"/>
                </a:solidFill>
                <a:ln w="3175" cap="flat">
                  <a:noFill/>
                  <a:miter lim="400000"/>
                </a:ln>
                <a:effectLst>
                  <a:outerShdw sx="100000" sy="100000" kx="0" ky="0" algn="b" rotWithShape="0" blurRad="25400" dist="0" dir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26789" tIns="26789" rIns="26789" bIns="26789" numCol="1" anchor="t">
                  <a:noAutofit/>
                </a:bodyPr>
                <a:lstStyle/>
                <a:p>
                  <a:pPr defTabSz="315682">
                    <a:defRPr sz="400"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grpSp>
              <p:nvGrpSpPr>
                <p:cNvPr id="394" name="Group"/>
                <p:cNvGrpSpPr/>
                <p:nvPr/>
              </p:nvGrpSpPr>
              <p:grpSpPr>
                <a:xfrm rot="5400000">
                  <a:off x="139548" y="-51354"/>
                  <a:ext cx="77339" cy="201939"/>
                  <a:chOff x="0" y="0"/>
                  <a:chExt cx="77338" cy="201937"/>
                </a:xfrm>
              </p:grpSpPr>
              <p:sp>
                <p:nvSpPr>
                  <p:cNvPr id="392" name="Line"/>
                  <p:cNvSpPr/>
                  <p:nvPr/>
                </p:nvSpPr>
                <p:spPr>
                  <a:xfrm flipH="1" flipV="1">
                    <a:off x="37939" y="50485"/>
                    <a:ext cx="1460" cy="151453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6789" tIns="26789" rIns="26789" bIns="26789" numCol="1" anchor="t">
                    <a:noAutofit/>
                  </a:bodyPr>
                  <a:lstStyle/>
                  <a:p>
                    <a:pPr defTabSz="267890">
                      <a:defRPr sz="700">
                        <a:latin typeface="+mn-lt"/>
                        <a:ea typeface="+mn-ea"/>
                        <a:cs typeface="+mn-cs"/>
                        <a:sym typeface="Helvetica"/>
                      </a:defRPr>
                    </a:pPr>
                  </a:p>
                </p:txBody>
              </p:sp>
              <p:sp>
                <p:nvSpPr>
                  <p:cNvPr id="393" name="Line"/>
                  <p:cNvSpPr/>
                  <p:nvPr/>
                </p:nvSpPr>
                <p:spPr>
                  <a:xfrm flipH="1" rot="10800000">
                    <a:off x="0" y="0"/>
                    <a:ext cx="77339" cy="49043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531" fill="norm" stroke="1" extrusionOk="0">
                        <a:moveTo>
                          <a:pt x="0" y="21374"/>
                        </a:moveTo>
                        <a:cubicBezTo>
                          <a:pt x="44" y="9495"/>
                          <a:pt x="4904" y="-69"/>
                          <a:pt x="10862" y="0"/>
                        </a:cubicBezTo>
                        <a:cubicBezTo>
                          <a:pt x="16803" y="69"/>
                          <a:pt x="21600" y="9688"/>
                          <a:pt x="21600" y="21531"/>
                        </a:cubicBezTo>
                      </a:path>
                    </a:pathLst>
                  </a:cu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6789" tIns="26789" rIns="26789" bIns="26789" numCol="1" anchor="t">
                    <a:noAutofit/>
                  </a:bodyPr>
                  <a:lstStyle/>
                  <a:p>
                    <a:pPr defTabSz="267890">
                      <a:defRPr sz="1000"/>
                    </a:pPr>
                  </a:p>
                </p:txBody>
              </p:sp>
            </p:grpSp>
          </p:grpSp>
        </p:grpSp>
        <p:grpSp>
          <p:nvGrpSpPr>
            <p:cNvPr id="416" name="Group"/>
            <p:cNvGrpSpPr/>
            <p:nvPr/>
          </p:nvGrpSpPr>
          <p:grpSpPr>
            <a:xfrm>
              <a:off x="3727845" y="1717712"/>
              <a:ext cx="1121047" cy="903925"/>
              <a:chOff x="0" y="0"/>
              <a:chExt cx="1121046" cy="903924"/>
            </a:xfrm>
          </p:grpSpPr>
          <p:sp>
            <p:nvSpPr>
              <p:cNvPr id="397" name="&lt;&lt;system&gt;&gt;…"/>
              <p:cNvSpPr/>
              <p:nvPr/>
            </p:nvSpPr>
            <p:spPr>
              <a:xfrm>
                <a:off x="0" y="0"/>
                <a:ext cx="1121047" cy="616990"/>
              </a:xfrm>
              <a:prstGeom prst="roundRect">
                <a:avLst>
                  <a:gd name="adj" fmla="val 9405"/>
                </a:avLst>
              </a:prstGeom>
              <a:solidFill>
                <a:srgbClr val="F5D328"/>
              </a:solidFill>
              <a:ln w="3175" cap="flat">
                <a:noFill/>
                <a:miter lim="400000"/>
              </a:ln>
              <a:effectLst>
                <a:outerShdw sx="100000" sy="100000" kx="0" ky="0" algn="b" rotWithShape="0" blurRad="25400" dist="0" dir="5400000">
                  <a:srgbClr val="000000">
                    <a:alpha val="63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2324" tIns="22324" rIns="22324" bIns="22324" numCol="1" anchor="t">
                <a:noAutofit/>
              </a:bodyPr>
              <a:lstStyle/>
              <a:p>
                <a:pPr algn="ctr" defTabSz="342304">
                  <a:defRPr sz="11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r>
                  <a:t>&lt;&lt;system&gt;&gt;</a:t>
                </a:r>
              </a:p>
              <a:p>
                <a:pPr algn="ctr" defTabSz="342304">
                  <a:defRPr sz="11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r>
                  <a:t>Translation</a:t>
                </a:r>
              </a:p>
            </p:txBody>
          </p:sp>
          <p:grpSp>
            <p:nvGrpSpPr>
              <p:cNvPr id="415" name="Group"/>
              <p:cNvGrpSpPr/>
              <p:nvPr/>
            </p:nvGrpSpPr>
            <p:grpSpPr>
              <a:xfrm flipH="1" rot="16200000">
                <a:off x="400053" y="408727"/>
                <a:ext cx="290819" cy="699577"/>
                <a:chOff x="0" y="0"/>
                <a:chExt cx="290818" cy="699575"/>
              </a:xfrm>
            </p:grpSpPr>
            <p:grpSp>
              <p:nvGrpSpPr>
                <p:cNvPr id="402" name="Group"/>
                <p:cNvGrpSpPr/>
                <p:nvPr/>
              </p:nvGrpSpPr>
              <p:grpSpPr>
                <a:xfrm>
                  <a:off x="-1" y="567814"/>
                  <a:ext cx="290820" cy="131762"/>
                  <a:chOff x="0" y="0"/>
                  <a:chExt cx="290818" cy="131761"/>
                </a:xfrm>
              </p:grpSpPr>
              <p:pic>
                <p:nvPicPr>
                  <p:cNvPr id="398" name="image22.png" descr="image22.png"/>
                  <p:cNvPicPr>
                    <a:picLocks noChangeAspect="1"/>
                  </p:cNvPicPr>
                  <p:nvPr/>
                </p:nvPicPr>
                <p:blipFill>
                  <a:blip r:embed="rId2">
                    <a:extLst/>
                  </a:blip>
                  <a:stretch>
                    <a:fillRect/>
                  </a:stretch>
                </p:blipFill>
                <p:spPr>
                  <a:xfrm rot="5400000">
                    <a:off x="-16471" y="16470"/>
                    <a:ext cx="131762" cy="98821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  <p:grpSp>
                <p:nvGrpSpPr>
                  <p:cNvPr id="401" name="Group"/>
                  <p:cNvGrpSpPr/>
                  <p:nvPr/>
                </p:nvGrpSpPr>
                <p:grpSpPr>
                  <a:xfrm rot="16200000">
                    <a:off x="154119" y="-38080"/>
                    <a:ext cx="65478" cy="207921"/>
                    <a:chOff x="0" y="0"/>
                    <a:chExt cx="65476" cy="207920"/>
                  </a:xfrm>
                </p:grpSpPr>
                <p:sp>
                  <p:nvSpPr>
                    <p:cNvPr id="399" name="Line"/>
                    <p:cNvSpPr/>
                    <p:nvPr/>
                  </p:nvSpPr>
                  <p:spPr>
                    <a:xfrm flipH="1">
                      <a:off x="35354" y="0"/>
                      <a:ext cx="1" cy="142982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26789" tIns="26789" rIns="26789" bIns="26789" numCol="1" anchor="t">
                      <a:noAutofit/>
                    </a:bodyPr>
                    <a:lstStyle/>
                    <a:p>
                      <a:pPr defTabSz="315682">
                        <a:defRPr sz="500"/>
                      </a:pPr>
                    </a:p>
                  </p:txBody>
                </p:sp>
                <p:sp>
                  <p:nvSpPr>
                    <p:cNvPr id="400" name="Circle"/>
                    <p:cNvSpPr/>
                    <p:nvPr/>
                  </p:nvSpPr>
                  <p:spPr>
                    <a:xfrm>
                      <a:off x="0" y="142052"/>
                      <a:ext cx="65477" cy="65869"/>
                    </a:xfrm>
                    <a:prstGeom prst="ellipse">
                      <a:avLst/>
                    </a:prstGeom>
                    <a:noFill/>
                    <a:ln w="3175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26789" tIns="26789" rIns="26789" bIns="26789" numCol="1" anchor="t">
                      <a:noAutofit/>
                    </a:bodyPr>
                    <a:lstStyle/>
                    <a:p>
                      <a:pPr algn="ctr" defTabSz="315682">
                        <a:defRPr sz="4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</a:p>
                  </p:txBody>
                </p:sp>
              </p:grpSp>
            </p:grpSp>
            <p:sp>
              <p:nvSpPr>
                <p:cNvPr id="403" name="Rounded Rectangle"/>
                <p:cNvSpPr/>
                <p:nvPr/>
              </p:nvSpPr>
              <p:spPr>
                <a:xfrm rot="16200000">
                  <a:off x="-8536" y="307062"/>
                  <a:ext cx="99232" cy="69061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0070C0"/>
                </a:solidFill>
                <a:ln w="3175" cap="flat">
                  <a:noFill/>
                  <a:miter lim="400000"/>
                </a:ln>
                <a:effectLst>
                  <a:outerShdw sx="100000" sy="100000" kx="0" ky="0" algn="b" rotWithShape="0" blurRad="25400" dist="0" dir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26789" tIns="26789" rIns="26789" bIns="26789" numCol="1" anchor="t">
                  <a:noAutofit/>
                </a:bodyPr>
                <a:lstStyle/>
                <a:p>
                  <a:pPr defTabSz="315682">
                    <a:defRPr sz="400"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grpSp>
              <p:nvGrpSpPr>
                <p:cNvPr id="406" name="Group"/>
                <p:cNvGrpSpPr/>
                <p:nvPr/>
              </p:nvGrpSpPr>
              <p:grpSpPr>
                <a:xfrm rot="5400000">
                  <a:off x="130007" y="240623"/>
                  <a:ext cx="77339" cy="201939"/>
                  <a:chOff x="0" y="0"/>
                  <a:chExt cx="77338" cy="201937"/>
                </a:xfrm>
              </p:grpSpPr>
              <p:sp>
                <p:nvSpPr>
                  <p:cNvPr id="404" name="Line"/>
                  <p:cNvSpPr/>
                  <p:nvPr/>
                </p:nvSpPr>
                <p:spPr>
                  <a:xfrm flipH="1" flipV="1">
                    <a:off x="37939" y="50485"/>
                    <a:ext cx="1460" cy="151453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6789" tIns="26789" rIns="26789" bIns="26789" numCol="1" anchor="t">
                    <a:noAutofit/>
                  </a:bodyPr>
                  <a:lstStyle/>
                  <a:p>
                    <a:pPr defTabSz="267890">
                      <a:defRPr sz="700">
                        <a:latin typeface="+mn-lt"/>
                        <a:ea typeface="+mn-ea"/>
                        <a:cs typeface="+mn-cs"/>
                        <a:sym typeface="Helvetica"/>
                      </a:defRPr>
                    </a:pPr>
                  </a:p>
                </p:txBody>
              </p:sp>
              <p:sp>
                <p:nvSpPr>
                  <p:cNvPr id="405" name="Line"/>
                  <p:cNvSpPr/>
                  <p:nvPr/>
                </p:nvSpPr>
                <p:spPr>
                  <a:xfrm flipH="1" rot="10800000">
                    <a:off x="0" y="0"/>
                    <a:ext cx="77339" cy="49043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531" fill="norm" stroke="1" extrusionOk="0">
                        <a:moveTo>
                          <a:pt x="0" y="21374"/>
                        </a:moveTo>
                        <a:cubicBezTo>
                          <a:pt x="44" y="9495"/>
                          <a:pt x="4904" y="-69"/>
                          <a:pt x="10862" y="0"/>
                        </a:cubicBezTo>
                        <a:cubicBezTo>
                          <a:pt x="16803" y="69"/>
                          <a:pt x="21600" y="9688"/>
                          <a:pt x="21600" y="21531"/>
                        </a:cubicBezTo>
                      </a:path>
                    </a:pathLst>
                  </a:cu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6789" tIns="26789" rIns="26789" bIns="26789" numCol="1" anchor="t">
                    <a:noAutofit/>
                  </a:bodyPr>
                  <a:lstStyle/>
                  <a:p>
                    <a:pPr defTabSz="267890">
                      <a:defRPr sz="1000"/>
                    </a:pPr>
                  </a:p>
                </p:txBody>
              </p:sp>
            </p:grpSp>
            <p:sp>
              <p:nvSpPr>
                <p:cNvPr id="407" name="Rounded Rectangle"/>
                <p:cNvSpPr/>
                <p:nvPr/>
              </p:nvSpPr>
              <p:spPr>
                <a:xfrm rot="16200000">
                  <a:off x="-8536" y="161074"/>
                  <a:ext cx="99232" cy="69061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70BF41"/>
                </a:solidFill>
                <a:ln w="3175" cap="flat">
                  <a:noFill/>
                  <a:miter lim="400000"/>
                </a:ln>
                <a:effectLst>
                  <a:outerShdw sx="100000" sy="100000" kx="0" ky="0" algn="b" rotWithShape="0" blurRad="25400" dist="0" dir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26789" tIns="26789" rIns="26789" bIns="26789" numCol="1" anchor="t">
                  <a:noAutofit/>
                </a:bodyPr>
                <a:lstStyle/>
                <a:p>
                  <a:pPr defTabSz="315682">
                    <a:defRPr sz="400"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grpSp>
              <p:nvGrpSpPr>
                <p:cNvPr id="410" name="Group"/>
                <p:cNvGrpSpPr/>
                <p:nvPr/>
              </p:nvGrpSpPr>
              <p:grpSpPr>
                <a:xfrm rot="5400000">
                  <a:off x="136037" y="94634"/>
                  <a:ext cx="77340" cy="201939"/>
                  <a:chOff x="0" y="0"/>
                  <a:chExt cx="77338" cy="201937"/>
                </a:xfrm>
              </p:grpSpPr>
              <p:sp>
                <p:nvSpPr>
                  <p:cNvPr id="408" name="Line"/>
                  <p:cNvSpPr/>
                  <p:nvPr/>
                </p:nvSpPr>
                <p:spPr>
                  <a:xfrm flipH="1" flipV="1">
                    <a:off x="37939" y="50485"/>
                    <a:ext cx="1460" cy="151453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6789" tIns="26789" rIns="26789" bIns="26789" numCol="1" anchor="t">
                    <a:noAutofit/>
                  </a:bodyPr>
                  <a:lstStyle/>
                  <a:p>
                    <a:pPr defTabSz="267890">
                      <a:defRPr sz="700">
                        <a:latin typeface="+mn-lt"/>
                        <a:ea typeface="+mn-ea"/>
                        <a:cs typeface="+mn-cs"/>
                        <a:sym typeface="Helvetica"/>
                      </a:defRPr>
                    </a:pPr>
                  </a:p>
                </p:txBody>
              </p:sp>
              <p:sp>
                <p:nvSpPr>
                  <p:cNvPr id="409" name="Line"/>
                  <p:cNvSpPr/>
                  <p:nvPr/>
                </p:nvSpPr>
                <p:spPr>
                  <a:xfrm flipH="1" rot="10800000">
                    <a:off x="0" y="0"/>
                    <a:ext cx="77339" cy="49043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531" fill="norm" stroke="1" extrusionOk="0">
                        <a:moveTo>
                          <a:pt x="0" y="21374"/>
                        </a:moveTo>
                        <a:cubicBezTo>
                          <a:pt x="44" y="9495"/>
                          <a:pt x="4904" y="-69"/>
                          <a:pt x="10862" y="0"/>
                        </a:cubicBezTo>
                        <a:cubicBezTo>
                          <a:pt x="16803" y="69"/>
                          <a:pt x="21600" y="9688"/>
                          <a:pt x="21600" y="21531"/>
                        </a:cubicBezTo>
                      </a:path>
                    </a:pathLst>
                  </a:cu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6789" tIns="26789" rIns="26789" bIns="26789" numCol="1" anchor="t">
                    <a:noAutofit/>
                  </a:bodyPr>
                  <a:lstStyle/>
                  <a:p>
                    <a:pPr defTabSz="267890">
                      <a:defRPr sz="1000"/>
                    </a:pPr>
                  </a:p>
                </p:txBody>
              </p:sp>
            </p:grpSp>
            <p:sp>
              <p:nvSpPr>
                <p:cNvPr id="411" name="Rounded Rectangle"/>
                <p:cNvSpPr/>
                <p:nvPr/>
              </p:nvSpPr>
              <p:spPr>
                <a:xfrm rot="16200000">
                  <a:off x="-8536" y="15085"/>
                  <a:ext cx="99232" cy="69061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82506"/>
                </a:solidFill>
                <a:ln w="3175" cap="flat">
                  <a:noFill/>
                  <a:miter lim="400000"/>
                </a:ln>
                <a:effectLst>
                  <a:outerShdw sx="100000" sy="100000" kx="0" ky="0" algn="b" rotWithShape="0" blurRad="25400" dist="0" dir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26789" tIns="26789" rIns="26789" bIns="26789" numCol="1" anchor="t">
                  <a:noAutofit/>
                </a:bodyPr>
                <a:lstStyle/>
                <a:p>
                  <a:pPr defTabSz="315682">
                    <a:defRPr sz="400"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grpSp>
              <p:nvGrpSpPr>
                <p:cNvPr id="414" name="Group"/>
                <p:cNvGrpSpPr/>
                <p:nvPr/>
              </p:nvGrpSpPr>
              <p:grpSpPr>
                <a:xfrm rot="5400000">
                  <a:off x="139548" y="-51354"/>
                  <a:ext cx="77339" cy="201939"/>
                  <a:chOff x="0" y="0"/>
                  <a:chExt cx="77338" cy="201937"/>
                </a:xfrm>
              </p:grpSpPr>
              <p:sp>
                <p:nvSpPr>
                  <p:cNvPr id="412" name="Line"/>
                  <p:cNvSpPr/>
                  <p:nvPr/>
                </p:nvSpPr>
                <p:spPr>
                  <a:xfrm flipH="1" flipV="1">
                    <a:off x="37939" y="50485"/>
                    <a:ext cx="1460" cy="151453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6789" tIns="26789" rIns="26789" bIns="26789" numCol="1" anchor="t">
                    <a:noAutofit/>
                  </a:bodyPr>
                  <a:lstStyle/>
                  <a:p>
                    <a:pPr defTabSz="267890">
                      <a:defRPr sz="700">
                        <a:latin typeface="+mn-lt"/>
                        <a:ea typeface="+mn-ea"/>
                        <a:cs typeface="+mn-cs"/>
                        <a:sym typeface="Helvetica"/>
                      </a:defRPr>
                    </a:pPr>
                  </a:p>
                </p:txBody>
              </p:sp>
              <p:sp>
                <p:nvSpPr>
                  <p:cNvPr id="413" name="Line"/>
                  <p:cNvSpPr/>
                  <p:nvPr/>
                </p:nvSpPr>
                <p:spPr>
                  <a:xfrm flipH="1" rot="10800000">
                    <a:off x="0" y="0"/>
                    <a:ext cx="77339" cy="49043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531" fill="norm" stroke="1" extrusionOk="0">
                        <a:moveTo>
                          <a:pt x="0" y="21374"/>
                        </a:moveTo>
                        <a:cubicBezTo>
                          <a:pt x="44" y="9495"/>
                          <a:pt x="4904" y="-69"/>
                          <a:pt x="10862" y="0"/>
                        </a:cubicBezTo>
                        <a:cubicBezTo>
                          <a:pt x="16803" y="69"/>
                          <a:pt x="21600" y="9688"/>
                          <a:pt x="21600" y="21531"/>
                        </a:cubicBezTo>
                      </a:path>
                    </a:pathLst>
                  </a:cu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6789" tIns="26789" rIns="26789" bIns="26789" numCol="1" anchor="t">
                    <a:noAutofit/>
                  </a:bodyPr>
                  <a:lstStyle/>
                  <a:p>
                    <a:pPr defTabSz="267890">
                      <a:defRPr sz="1000"/>
                    </a:pPr>
                  </a:p>
                </p:txBody>
              </p:sp>
            </p:grpSp>
          </p:grpSp>
        </p:grpSp>
        <p:grpSp>
          <p:nvGrpSpPr>
            <p:cNvPr id="436" name="Group"/>
            <p:cNvGrpSpPr/>
            <p:nvPr/>
          </p:nvGrpSpPr>
          <p:grpSpPr>
            <a:xfrm>
              <a:off x="2602670" y="1743129"/>
              <a:ext cx="1058002" cy="853092"/>
              <a:chOff x="0" y="0"/>
              <a:chExt cx="1058001" cy="853090"/>
            </a:xfrm>
          </p:grpSpPr>
          <p:sp>
            <p:nvSpPr>
              <p:cNvPr id="417" name="&lt;&lt;system&gt;&gt;…"/>
              <p:cNvSpPr/>
              <p:nvPr/>
            </p:nvSpPr>
            <p:spPr>
              <a:xfrm>
                <a:off x="0" y="0"/>
                <a:ext cx="1058002" cy="582292"/>
              </a:xfrm>
              <a:prstGeom prst="roundRect">
                <a:avLst>
                  <a:gd name="adj" fmla="val 9405"/>
                </a:avLst>
              </a:prstGeom>
              <a:solidFill>
                <a:srgbClr val="F5D328"/>
              </a:solidFill>
              <a:ln w="3175" cap="flat">
                <a:noFill/>
                <a:miter lim="400000"/>
              </a:ln>
              <a:effectLst>
                <a:outerShdw sx="100000" sy="100000" kx="0" ky="0" algn="b" rotWithShape="0" blurRad="25400" dist="0" dir="5400000">
                  <a:srgbClr val="000000">
                    <a:alpha val="63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2324" tIns="22324" rIns="22324" bIns="22324" numCol="1" anchor="t">
                <a:noAutofit/>
              </a:bodyPr>
              <a:lstStyle/>
              <a:p>
                <a:pPr algn="ctr" defTabSz="342304">
                  <a:defRPr sz="11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r>
                  <a:t>&lt;&lt;system&gt;&gt;</a:t>
                </a:r>
              </a:p>
              <a:p>
                <a:pPr algn="ctr" defTabSz="342304">
                  <a:defRPr sz="11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r>
                  <a:t>Gatekeeper</a:t>
                </a:r>
              </a:p>
            </p:txBody>
          </p:sp>
          <p:grpSp>
            <p:nvGrpSpPr>
              <p:cNvPr id="435" name="Group"/>
              <p:cNvGrpSpPr/>
              <p:nvPr/>
            </p:nvGrpSpPr>
            <p:grpSpPr>
              <a:xfrm flipH="1" rot="16200000">
                <a:off x="377555" y="385742"/>
                <a:ext cx="274464" cy="660234"/>
                <a:chOff x="0" y="0"/>
                <a:chExt cx="274463" cy="660233"/>
              </a:xfrm>
            </p:grpSpPr>
            <p:grpSp>
              <p:nvGrpSpPr>
                <p:cNvPr id="422" name="Group"/>
                <p:cNvGrpSpPr/>
                <p:nvPr/>
              </p:nvGrpSpPr>
              <p:grpSpPr>
                <a:xfrm>
                  <a:off x="0" y="535882"/>
                  <a:ext cx="274464" cy="124352"/>
                  <a:chOff x="0" y="0"/>
                  <a:chExt cx="274463" cy="124351"/>
                </a:xfrm>
              </p:grpSpPr>
              <p:pic>
                <p:nvPicPr>
                  <p:cNvPr id="418" name="image22.png" descr="image22.png"/>
                  <p:cNvPicPr>
                    <a:picLocks noChangeAspect="1"/>
                  </p:cNvPicPr>
                  <p:nvPr/>
                </p:nvPicPr>
                <p:blipFill>
                  <a:blip r:embed="rId2">
                    <a:extLst/>
                  </a:blip>
                  <a:stretch>
                    <a:fillRect/>
                  </a:stretch>
                </p:blipFill>
                <p:spPr>
                  <a:xfrm rot="5400000">
                    <a:off x="-15545" y="15544"/>
                    <a:ext cx="124353" cy="93264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  <p:grpSp>
                <p:nvGrpSpPr>
                  <p:cNvPr id="421" name="Group"/>
                  <p:cNvGrpSpPr/>
                  <p:nvPr/>
                </p:nvGrpSpPr>
                <p:grpSpPr>
                  <a:xfrm rot="16200000">
                    <a:off x="145452" y="-35939"/>
                    <a:ext cx="61795" cy="196229"/>
                    <a:chOff x="0" y="0"/>
                    <a:chExt cx="61794" cy="196227"/>
                  </a:xfrm>
                </p:grpSpPr>
                <p:sp>
                  <p:nvSpPr>
                    <p:cNvPr id="419" name="Line"/>
                    <p:cNvSpPr/>
                    <p:nvPr/>
                  </p:nvSpPr>
                  <p:spPr>
                    <a:xfrm flipH="1">
                      <a:off x="33365" y="0"/>
                      <a:ext cx="1" cy="13494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26789" tIns="26789" rIns="26789" bIns="26789" numCol="1" anchor="t">
                      <a:noAutofit/>
                    </a:bodyPr>
                    <a:lstStyle/>
                    <a:p>
                      <a:pPr defTabSz="315682">
                        <a:defRPr sz="500"/>
                      </a:pPr>
                    </a:p>
                  </p:txBody>
                </p:sp>
                <p:sp>
                  <p:nvSpPr>
                    <p:cNvPr id="420" name="Circle"/>
                    <p:cNvSpPr/>
                    <p:nvPr/>
                  </p:nvSpPr>
                  <p:spPr>
                    <a:xfrm>
                      <a:off x="0" y="134064"/>
                      <a:ext cx="61795" cy="62164"/>
                    </a:xfrm>
                    <a:prstGeom prst="ellipse">
                      <a:avLst/>
                    </a:prstGeom>
                    <a:noFill/>
                    <a:ln w="3175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26789" tIns="26789" rIns="26789" bIns="26789" numCol="1" anchor="t">
                      <a:noAutofit/>
                    </a:bodyPr>
                    <a:lstStyle/>
                    <a:p>
                      <a:pPr algn="ctr" defTabSz="315682">
                        <a:defRPr sz="4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</a:p>
                  </p:txBody>
                </p:sp>
              </p:grpSp>
            </p:grpSp>
            <p:sp>
              <p:nvSpPr>
                <p:cNvPr id="423" name="Rounded Rectangle"/>
                <p:cNvSpPr/>
                <p:nvPr/>
              </p:nvSpPr>
              <p:spPr>
                <a:xfrm rot="16200000">
                  <a:off x="-8056" y="289794"/>
                  <a:ext cx="93652" cy="65177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0070C0"/>
                </a:solidFill>
                <a:ln w="3175" cap="flat">
                  <a:noFill/>
                  <a:miter lim="400000"/>
                </a:ln>
                <a:effectLst>
                  <a:outerShdw sx="100000" sy="100000" kx="0" ky="0" algn="b" rotWithShape="0" blurRad="25400" dist="0" dir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26789" tIns="26789" rIns="26789" bIns="26789" numCol="1" anchor="t">
                  <a:noAutofit/>
                </a:bodyPr>
                <a:lstStyle/>
                <a:p>
                  <a:pPr defTabSz="315682">
                    <a:defRPr sz="400"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grpSp>
              <p:nvGrpSpPr>
                <p:cNvPr id="426" name="Group"/>
                <p:cNvGrpSpPr/>
                <p:nvPr/>
              </p:nvGrpSpPr>
              <p:grpSpPr>
                <a:xfrm rot="5400000">
                  <a:off x="122696" y="227091"/>
                  <a:ext cx="72990" cy="190582"/>
                  <a:chOff x="0" y="0"/>
                  <a:chExt cx="72988" cy="190581"/>
                </a:xfrm>
              </p:grpSpPr>
              <p:sp>
                <p:nvSpPr>
                  <p:cNvPr id="424" name="Line"/>
                  <p:cNvSpPr/>
                  <p:nvPr/>
                </p:nvSpPr>
                <p:spPr>
                  <a:xfrm flipH="1" flipV="1">
                    <a:off x="35806" y="47646"/>
                    <a:ext cx="1378" cy="142936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6789" tIns="26789" rIns="26789" bIns="26789" numCol="1" anchor="t">
                    <a:noAutofit/>
                  </a:bodyPr>
                  <a:lstStyle/>
                  <a:p>
                    <a:pPr defTabSz="267890">
                      <a:defRPr sz="700">
                        <a:latin typeface="+mn-lt"/>
                        <a:ea typeface="+mn-ea"/>
                        <a:cs typeface="+mn-cs"/>
                        <a:sym typeface="Helvetica"/>
                      </a:defRPr>
                    </a:pPr>
                  </a:p>
                </p:txBody>
              </p:sp>
              <p:sp>
                <p:nvSpPr>
                  <p:cNvPr id="425" name="Line"/>
                  <p:cNvSpPr/>
                  <p:nvPr/>
                </p:nvSpPr>
                <p:spPr>
                  <a:xfrm flipH="1" rot="10800000">
                    <a:off x="0" y="-1"/>
                    <a:ext cx="72989" cy="4628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531" fill="norm" stroke="1" extrusionOk="0">
                        <a:moveTo>
                          <a:pt x="0" y="21374"/>
                        </a:moveTo>
                        <a:cubicBezTo>
                          <a:pt x="44" y="9495"/>
                          <a:pt x="4904" y="-69"/>
                          <a:pt x="10862" y="0"/>
                        </a:cubicBezTo>
                        <a:cubicBezTo>
                          <a:pt x="16803" y="69"/>
                          <a:pt x="21600" y="9688"/>
                          <a:pt x="21600" y="21531"/>
                        </a:cubicBezTo>
                      </a:path>
                    </a:pathLst>
                  </a:cu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6789" tIns="26789" rIns="26789" bIns="26789" numCol="1" anchor="t">
                    <a:noAutofit/>
                  </a:bodyPr>
                  <a:lstStyle/>
                  <a:p>
                    <a:pPr defTabSz="267890">
                      <a:defRPr sz="1000"/>
                    </a:pPr>
                  </a:p>
                </p:txBody>
              </p:sp>
            </p:grpSp>
            <p:sp>
              <p:nvSpPr>
                <p:cNvPr id="427" name="Rounded Rectangle"/>
                <p:cNvSpPr/>
                <p:nvPr/>
              </p:nvSpPr>
              <p:spPr>
                <a:xfrm rot="16200000">
                  <a:off x="-8056" y="152015"/>
                  <a:ext cx="93652" cy="6517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70BF41"/>
                </a:solidFill>
                <a:ln w="3175" cap="flat">
                  <a:noFill/>
                  <a:miter lim="400000"/>
                </a:ln>
                <a:effectLst>
                  <a:outerShdw sx="100000" sy="100000" kx="0" ky="0" algn="b" rotWithShape="0" blurRad="25400" dist="0" dir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26789" tIns="26789" rIns="26789" bIns="26789" numCol="1" anchor="t">
                  <a:noAutofit/>
                </a:bodyPr>
                <a:lstStyle/>
                <a:p>
                  <a:pPr defTabSz="315682">
                    <a:defRPr sz="400"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grpSp>
              <p:nvGrpSpPr>
                <p:cNvPr id="430" name="Group"/>
                <p:cNvGrpSpPr/>
                <p:nvPr/>
              </p:nvGrpSpPr>
              <p:grpSpPr>
                <a:xfrm rot="5400000">
                  <a:off x="128387" y="89312"/>
                  <a:ext cx="72990" cy="190583"/>
                  <a:chOff x="0" y="0"/>
                  <a:chExt cx="72988" cy="190581"/>
                </a:xfrm>
              </p:grpSpPr>
              <p:sp>
                <p:nvSpPr>
                  <p:cNvPr id="428" name="Line"/>
                  <p:cNvSpPr/>
                  <p:nvPr/>
                </p:nvSpPr>
                <p:spPr>
                  <a:xfrm flipH="1" flipV="1">
                    <a:off x="35806" y="47646"/>
                    <a:ext cx="1378" cy="142936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6789" tIns="26789" rIns="26789" bIns="26789" numCol="1" anchor="t">
                    <a:noAutofit/>
                  </a:bodyPr>
                  <a:lstStyle/>
                  <a:p>
                    <a:pPr defTabSz="267890">
                      <a:defRPr sz="700">
                        <a:latin typeface="+mn-lt"/>
                        <a:ea typeface="+mn-ea"/>
                        <a:cs typeface="+mn-cs"/>
                        <a:sym typeface="Helvetica"/>
                      </a:defRPr>
                    </a:pPr>
                  </a:p>
                </p:txBody>
              </p:sp>
              <p:sp>
                <p:nvSpPr>
                  <p:cNvPr id="429" name="Line"/>
                  <p:cNvSpPr/>
                  <p:nvPr/>
                </p:nvSpPr>
                <p:spPr>
                  <a:xfrm flipH="1" rot="10800000">
                    <a:off x="0" y="-1"/>
                    <a:ext cx="72989" cy="4628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531" fill="norm" stroke="1" extrusionOk="0">
                        <a:moveTo>
                          <a:pt x="0" y="21374"/>
                        </a:moveTo>
                        <a:cubicBezTo>
                          <a:pt x="44" y="9495"/>
                          <a:pt x="4904" y="-69"/>
                          <a:pt x="10862" y="0"/>
                        </a:cubicBezTo>
                        <a:cubicBezTo>
                          <a:pt x="16803" y="69"/>
                          <a:pt x="21600" y="9688"/>
                          <a:pt x="21600" y="21531"/>
                        </a:cubicBezTo>
                      </a:path>
                    </a:pathLst>
                  </a:cu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6789" tIns="26789" rIns="26789" bIns="26789" numCol="1" anchor="t">
                    <a:noAutofit/>
                  </a:bodyPr>
                  <a:lstStyle/>
                  <a:p>
                    <a:pPr defTabSz="267890">
                      <a:defRPr sz="1000"/>
                    </a:pPr>
                  </a:p>
                </p:txBody>
              </p:sp>
            </p:grpSp>
            <p:sp>
              <p:nvSpPr>
                <p:cNvPr id="431" name="Rounded Rectangle"/>
                <p:cNvSpPr/>
                <p:nvPr/>
              </p:nvSpPr>
              <p:spPr>
                <a:xfrm rot="16200000">
                  <a:off x="-8056" y="14237"/>
                  <a:ext cx="93652" cy="65177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82506"/>
                </a:solidFill>
                <a:ln w="3175" cap="flat">
                  <a:noFill/>
                  <a:miter lim="400000"/>
                </a:ln>
                <a:effectLst>
                  <a:outerShdw sx="100000" sy="100000" kx="0" ky="0" algn="b" rotWithShape="0" blurRad="25400" dist="0" dir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26789" tIns="26789" rIns="26789" bIns="26789" numCol="1" anchor="t">
                  <a:noAutofit/>
                </a:bodyPr>
                <a:lstStyle/>
                <a:p>
                  <a:pPr defTabSz="315682">
                    <a:defRPr sz="400"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grpSp>
              <p:nvGrpSpPr>
                <p:cNvPr id="434" name="Group"/>
                <p:cNvGrpSpPr/>
                <p:nvPr/>
              </p:nvGrpSpPr>
              <p:grpSpPr>
                <a:xfrm rot="5400000">
                  <a:off x="131701" y="-48466"/>
                  <a:ext cx="72989" cy="190583"/>
                  <a:chOff x="0" y="0"/>
                  <a:chExt cx="72988" cy="190581"/>
                </a:xfrm>
              </p:grpSpPr>
              <p:sp>
                <p:nvSpPr>
                  <p:cNvPr id="432" name="Line"/>
                  <p:cNvSpPr/>
                  <p:nvPr/>
                </p:nvSpPr>
                <p:spPr>
                  <a:xfrm flipH="1" flipV="1">
                    <a:off x="35806" y="47646"/>
                    <a:ext cx="1378" cy="142936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6789" tIns="26789" rIns="26789" bIns="26789" numCol="1" anchor="t">
                    <a:noAutofit/>
                  </a:bodyPr>
                  <a:lstStyle/>
                  <a:p>
                    <a:pPr defTabSz="267890">
                      <a:defRPr sz="700">
                        <a:latin typeface="+mn-lt"/>
                        <a:ea typeface="+mn-ea"/>
                        <a:cs typeface="+mn-cs"/>
                        <a:sym typeface="Helvetica"/>
                      </a:defRPr>
                    </a:pPr>
                  </a:p>
                </p:txBody>
              </p:sp>
              <p:sp>
                <p:nvSpPr>
                  <p:cNvPr id="433" name="Line"/>
                  <p:cNvSpPr/>
                  <p:nvPr/>
                </p:nvSpPr>
                <p:spPr>
                  <a:xfrm flipH="1" rot="10800000">
                    <a:off x="0" y="-1"/>
                    <a:ext cx="72989" cy="4628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531" fill="norm" stroke="1" extrusionOk="0">
                        <a:moveTo>
                          <a:pt x="0" y="21374"/>
                        </a:moveTo>
                        <a:cubicBezTo>
                          <a:pt x="44" y="9495"/>
                          <a:pt x="4904" y="-69"/>
                          <a:pt x="10862" y="0"/>
                        </a:cubicBezTo>
                        <a:cubicBezTo>
                          <a:pt x="16803" y="69"/>
                          <a:pt x="21600" y="9688"/>
                          <a:pt x="21600" y="21531"/>
                        </a:cubicBezTo>
                      </a:path>
                    </a:pathLst>
                  </a:custGeom>
                  <a:noFill/>
                  <a:ln w="317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26789" tIns="26789" rIns="26789" bIns="26789" numCol="1" anchor="t">
                    <a:noAutofit/>
                  </a:bodyPr>
                  <a:lstStyle/>
                  <a:p>
                    <a:pPr defTabSz="267890">
                      <a:defRPr sz="1000"/>
                    </a:pPr>
                  </a:p>
                </p:txBody>
              </p:sp>
            </p:grpSp>
          </p:grpSp>
        </p:grpSp>
        <p:sp>
          <p:nvSpPr>
            <p:cNvPr id="437" name="}"/>
            <p:cNvSpPr txBox="1"/>
            <p:nvPr/>
          </p:nvSpPr>
          <p:spPr>
            <a:xfrm>
              <a:off x="6154130" y="16787"/>
              <a:ext cx="830194" cy="2662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9765" tIns="29765" rIns="29765" bIns="29765" numCol="1" anchor="ctr">
              <a:spAutoFit/>
            </a:bodyPr>
            <a:lstStyle>
              <a:lvl1pPr algn="ctr" defTabSz="342304">
                <a:defRPr spc="174" sz="17400">
                  <a:latin typeface="Helvetica Neue Thin"/>
                  <a:ea typeface="Helvetica Neue Thin"/>
                  <a:cs typeface="Helvetica Neue Thin"/>
                  <a:sym typeface="Helvetica Neue Thin"/>
                </a:defRPr>
              </a:lvl1pPr>
            </a:lstStyle>
            <a:p>
              <a:pPr/>
              <a:r>
                <a:t>}</a:t>
              </a:r>
            </a:p>
          </p:txBody>
        </p:sp>
        <p:sp>
          <p:nvSpPr>
            <p:cNvPr id="438" name="Automation…"/>
            <p:cNvSpPr txBox="1"/>
            <p:nvPr/>
          </p:nvSpPr>
          <p:spPr>
            <a:xfrm>
              <a:off x="6768596" y="1119601"/>
              <a:ext cx="1020973" cy="923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9765" tIns="29765" rIns="29765" bIns="29765" numCol="1" anchor="ctr">
              <a:spAutoFit/>
            </a:bodyPr>
            <a:lstStyle/>
            <a:p>
              <a:pPr defTabSz="342304">
                <a:defRPr sz="14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t>Automation</a:t>
              </a:r>
            </a:p>
            <a:p>
              <a:pPr defTabSz="342304">
                <a:defRPr sz="14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t>support </a:t>
              </a:r>
            </a:p>
            <a:p>
              <a:pPr defTabSz="342304">
                <a:defRPr sz="14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t>services</a:t>
              </a:r>
            </a:p>
            <a:p>
              <a:pPr defTabSz="342304">
                <a:defRPr sz="14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t>TRL 4-6</a:t>
              </a:r>
            </a:p>
          </p:txBody>
        </p:sp>
        <p:sp>
          <p:nvSpPr>
            <p:cNvPr id="439" name="Mandatory…"/>
            <p:cNvSpPr txBox="1"/>
            <p:nvPr/>
          </p:nvSpPr>
          <p:spPr>
            <a:xfrm>
              <a:off x="5225745" y="3107746"/>
              <a:ext cx="1185616" cy="707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9765" tIns="29765" rIns="29765" bIns="29765" numCol="1" anchor="ctr">
              <a:spAutoFit/>
            </a:bodyPr>
            <a:lstStyle/>
            <a:p>
              <a:pPr defTabSz="342304">
                <a:defRPr sz="14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t>Mandatory </a:t>
              </a:r>
            </a:p>
            <a:p>
              <a:pPr defTabSz="342304">
                <a:defRPr sz="14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t>core services</a:t>
              </a:r>
            </a:p>
            <a:p>
              <a:pPr defTabSz="342304">
                <a:defRPr sz="14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t>TRL 6-8</a:t>
              </a:r>
            </a:p>
          </p:txBody>
        </p:sp>
        <p:sp>
          <p:nvSpPr>
            <p:cNvPr id="440" name="}"/>
            <p:cNvSpPr txBox="1"/>
            <p:nvPr/>
          </p:nvSpPr>
          <p:spPr>
            <a:xfrm>
              <a:off x="4936336" y="2923295"/>
              <a:ext cx="309062" cy="902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9765" tIns="29765" rIns="29765" bIns="29765" numCol="1" anchor="ctr">
              <a:spAutoFit/>
            </a:bodyPr>
            <a:lstStyle>
              <a:lvl1pPr algn="ctr" defTabSz="342304">
                <a:defRPr sz="5600">
                  <a:latin typeface="Helvetica Neue Thin"/>
                  <a:ea typeface="Helvetica Neue Thin"/>
                  <a:cs typeface="Helvetica Neue Thin"/>
                  <a:sym typeface="Helvetica Neue Thin"/>
                </a:defRPr>
              </a:lvl1pPr>
            </a:lstStyle>
            <a:p>
              <a:pPr/>
              <a:r>
                <a:t>}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44" name="Mandatory core systems - maintain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Mandatory core systems - maintainers</a:t>
            </a:r>
          </a:p>
        </p:txBody>
      </p:sp>
      <p:sp>
        <p:nvSpPr>
          <p:cNvPr id="445" name="ServiceRegistry, Jerker +Fredrik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ServiceRegistry, Jerker +Fredrik</a:t>
            </a:r>
          </a:p>
          <a:p>
            <a:pPr/>
            <a:r>
              <a:t>Orchestration, Csaba+Fredrik</a:t>
            </a:r>
          </a:p>
          <a:p>
            <a:pPr/>
            <a:r>
              <a:t>Authorisation, Jens+Fredrik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48" name="Automation Support core systems - maintain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379475">
              <a:defRPr sz="2988"/>
            </a:lvl1pPr>
          </a:lstStyle>
          <a:p>
            <a:pPr/>
            <a:r>
              <a:t>Automation Support core systems - maintainers</a:t>
            </a:r>
          </a:p>
        </p:txBody>
      </p:sp>
      <p:sp>
        <p:nvSpPr>
          <p:cNvPr id="449" name="Historian, Jens…"/>
          <p:cNvSpPr txBox="1"/>
          <p:nvPr>
            <p:ph type="body" idx="1"/>
          </p:nvPr>
        </p:nvSpPr>
        <p:spPr>
          <a:xfrm>
            <a:off x="799889" y="1472177"/>
            <a:ext cx="7444936" cy="4212343"/>
          </a:xfrm>
          <a:prstGeom prst="rect">
            <a:avLst/>
          </a:prstGeom>
        </p:spPr>
        <p:txBody>
          <a:bodyPr/>
          <a:lstStyle/>
          <a:p>
            <a:pPr marL="200526" indent="-200526">
              <a:buSzPct val="60000"/>
              <a:buBlip>
                <a:blip r:embed="rId2"/>
              </a:buBlip>
            </a:pPr>
            <a:r>
              <a:t>Historian, Jens</a:t>
            </a:r>
          </a:p>
          <a:p>
            <a:pPr marL="200526" indent="-200526">
              <a:buSzPct val="60000"/>
              <a:buBlip>
                <a:blip r:embed="rId2"/>
              </a:buBlip>
            </a:pPr>
            <a:r>
              <a:t>QoS, Michelle</a:t>
            </a:r>
          </a:p>
          <a:p>
            <a:pPr marL="200526" indent="-200526">
              <a:buSzPct val="60000"/>
              <a:buBlip>
                <a:blip r:embed="rId2"/>
              </a:buBlip>
            </a:pPr>
            <a:r>
              <a:t>EventHandler, Michelle</a:t>
            </a:r>
          </a:p>
          <a:p>
            <a:pPr marL="200526" indent="-200526">
              <a:buSzPct val="60000"/>
              <a:buBlip>
                <a:blip r:embed="rId2"/>
              </a:buBlip>
            </a:pPr>
            <a:r>
              <a:t>Gatekeeper, Csaba </a:t>
            </a:r>
          </a:p>
          <a:p>
            <a:pPr marL="200526" indent="-200526">
              <a:buSzPct val="60000"/>
              <a:buBlip>
                <a:blip r:embed="rId2"/>
              </a:buBlip>
            </a:pPr>
            <a:r>
              <a:t>Translation, Hasan</a:t>
            </a:r>
          </a:p>
          <a:p>
            <a:pPr marL="200526" indent="-200526">
              <a:buSzPct val="60000"/>
              <a:buBlip>
                <a:blip r:embed="rId2"/>
              </a:buBlip>
            </a:pPr>
            <a:r>
              <a:t>PlantDescription, Oscar</a:t>
            </a:r>
          </a:p>
          <a:p>
            <a:pPr marL="200526" indent="-200526">
              <a:buSzPct val="60000"/>
              <a:buBlip>
                <a:blip r:embed="rId2"/>
              </a:buBlip>
            </a:pPr>
            <a:r>
              <a:t>Configuration, Oscar</a:t>
            </a:r>
          </a:p>
          <a:p>
            <a:pPr marL="200526" indent="-200526">
              <a:buSzPct val="60000"/>
              <a:buBlip>
                <a:blip r:embed="rId2"/>
              </a:buBlip>
            </a:pPr>
          </a:p>
          <a:p>
            <a:pPr marL="200526" indent="-200526">
              <a:buSzPct val="60000"/>
              <a:buBlip>
                <a:blip r:embed="rId2"/>
              </a:buBlip>
            </a:pPr>
            <a:r>
              <a:t>SystemRegistry, TBD</a:t>
            </a:r>
          </a:p>
          <a:p>
            <a:pPr marL="200526" indent="-200526">
              <a:buSzPct val="60000"/>
              <a:buBlip>
                <a:blip r:embed="rId2"/>
              </a:buBlip>
            </a:pPr>
            <a:r>
              <a:t>DeviceRegistry, TBD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