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094"/>
    <a:srgbClr val="B3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6B989-14E0-32FF-C0FD-A55A8096FA53}" v="3077" dt="2020-04-14T13:33:35.081"/>
    <p1510:client id="{5A2678CC-A448-67AE-D512-A5B59A16B1A7}" v="1871" dt="2020-03-19T09:45:48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Palm" userId="S::emanuel.palm@ltu.se::8c6350fe-a45f-41d3-88ba-517f49e46720" providerId="AD" clId="Web-{4C56B989-14E0-32FF-C0FD-A55A8096FA53}"/>
    <pc:docChg chg="addSld delSld modSld sldOrd addMainMaster delMainMaster modMainMaster">
      <pc:chgData name="Emanuel Palm" userId="S::emanuel.palm@ltu.se::8c6350fe-a45f-41d3-88ba-517f49e46720" providerId="AD" clId="Web-{4C56B989-14E0-32FF-C0FD-A55A8096FA53}" dt="2020-04-14T13:33:35.081" v="3049"/>
      <pc:docMkLst>
        <pc:docMk/>
      </pc:docMkLst>
      <pc:sldChg chg="addSp delSp modSp mod setBg modClrScheme chgLayout">
        <pc:chgData name="Emanuel Palm" userId="S::emanuel.palm@ltu.se::8c6350fe-a45f-41d3-88ba-517f49e46720" providerId="AD" clId="Web-{4C56B989-14E0-32FF-C0FD-A55A8096FA53}" dt="2020-04-14T12:46:55.332" v="3001" actId="1076"/>
        <pc:sldMkLst>
          <pc:docMk/>
          <pc:sldMk cId="109857222" sldId="256"/>
        </pc:sldMkLst>
        <pc:spChg chg="del mod">
          <ac:chgData name="Emanuel Palm" userId="S::emanuel.palm@ltu.se::8c6350fe-a45f-41d3-88ba-517f49e46720" providerId="AD" clId="Web-{4C56B989-14E0-32FF-C0FD-A55A8096FA53}" dt="2020-04-14T11:46:07.73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manuel Palm" userId="S::emanuel.palm@ltu.se::8c6350fe-a45f-41d3-88ba-517f49e46720" providerId="AD" clId="Web-{4C56B989-14E0-32FF-C0FD-A55A8096FA53}" dt="2020-04-14T11:52:07.180" v="109" actId="2057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Emanuel Palm" userId="S::emanuel.palm@ltu.se::8c6350fe-a45f-41d3-88ba-517f49e46720" providerId="AD" clId="Web-{4C56B989-14E0-32FF-C0FD-A55A8096FA53}" dt="2020-04-14T12:02:30.100" v="883" actId="20577"/>
          <ac:spMkLst>
            <pc:docMk/>
            <pc:sldMk cId="109857222" sldId="256"/>
            <ac:spMk id="7" creationId="{7F5B74F3-FCBC-4CCE-B43C-4FF80F0E4661}"/>
          </ac:spMkLst>
        </pc:spChg>
        <pc:spChg chg="add del mod ord">
          <ac:chgData name="Emanuel Palm" userId="S::emanuel.palm@ltu.se::8c6350fe-a45f-41d3-88ba-517f49e46720" providerId="AD" clId="Web-{4C56B989-14E0-32FF-C0FD-A55A8096FA53}" dt="2020-04-14T11:51:17.849" v="95"/>
          <ac:spMkLst>
            <pc:docMk/>
            <pc:sldMk cId="109857222" sldId="256"/>
            <ac:spMk id="8" creationId="{10979DE9-3D9A-4D06-BA59-B2572B2C9B1A}"/>
          </ac:spMkLst>
        </pc:spChg>
        <pc:picChg chg="add mod">
          <ac:chgData name="Emanuel Palm" userId="S::emanuel.palm@ltu.se::8c6350fe-a45f-41d3-88ba-517f49e46720" providerId="AD" clId="Web-{4C56B989-14E0-32FF-C0FD-A55A8096FA53}" dt="2020-04-14T11:52:22.572" v="112" actId="1076"/>
          <ac:picMkLst>
            <pc:docMk/>
            <pc:sldMk cId="109857222" sldId="256"/>
            <ac:picMk id="4" creationId="{34C148D1-F634-4517-8531-F505320ED978}"/>
          </ac:picMkLst>
        </pc:picChg>
        <pc:picChg chg="add del mod">
          <ac:chgData name="Emanuel Palm" userId="S::emanuel.palm@ltu.se::8c6350fe-a45f-41d3-88ba-517f49e46720" providerId="AD" clId="Web-{4C56B989-14E0-32FF-C0FD-A55A8096FA53}" dt="2020-04-14T12:45:43.358" v="2994"/>
          <ac:picMkLst>
            <pc:docMk/>
            <pc:sldMk cId="109857222" sldId="256"/>
            <ac:picMk id="9" creationId="{36C3CC28-C71E-43A3-BB6D-0EBED94C1D13}"/>
          </ac:picMkLst>
        </pc:picChg>
        <pc:picChg chg="add mod">
          <ac:chgData name="Emanuel Palm" userId="S::emanuel.palm@ltu.se::8c6350fe-a45f-41d3-88ba-517f49e46720" providerId="AD" clId="Web-{4C56B989-14E0-32FF-C0FD-A55A8096FA53}" dt="2020-04-14T12:46:55.332" v="3001" actId="1076"/>
          <ac:picMkLst>
            <pc:docMk/>
            <pc:sldMk cId="109857222" sldId="256"/>
            <ac:picMk id="11" creationId="{EF376529-D089-43DF-A708-D52F5AC7E010}"/>
          </ac:picMkLst>
        </pc:picChg>
      </pc:sldChg>
      <pc:sldChg chg="modSp del mod modClrScheme chgLayout">
        <pc:chgData name="Emanuel Palm" userId="S::emanuel.palm@ltu.se::8c6350fe-a45f-41d3-88ba-517f49e46720" providerId="AD" clId="Web-{4C56B989-14E0-32FF-C0FD-A55A8096FA53}" dt="2020-04-14T12:02:09.817" v="877"/>
        <pc:sldMkLst>
          <pc:docMk/>
          <pc:sldMk cId="609059887" sldId="257"/>
        </pc:sldMkLst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609059887" sldId="257"/>
            <ac:spMk id="2" creationId="{289E2FEF-756C-468D-B8A6-238F97D0531B}"/>
          </ac:spMkLst>
        </pc:spChg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609059887" sldId="257"/>
            <ac:spMk id="3" creationId="{E75E05FE-999D-4257-9DD4-771DA0CC43CE}"/>
          </ac:spMkLst>
        </pc:spChg>
      </pc:sldChg>
      <pc:sldChg chg="modSp del mod modClrScheme chgLayout">
        <pc:chgData name="Emanuel Palm" userId="S::emanuel.palm@ltu.se::8c6350fe-a45f-41d3-88ba-517f49e46720" providerId="AD" clId="Web-{4C56B989-14E0-32FF-C0FD-A55A8096FA53}" dt="2020-04-14T12:02:10.145" v="878"/>
        <pc:sldMkLst>
          <pc:docMk/>
          <pc:sldMk cId="3476507657" sldId="258"/>
        </pc:sldMkLst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3476507657" sldId="258"/>
            <ac:spMk id="2" creationId="{5EC9DC31-1E58-4C42-82A7-99FF45AE2EAC}"/>
          </ac:spMkLst>
        </pc:spChg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3476507657" sldId="258"/>
            <ac:spMk id="3" creationId="{8CB8F3D7-AE2F-4D48-9E3F-70BCF313CBAE}"/>
          </ac:spMkLst>
        </pc:spChg>
      </pc:sldChg>
      <pc:sldChg chg="modSp del mod modClrScheme chgLayout">
        <pc:chgData name="Emanuel Palm" userId="S::emanuel.palm@ltu.se::8c6350fe-a45f-41d3-88ba-517f49e46720" providerId="AD" clId="Web-{4C56B989-14E0-32FF-C0FD-A55A8096FA53}" dt="2020-04-14T12:02:10.536" v="879"/>
        <pc:sldMkLst>
          <pc:docMk/>
          <pc:sldMk cId="1892927336" sldId="259"/>
        </pc:sldMkLst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1892927336" sldId="259"/>
            <ac:spMk id="2" creationId="{8B88AFFF-DF99-4B35-A166-97E637809515}"/>
          </ac:spMkLst>
        </pc:spChg>
        <pc:spChg chg="mod ord">
          <ac:chgData name="Emanuel Palm" userId="S::emanuel.palm@ltu.se::8c6350fe-a45f-41d3-88ba-517f49e46720" providerId="AD" clId="Web-{4C56B989-14E0-32FF-C0FD-A55A8096FA53}" dt="2020-04-14T11:51:05.926" v="94"/>
          <ac:spMkLst>
            <pc:docMk/>
            <pc:sldMk cId="1892927336" sldId="259"/>
            <ac:spMk id="3" creationId="{1B5D2380-8622-4A57-9869-19A853FB0990}"/>
          </ac:spMkLst>
        </pc:spChg>
      </pc:sldChg>
      <pc:sldChg chg="delSp modSp del mod modClrScheme chgLayout">
        <pc:chgData name="Emanuel Palm" userId="S::emanuel.palm@ltu.se::8c6350fe-a45f-41d3-88ba-517f49e46720" providerId="AD" clId="Web-{4C56B989-14E0-32FF-C0FD-A55A8096FA53}" dt="2020-04-14T12:02:09.270" v="876"/>
        <pc:sldMkLst>
          <pc:docMk/>
          <pc:sldMk cId="1755868481" sldId="261"/>
        </pc:sldMkLst>
        <pc:spChg chg="del mod">
          <ac:chgData name="Emanuel Palm" userId="S::emanuel.palm@ltu.se::8c6350fe-a45f-41d3-88ba-517f49e46720" providerId="AD" clId="Web-{4C56B989-14E0-32FF-C0FD-A55A8096FA53}" dt="2020-04-14T11:53:37.124" v="183"/>
          <ac:spMkLst>
            <pc:docMk/>
            <pc:sldMk cId="1755868481" sldId="261"/>
            <ac:spMk id="3" creationId="{C43F328A-7539-4A81-96C6-55EDBA1B9993}"/>
          </ac:spMkLst>
        </pc:spChg>
      </pc:sldChg>
      <pc:sldChg chg="addSp delSp modSp new mod">
        <pc:chgData name="Emanuel Palm" userId="S::emanuel.palm@ltu.se::8c6350fe-a45f-41d3-88ba-517f49e46720" providerId="AD" clId="Web-{4C56B989-14E0-32FF-C0FD-A55A8096FA53}" dt="2020-04-14T12:44:06.773" v="2963" actId="20577"/>
        <pc:sldMkLst>
          <pc:docMk/>
          <pc:sldMk cId="2026350353" sldId="262"/>
        </pc:sldMkLst>
        <pc:spChg chg="mod">
          <ac:chgData name="Emanuel Palm" userId="S::emanuel.palm@ltu.se::8c6350fe-a45f-41d3-88ba-517f49e46720" providerId="AD" clId="Web-{4C56B989-14E0-32FF-C0FD-A55A8096FA53}" dt="2020-04-14T12:44:06.773" v="2963" actId="20577"/>
          <ac:spMkLst>
            <pc:docMk/>
            <pc:sldMk cId="2026350353" sldId="262"/>
            <ac:spMk id="2" creationId="{3347098B-E913-4086-860A-96D41F16F94E}"/>
          </ac:spMkLst>
        </pc:spChg>
        <pc:spChg chg="mod">
          <ac:chgData name="Emanuel Palm" userId="S::emanuel.palm@ltu.se::8c6350fe-a45f-41d3-88ba-517f49e46720" providerId="AD" clId="Web-{4C56B989-14E0-32FF-C0FD-A55A8096FA53}" dt="2020-04-14T12:08:45.704" v="1573" actId="20577"/>
          <ac:spMkLst>
            <pc:docMk/>
            <pc:sldMk cId="2026350353" sldId="262"/>
            <ac:spMk id="3" creationId="{4FE349AB-7B69-49B3-B585-B9667E345937}"/>
          </ac:spMkLst>
        </pc:spChg>
        <pc:picChg chg="add del mod">
          <ac:chgData name="Emanuel Palm" userId="S::emanuel.palm@ltu.se::8c6350fe-a45f-41d3-88ba-517f49e46720" providerId="AD" clId="Web-{4C56B989-14E0-32FF-C0FD-A55A8096FA53}" dt="2020-04-14T12:42:38.283" v="2933"/>
          <ac:picMkLst>
            <pc:docMk/>
            <pc:sldMk cId="2026350353" sldId="262"/>
            <ac:picMk id="5" creationId="{7A268703-0917-4107-8E41-C5223D572826}"/>
          </ac:picMkLst>
        </pc:picChg>
      </pc:sldChg>
      <pc:sldChg chg="delSp modSp add mod ord replId">
        <pc:chgData name="Emanuel Palm" userId="S::emanuel.palm@ltu.se::8c6350fe-a45f-41d3-88ba-517f49e46720" providerId="AD" clId="Web-{4C56B989-14E0-32FF-C0FD-A55A8096FA53}" dt="2020-04-14T13:33:35.081" v="3049"/>
        <pc:sldMkLst>
          <pc:docMk/>
          <pc:sldMk cId="1324478292" sldId="263"/>
        </pc:sldMkLst>
        <pc:spChg chg="mod">
          <ac:chgData name="Emanuel Palm" userId="S::emanuel.palm@ltu.se::8c6350fe-a45f-41d3-88ba-517f49e46720" providerId="AD" clId="Web-{4C56B989-14E0-32FF-C0FD-A55A8096FA53}" dt="2020-04-14T12:44:15.508" v="2972" actId="20577"/>
          <ac:spMkLst>
            <pc:docMk/>
            <pc:sldMk cId="1324478292" sldId="263"/>
            <ac:spMk id="2" creationId="{3347098B-E913-4086-860A-96D41F16F94E}"/>
          </ac:spMkLst>
        </pc:spChg>
        <pc:spChg chg="mod">
          <ac:chgData name="Emanuel Palm" userId="S::emanuel.palm@ltu.se::8c6350fe-a45f-41d3-88ba-517f49e46720" providerId="AD" clId="Web-{4C56B989-14E0-32FF-C0FD-A55A8096FA53}" dt="2020-04-14T12:48:08.290" v="3046" actId="20577"/>
          <ac:spMkLst>
            <pc:docMk/>
            <pc:sldMk cId="1324478292" sldId="263"/>
            <ac:spMk id="3" creationId="{4FE349AB-7B69-49B3-B585-B9667E345937}"/>
          </ac:spMkLst>
        </pc:spChg>
        <pc:picChg chg="del">
          <ac:chgData name="Emanuel Palm" userId="S::emanuel.palm@ltu.se::8c6350fe-a45f-41d3-88ba-517f49e46720" providerId="AD" clId="Web-{4C56B989-14E0-32FF-C0FD-A55A8096FA53}" dt="2020-04-14T12:42:43.611" v="2936"/>
          <ac:picMkLst>
            <pc:docMk/>
            <pc:sldMk cId="1324478292" sldId="263"/>
            <ac:picMk id="5" creationId="{7A268703-0917-4107-8E41-C5223D572826}"/>
          </ac:picMkLst>
        </pc:picChg>
      </pc:sldChg>
      <pc:sldChg chg="delSp modSp add mod replId">
        <pc:chgData name="Emanuel Palm" userId="S::emanuel.palm@ltu.se::8c6350fe-a45f-41d3-88ba-517f49e46720" providerId="AD" clId="Web-{4C56B989-14E0-32FF-C0FD-A55A8096FA53}" dt="2020-04-14T12:44:09.805" v="2966" actId="20577"/>
        <pc:sldMkLst>
          <pc:docMk/>
          <pc:sldMk cId="3965130266" sldId="264"/>
        </pc:sldMkLst>
        <pc:spChg chg="mod">
          <ac:chgData name="Emanuel Palm" userId="S::emanuel.palm@ltu.se::8c6350fe-a45f-41d3-88ba-517f49e46720" providerId="AD" clId="Web-{4C56B989-14E0-32FF-C0FD-A55A8096FA53}" dt="2020-04-14T12:44:09.805" v="2966" actId="20577"/>
          <ac:spMkLst>
            <pc:docMk/>
            <pc:sldMk cId="3965130266" sldId="264"/>
            <ac:spMk id="2" creationId="{3347098B-E913-4086-860A-96D41F16F94E}"/>
          </ac:spMkLst>
        </pc:spChg>
        <pc:spChg chg="mod">
          <ac:chgData name="Emanuel Palm" userId="S::emanuel.palm@ltu.se::8c6350fe-a45f-41d3-88ba-517f49e46720" providerId="AD" clId="Web-{4C56B989-14E0-32FF-C0FD-A55A8096FA53}" dt="2020-04-14T12:42:26.704" v="2932" actId="20577"/>
          <ac:spMkLst>
            <pc:docMk/>
            <pc:sldMk cId="3965130266" sldId="264"/>
            <ac:spMk id="3" creationId="{4FE349AB-7B69-49B3-B585-B9667E345937}"/>
          </ac:spMkLst>
        </pc:spChg>
        <pc:picChg chg="del">
          <ac:chgData name="Emanuel Palm" userId="S::emanuel.palm@ltu.se::8c6350fe-a45f-41d3-88ba-517f49e46720" providerId="AD" clId="Web-{4C56B989-14E0-32FF-C0FD-A55A8096FA53}" dt="2020-04-14T12:42:40.142" v="2934"/>
          <ac:picMkLst>
            <pc:docMk/>
            <pc:sldMk cId="3965130266" sldId="264"/>
            <ac:picMk id="5" creationId="{7A268703-0917-4107-8E41-C5223D572826}"/>
          </ac:picMkLst>
        </pc:picChg>
      </pc:sldChg>
      <pc:sldChg chg="delSp modSp add mod replId">
        <pc:chgData name="Emanuel Palm" userId="S::emanuel.palm@ltu.se::8c6350fe-a45f-41d3-88ba-517f49e46720" providerId="AD" clId="Web-{4C56B989-14E0-32FF-C0FD-A55A8096FA53}" dt="2020-04-14T12:44:12.461" v="2969" actId="20577"/>
        <pc:sldMkLst>
          <pc:docMk/>
          <pc:sldMk cId="1636729535" sldId="265"/>
        </pc:sldMkLst>
        <pc:spChg chg="mod">
          <ac:chgData name="Emanuel Palm" userId="S::emanuel.palm@ltu.se::8c6350fe-a45f-41d3-88ba-517f49e46720" providerId="AD" clId="Web-{4C56B989-14E0-32FF-C0FD-A55A8096FA53}" dt="2020-04-14T12:44:12.461" v="2969" actId="20577"/>
          <ac:spMkLst>
            <pc:docMk/>
            <pc:sldMk cId="1636729535" sldId="265"/>
            <ac:spMk id="2" creationId="{3347098B-E913-4086-860A-96D41F16F94E}"/>
          </ac:spMkLst>
        </pc:spChg>
        <pc:spChg chg="mod">
          <ac:chgData name="Emanuel Palm" userId="S::emanuel.palm@ltu.se::8c6350fe-a45f-41d3-88ba-517f49e46720" providerId="AD" clId="Web-{4C56B989-14E0-32FF-C0FD-A55A8096FA53}" dt="2020-04-14T12:40:58.682" v="2848" actId="20577"/>
          <ac:spMkLst>
            <pc:docMk/>
            <pc:sldMk cId="1636729535" sldId="265"/>
            <ac:spMk id="3" creationId="{4FE349AB-7B69-49B3-B585-B9667E345937}"/>
          </ac:spMkLst>
        </pc:spChg>
        <pc:picChg chg="del">
          <ac:chgData name="Emanuel Palm" userId="S::emanuel.palm@ltu.se::8c6350fe-a45f-41d3-88ba-517f49e46720" providerId="AD" clId="Web-{4C56B989-14E0-32FF-C0FD-A55A8096FA53}" dt="2020-04-14T12:42:41.674" v="2935"/>
          <ac:picMkLst>
            <pc:docMk/>
            <pc:sldMk cId="1636729535" sldId="265"/>
            <ac:picMk id="5" creationId="{7A268703-0917-4107-8E41-C5223D572826}"/>
          </ac:picMkLst>
        </pc:picChg>
      </pc:sldChg>
      <pc:sldChg chg="delSp modSp add mod replId">
        <pc:chgData name="Emanuel Palm" userId="S::emanuel.palm@ltu.se::8c6350fe-a45f-41d3-88ba-517f49e46720" providerId="AD" clId="Web-{4C56B989-14E0-32FF-C0FD-A55A8096FA53}" dt="2020-04-14T12:44:18.071" v="2975" actId="20577"/>
        <pc:sldMkLst>
          <pc:docMk/>
          <pc:sldMk cId="1506545838" sldId="266"/>
        </pc:sldMkLst>
        <pc:spChg chg="mod">
          <ac:chgData name="Emanuel Palm" userId="S::emanuel.palm@ltu.se::8c6350fe-a45f-41d3-88ba-517f49e46720" providerId="AD" clId="Web-{4C56B989-14E0-32FF-C0FD-A55A8096FA53}" dt="2020-04-14T12:44:18.071" v="2975" actId="20577"/>
          <ac:spMkLst>
            <pc:docMk/>
            <pc:sldMk cId="1506545838" sldId="266"/>
            <ac:spMk id="2" creationId="{3347098B-E913-4086-860A-96D41F16F94E}"/>
          </ac:spMkLst>
        </pc:spChg>
        <pc:spChg chg="mod">
          <ac:chgData name="Emanuel Palm" userId="S::emanuel.palm@ltu.se::8c6350fe-a45f-41d3-88ba-517f49e46720" providerId="AD" clId="Web-{4C56B989-14E0-32FF-C0FD-A55A8096FA53}" dt="2020-04-14T12:41:46.014" v="2925" actId="20577"/>
          <ac:spMkLst>
            <pc:docMk/>
            <pc:sldMk cId="1506545838" sldId="266"/>
            <ac:spMk id="3" creationId="{4FE349AB-7B69-49B3-B585-B9667E345937}"/>
          </ac:spMkLst>
        </pc:spChg>
        <pc:picChg chg="del">
          <ac:chgData name="Emanuel Palm" userId="S::emanuel.palm@ltu.se::8c6350fe-a45f-41d3-88ba-517f49e46720" providerId="AD" clId="Web-{4C56B989-14E0-32FF-C0FD-A55A8096FA53}" dt="2020-04-14T12:42:45.440" v="2937"/>
          <ac:picMkLst>
            <pc:docMk/>
            <pc:sldMk cId="1506545838" sldId="266"/>
            <ac:picMk id="5" creationId="{7A268703-0917-4107-8E41-C5223D572826}"/>
          </ac:picMkLst>
        </pc:picChg>
      </pc:sldChg>
      <pc:sldChg chg="addSp delSp modSp add mod replId setBg">
        <pc:chgData name="Emanuel Palm" userId="S::emanuel.palm@ltu.se::8c6350fe-a45f-41d3-88ba-517f49e46720" providerId="AD" clId="Web-{4C56B989-14E0-32FF-C0FD-A55A8096FA53}" dt="2020-04-14T12:48:43.402" v="3048" actId="1076"/>
        <pc:sldMkLst>
          <pc:docMk/>
          <pc:sldMk cId="3721260017" sldId="267"/>
        </pc:sldMkLst>
        <pc:spChg chg="mod">
          <ac:chgData name="Emanuel Palm" userId="S::emanuel.palm@ltu.se::8c6350fe-a45f-41d3-88ba-517f49e46720" providerId="AD" clId="Web-{4C56B989-14E0-32FF-C0FD-A55A8096FA53}" dt="2020-04-14T12:44:20.602" v="2978" actId="20577"/>
          <ac:spMkLst>
            <pc:docMk/>
            <pc:sldMk cId="3721260017" sldId="267"/>
            <ac:spMk id="2" creationId="{3347098B-E913-4086-860A-96D41F16F94E}"/>
          </ac:spMkLst>
        </pc:spChg>
        <pc:spChg chg="del mod">
          <ac:chgData name="Emanuel Palm" userId="S::emanuel.palm@ltu.se::8c6350fe-a45f-41d3-88ba-517f49e46720" providerId="AD" clId="Web-{4C56B989-14E0-32FF-C0FD-A55A8096FA53}" dt="2020-04-14T12:31:35.784" v="2725"/>
          <ac:spMkLst>
            <pc:docMk/>
            <pc:sldMk cId="3721260017" sldId="267"/>
            <ac:spMk id="3" creationId="{4FE349AB-7B69-49B3-B585-B9667E345937}"/>
          </ac:spMkLst>
        </pc:spChg>
        <pc:spChg chg="add del mod">
          <ac:chgData name="Emanuel Palm" userId="S::emanuel.palm@ltu.se::8c6350fe-a45f-41d3-88ba-517f49e46720" providerId="AD" clId="Web-{4C56B989-14E0-32FF-C0FD-A55A8096FA53}" dt="2020-04-14T12:32:23.209" v="2726"/>
          <ac:spMkLst>
            <pc:docMk/>
            <pc:sldMk cId="3721260017" sldId="267"/>
            <ac:spMk id="6" creationId="{4462482A-01B8-4E49-8F1E-11FFC7EC5595}"/>
          </ac:spMkLst>
        </pc:spChg>
        <pc:spChg chg="add mod">
          <ac:chgData name="Emanuel Palm" userId="S::emanuel.palm@ltu.se::8c6350fe-a45f-41d3-88ba-517f49e46720" providerId="AD" clId="Web-{4C56B989-14E0-32FF-C0FD-A55A8096FA53}" dt="2020-04-14T12:37:21.152" v="2803" actId="1076"/>
          <ac:spMkLst>
            <pc:docMk/>
            <pc:sldMk cId="3721260017" sldId="267"/>
            <ac:spMk id="16" creationId="{E4AEA45A-C18D-478C-81FA-10CC2326AE3E}"/>
          </ac:spMkLst>
        </pc:spChg>
        <pc:spChg chg="add mod ord">
          <ac:chgData name="Emanuel Palm" userId="S::emanuel.palm@ltu.se::8c6350fe-a45f-41d3-88ba-517f49e46720" providerId="AD" clId="Web-{4C56B989-14E0-32FF-C0FD-A55A8096FA53}" dt="2020-04-14T12:43:16.192" v="2943"/>
          <ac:spMkLst>
            <pc:docMk/>
            <pc:sldMk cId="3721260017" sldId="267"/>
            <ac:spMk id="19" creationId="{4EF84555-7BFA-4DBE-9289-0AE86E6ED79B}"/>
          </ac:spMkLst>
        </pc:spChg>
        <pc:graphicFrameChg chg="add del mod ord modGraphic">
          <ac:chgData name="Emanuel Palm" userId="S::emanuel.palm@ltu.se::8c6350fe-a45f-41d3-88ba-517f49e46720" providerId="AD" clId="Web-{4C56B989-14E0-32FF-C0FD-A55A8096FA53}" dt="2020-04-14T12:32:29.835" v="2727"/>
          <ac:graphicFrameMkLst>
            <pc:docMk/>
            <pc:sldMk cId="3721260017" sldId="267"/>
            <ac:graphicFrameMk id="7" creationId="{87DEF2E1-83DA-4E68-A2C2-44851916151B}"/>
          </ac:graphicFrameMkLst>
        </pc:graphicFrameChg>
        <pc:picChg chg="del">
          <ac:chgData name="Emanuel Palm" userId="S::emanuel.palm@ltu.se::8c6350fe-a45f-41d3-88ba-517f49e46720" providerId="AD" clId="Web-{4C56B989-14E0-32FF-C0FD-A55A8096FA53}" dt="2020-04-14T12:44:21.946" v="2981"/>
          <ac:picMkLst>
            <pc:docMk/>
            <pc:sldMk cId="3721260017" sldId="267"/>
            <ac:picMk id="5" creationId="{7A268703-0917-4107-8E41-C5223D572826}"/>
          </ac:picMkLst>
        </pc:picChg>
        <pc:picChg chg="add mod">
          <ac:chgData name="Emanuel Palm" userId="S::emanuel.palm@ltu.se::8c6350fe-a45f-41d3-88ba-517f49e46720" providerId="AD" clId="Web-{4C56B989-14E0-32FF-C0FD-A55A8096FA53}" dt="2020-04-14T12:37:21.167" v="2804" actId="1076"/>
          <ac:picMkLst>
            <pc:docMk/>
            <pc:sldMk cId="3721260017" sldId="267"/>
            <ac:picMk id="17" creationId="{87F329BD-8AF7-48C9-BC76-B3EFFA340125}"/>
          </ac:picMkLst>
        </pc:picChg>
        <pc:picChg chg="add mod">
          <ac:chgData name="Emanuel Palm" userId="S::emanuel.palm@ltu.se::8c6350fe-a45f-41d3-88ba-517f49e46720" providerId="AD" clId="Web-{4C56B989-14E0-32FF-C0FD-A55A8096FA53}" dt="2020-04-14T12:48:43.402" v="3048" actId="1076"/>
          <ac:picMkLst>
            <pc:docMk/>
            <pc:sldMk cId="3721260017" sldId="267"/>
            <ac:picMk id="21" creationId="{B015F747-C476-41DA-AF36-5E5AF042C236}"/>
          </ac:picMkLst>
        </pc:picChg>
      </pc:sldChg>
      <pc:sldMasterChg chg="add del mod setBg addSldLayout delSldLayout modSldLayout">
        <pc:chgData name="Emanuel Palm" userId="S::emanuel.palm@ltu.se::8c6350fe-a45f-41d3-88ba-517f49e46720" providerId="AD" clId="Web-{4C56B989-14E0-32FF-C0FD-A55A8096FA53}" dt="2020-04-14T12:43:28.130" v="2944"/>
        <pc:sldMasterMkLst>
          <pc:docMk/>
          <pc:sldMasterMk cId="3522429642" sldId="2147483855"/>
        </pc:sldMasterMkLst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1334305068" sldId="2147483856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2571724703" sldId="2147483857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3642605279" sldId="2147483858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1095583808" sldId="2147483859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3050313690" sldId="2147483860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883078009" sldId="2147483861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2873766169" sldId="2147483862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3087551179" sldId="2147483863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1348074201" sldId="2147483864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3504426555" sldId="2147483865"/>
          </pc:sldLayoutMkLst>
        </pc:sldLayoutChg>
        <pc:sldLayoutChg chg="add del mod setBg">
          <pc:chgData name="Emanuel Palm" userId="S::emanuel.palm@ltu.se::8c6350fe-a45f-41d3-88ba-517f49e46720" providerId="AD" clId="Web-{4C56B989-14E0-32FF-C0FD-A55A8096FA53}" dt="2020-04-14T12:43:28.130" v="2944"/>
          <pc:sldLayoutMkLst>
            <pc:docMk/>
            <pc:sldMasterMk cId="3522429642" sldId="2147483855"/>
            <pc:sldLayoutMk cId="984648718" sldId="2147483866"/>
          </pc:sldLayoutMkLst>
        </pc:sldLayoutChg>
      </pc:sldMasterChg>
      <pc:sldMasterChg chg="add del addSldLayout delSldLayout modSldLayout">
        <pc:chgData name="Emanuel Palm" userId="S::emanuel.palm@ltu.se::8c6350fe-a45f-41d3-88ba-517f49e46720" providerId="AD" clId="Web-{4C56B989-14E0-32FF-C0FD-A55A8096FA53}" dt="2020-04-14T11:51:05.926" v="94"/>
        <pc:sldMasterMkLst>
          <pc:docMk/>
          <pc:sldMasterMk cId="1198541195" sldId="2147483867"/>
        </pc:sldMasterMkLst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1175754131" sldId="2147483868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3757233757" sldId="2147483869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1937114917" sldId="2147483870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2740806660" sldId="2147483871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3315250234" sldId="2147483872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232680087" sldId="2147483873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3016293049" sldId="2147483874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1593959388" sldId="2147483875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215527614" sldId="2147483876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2471563666" sldId="2147483877"/>
          </pc:sldLayoutMkLst>
        </pc:sldLayoutChg>
        <pc:sldLayoutChg chg="add del mod replId">
          <pc:chgData name="Emanuel Palm" userId="S::emanuel.palm@ltu.se::8c6350fe-a45f-41d3-88ba-517f49e46720" providerId="AD" clId="Web-{4C56B989-14E0-32FF-C0FD-A55A8096FA53}" dt="2020-04-14T11:51:05.926" v="94"/>
          <pc:sldLayoutMkLst>
            <pc:docMk/>
            <pc:sldMasterMk cId="1198541195" sldId="2147483867"/>
            <pc:sldLayoutMk cId="2252971659" sldId="21474838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6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se.arkalix" TargetMode="External"/><Relationship Id="rId2" Type="http://schemas.openxmlformats.org/officeDocument/2006/relationships/hyperlink" Target="https://arkalix.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nuelpalm/arrowhead-kalix&#8203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emanuel.palm@ltu.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231" y="4250063"/>
            <a:ext cx="9144000" cy="542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By Emanuel Palm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4C148D1-F634-4517-8531-F505320E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864" y="1797215"/>
            <a:ext cx="6060831" cy="13188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F5B74F3-FCBC-4CCE-B43C-4FF80F0E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68" y="3388173"/>
            <a:ext cx="12191998" cy="863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Base Library for the Arrowhead Framework</a:t>
            </a:r>
          </a:p>
        </p:txBody>
      </p:sp>
      <p:pic>
        <p:nvPicPr>
          <p:cNvPr id="11" name="Graphic 11">
            <a:extLst>
              <a:ext uri="{FF2B5EF4-FFF2-40B4-BE49-F238E27FC236}">
                <a16:creationId xmlns:a16="http://schemas.microsoft.com/office/drawing/2014/main" id="{EF376529-D089-43DF-A708-D52F5AC7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423" y="5065346"/>
            <a:ext cx="547076" cy="5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49AB-7B69-49B3-B585-B9667E3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Java 11 libraries for Arrowhead system development.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A website,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  <a:hlinkClick r:id="rId2"/>
              </a:rPr>
              <a:t>arkalix.se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, with documentation and examples.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Maven artifacts, accessible via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  <a:hlinkClick r:id="rId3"/>
              </a:rPr>
              <a:t>Maven Central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3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What does it look like?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49AB-7B69-49B3-B585-B9667E3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en-US" sz="1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system = </a:t>
            </a: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ArSystem.Builder()​
    .identity(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identity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trustStore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trustStore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.build();​
​
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system.provide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HttpService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()​
    .name(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800" b="1" dirty="0" err="1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kalix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-example-service"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.encodings(</a:t>
            </a:r>
            <a:r>
              <a:rPr lang="en-US" sz="1800" b="1" i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JSON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accessPolicy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token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())​
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basePath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"/example"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.get(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"/greeting"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, 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request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response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 -&gt; {​
        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response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.status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b="1" i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OK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
            .body(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"{\"text\":\"Hello, Arrowhead!\"}"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);​
        </a:t>
            </a: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done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();​
     }));</a:t>
            </a:r>
            <a:endParaRPr lang="en-US" sz="1800">
              <a:solidFill>
                <a:schemeClr val="bg1">
                  <a:lumMod val="75000"/>
                  <a:lumOff val="25000"/>
                </a:schemeClr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1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What does it look like?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49AB-7B69-49B3-B585-B9667E3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en-US" sz="1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system = </a:t>
            </a: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new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 ArSystem.Builder()​
    .identity(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identity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
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trustStore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trustStore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)​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.plugins(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HttpJsonCoreIntegrator.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viaServiceRegistryAt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hostnamePort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))
    .build();​
​
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system.consume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.name(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"temperature"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.using(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HttpConsumer.factory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flatMap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consumer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-&gt; 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consumer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.send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b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new 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HttpConsumerRequest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     .method(</a:t>
            </a:r>
            <a:r>
              <a:rPr lang="en-US" sz="1800" b="1" i="1" dirty="0">
                <a:solidFill>
                  <a:srgbClr val="B32941"/>
                </a:solidFill>
                <a:latin typeface="Consolas"/>
                <a:ea typeface="+mn-lt"/>
                <a:cs typeface="+mn-lt"/>
              </a:rPr>
              <a:t>GET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 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uri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b="1" dirty="0">
                <a:solidFill>
                  <a:srgbClr val="475094"/>
                </a:solidFill>
                <a:latin typeface="Consolas"/>
                <a:ea typeface="+mn-lt"/>
                <a:cs typeface="+mn-lt"/>
              </a:rPr>
              <a:t>"/temperatures/a-32"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flatMap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response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-&gt; 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response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.bodyAsIfSuccess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TemperatureDto.</a:t>
            </a:r>
            <a:r>
              <a:rPr lang="en-US" sz="1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ifSuccess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temperature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-&gt; 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System.out.println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8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temperature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.toCelsius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    .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onFailure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(Throwable::</a:t>
            </a:r>
            <a:r>
              <a:rPr lang="en-US" sz="1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printStackTrace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/>
                <a:ea typeface="+mn-lt"/>
                <a:cs typeface="+mn-lt"/>
              </a:rPr>
              <a:t>);</a:t>
            </a:r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2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What's happening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49AB-7B69-49B3-B585-B9667E3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The library is being used to implement the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Contract Proxy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, the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Plant Description Engine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, and, potentially, the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Cloud Uploader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More service integrators, bugfixes and other improvements are likely coming. An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Event Handler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 integrator and a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Contract Proxy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 integrator are being planned.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Fork the repository on 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  <a:hlinkClick r:id="rId2"/>
              </a:rPr>
              <a:t>github.com/emanuelpalm/arrowhead-kalix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4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F84555-7BFA-4DBE-9289-0AE86E6ED79B}"/>
              </a:ext>
            </a:extLst>
          </p:cNvPr>
          <p:cNvSpPr/>
          <p:nvPr/>
        </p:nvSpPr>
        <p:spPr>
          <a:xfrm>
            <a:off x="2980268" y="2705100"/>
            <a:ext cx="6392333" cy="2472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Who am I?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4AEA45A-C18D-478C-81FA-10CC2326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1" y="3446992"/>
            <a:ext cx="3327401" cy="15234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Emanuel Palm</a:t>
            </a:r>
            <a:endParaRPr lang="en-US" sz="200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PhD. Student</a:t>
            </a:r>
            <a:endParaRPr lang="en-US" sz="2000" i="1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Luleå</a:t>
            </a:r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University of Technology</a:t>
            </a:r>
            <a:endParaRPr lang="en-US" sz="200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emanuel.palm@ltu.se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17" name="Picture 1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7F329BD-8AF7-48C9-BC76-B3EFFA34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68" y="2705100"/>
            <a:ext cx="2463800" cy="2472267"/>
          </a:xfrm>
          <a:prstGeom prst="rect">
            <a:avLst/>
          </a:prstGeom>
        </p:spPr>
      </p:pic>
      <p:pic>
        <p:nvPicPr>
          <p:cNvPr id="21" name="Graphic 11">
            <a:extLst>
              <a:ext uri="{FF2B5EF4-FFF2-40B4-BE49-F238E27FC236}">
                <a16:creationId xmlns:a16="http://schemas.microsoft.com/office/drawing/2014/main" id="{B015F747-C476-41DA-AF36-5E5AF042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690" y="2951284"/>
            <a:ext cx="547076" cy="5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98B-E913-4086-860A-96D41F16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 Light"/>
              </a:rPr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49AB-7B69-49B3-B585-B9667E34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Correctness</a:t>
            </a:r>
            <a:endParaRPr lang="en-US" sz="3600">
              <a:solidFill>
                <a:schemeClr val="bg1">
                  <a:lumMod val="75000"/>
                  <a:lumOff val="2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Validate as much user input as possible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 such as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 certificates and configuration data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 and fail as soon as possible.</a:t>
            </a:r>
          </a:p>
          <a:p>
            <a:pPr marL="514350" indent="-514350">
              <a:buAutoNum type="arabicPeriod"/>
            </a:pPr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Convenience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Never require users to explicitly specify details that can be correctly derived from context. Prioritize abstractions that minimize cognitive overhead.</a:t>
            </a:r>
          </a:p>
          <a:p>
            <a:pPr marL="514350" indent="-514350">
              <a:buAutoNum type="arabicPeriod"/>
            </a:pPr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Performance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cs typeface="Calibri"/>
              </a:rPr>
              <a:t>Optimize for short start-up time, high throughput and low latency. When possible, pay for performance at compile-time rather than at runtime.</a:t>
            </a:r>
          </a:p>
        </p:txBody>
      </p:sp>
    </p:spTree>
    <p:extLst>
      <p:ext uri="{BB962C8B-B14F-4D97-AF65-F5344CB8AC3E}">
        <p14:creationId xmlns:p14="http://schemas.microsoft.com/office/powerpoint/2010/main" val="132447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Base Library for the Arrowhead Framework</vt:lpstr>
      <vt:lpstr>What is it?</vt:lpstr>
      <vt:lpstr>What does it look like? (1/2)</vt:lpstr>
      <vt:lpstr>What does it look like? (2/2)</vt:lpstr>
      <vt:lpstr>What's happening now?</vt:lpstr>
      <vt:lpstr>Who am I?</vt:lpstr>
      <vt:lpstr>Design philosophy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688</cp:revision>
  <dcterms:created xsi:type="dcterms:W3CDTF">2020-03-19T08:15:57Z</dcterms:created>
  <dcterms:modified xsi:type="dcterms:W3CDTF">2020-04-14T13:33:35Z</dcterms:modified>
</cp:coreProperties>
</file>