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2ED"/>
          </a:solidFill>
        </a:fill>
      </a:tcStyle>
    </a:wholeTbl>
    <a:band2H>
      <a:tcTxStyle b="def" i="def"/>
      <a:tcStyle>
        <a:tcBdr/>
        <a:fill>
          <a:solidFill>
            <a:srgbClr val="EEF1F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CACB"/>
          </a:solidFill>
        </a:fill>
      </a:tcStyle>
    </a:wholeTbl>
    <a:band2H>
      <a:tcTxStyle b="def" i="def"/>
      <a:tcStyle>
        <a:tcBdr/>
        <a:fill>
          <a:solidFill>
            <a:srgbClr val="F3E6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ECFF"/>
          </a:solidFill>
        </a:fill>
      </a:tcStyle>
    </a:wholeTbl>
    <a:band2H>
      <a:tcTxStyle b="def" i="def"/>
      <a:tcStyle>
        <a:tcBdr/>
        <a:fill>
          <a:solidFill>
            <a:srgbClr val="EFF6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1-3184 LTU_claim_left_vit.eps" descr="11-3184 LTU_claim_left_vit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348" y="284826"/>
            <a:ext cx="2689563" cy="359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LTU eng - vit.eps" descr="LTU eng - vit.ep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1916" y="5842503"/>
            <a:ext cx="1509658" cy="74389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/>
          <p:nvPr>
            <p:ph type="title"/>
          </p:nvPr>
        </p:nvSpPr>
        <p:spPr>
          <a:xfrm>
            <a:off x="685800" y="1518214"/>
            <a:ext cx="7772400" cy="102228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half" idx="1"/>
          </p:nvPr>
        </p:nvSpPr>
        <p:spPr>
          <a:xfrm>
            <a:off x="1371600" y="2540496"/>
            <a:ext cx="6400800" cy="34671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" name="isblock frilagda med skugga cmyk blänkare.psd" descr="isblock frilagda med skugga cmyk blänkare.ps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88224" y="3154217"/>
            <a:ext cx="2622362" cy="4306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TU eng - vit.eps" descr="LTU eng - vit.eps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31916" y="5842503"/>
            <a:ext cx="1509658" cy="74389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11-3184 LTU_claim_left_vit.eps" descr="11-3184 LTU_claim_left_vit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348" y="284826"/>
            <a:ext cx="2689563" cy="359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LTU eng - vit.eps" descr="LTU eng - vit.ep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1916" y="5842503"/>
            <a:ext cx="1509658" cy="74389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/>
          <p:nvPr>
            <p:ph type="title"/>
          </p:nvPr>
        </p:nvSpPr>
        <p:spPr>
          <a:xfrm>
            <a:off x="457200" y="292631"/>
            <a:ext cx="8229600" cy="17097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457200" y="2002424"/>
            <a:ext cx="4038600" cy="48555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11-3184 LTU_claim_left_vit.eps" descr="11-3184 LTU_claim_left_vit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348" y="284826"/>
            <a:ext cx="2689563" cy="359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LTU eng - vit.eps" descr="LTU eng - vit.ep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1916" y="5842503"/>
            <a:ext cx="1509658" cy="74389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Title Text"/>
          <p:cNvSpPr txBox="1"/>
          <p:nvPr>
            <p:ph type="title"/>
          </p:nvPr>
        </p:nvSpPr>
        <p:spPr>
          <a:xfrm>
            <a:off x="457200" y="665142"/>
            <a:ext cx="8229600" cy="9647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457200" y="1629913"/>
            <a:ext cx="4040188" cy="86298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b="1" sz="1800"/>
            </a:lvl1pPr>
            <a:lvl2pPr marL="0" indent="457200">
              <a:spcBef>
                <a:spcPts val="400"/>
              </a:spcBef>
              <a:buSzTx/>
              <a:buFontTx/>
              <a:buNone/>
              <a:defRPr b="1" sz="1800"/>
            </a:lvl2pPr>
            <a:lvl3pPr marL="0" indent="914400">
              <a:spcBef>
                <a:spcPts val="400"/>
              </a:spcBef>
              <a:buSzTx/>
              <a:buFontTx/>
              <a:buNone/>
              <a:defRPr b="1" sz="1800"/>
            </a:lvl3pPr>
            <a:lvl4pPr marL="0" indent="1371600">
              <a:spcBef>
                <a:spcPts val="400"/>
              </a:spcBef>
              <a:buSzTx/>
              <a:buFontTx/>
              <a:buNone/>
              <a:defRPr b="1" sz="1800"/>
            </a:lvl4pPr>
            <a:lvl5pPr marL="0" indent="1828800">
              <a:spcBef>
                <a:spcPts val="400"/>
              </a:spcBef>
              <a:buSzTx/>
              <a:buFontTx/>
              <a:buNone/>
              <a:defRPr b="1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1-3184 LTU_claim_left_vit.eps" descr="11-3184 LTU_claim_left_vit.ep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348" y="284826"/>
            <a:ext cx="2689563" cy="359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LTU eng - vit.eps" descr="LTU eng - vit.eps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31916" y="5842503"/>
            <a:ext cx="1509658" cy="74389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457200" y="605955"/>
            <a:ext cx="8229600" cy="1083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89100"/>
            <a:ext cx="8229600" cy="516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1pPr>
      <a:lvl2pPr marL="790575" marR="0" indent="-3333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8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5pPr>
      <a:lvl6pPr marL="26060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6pPr>
      <a:lvl7pPr marL="3063239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7pPr>
      <a:lvl8pPr marL="3520440" marR="0" indent="-32004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8pPr>
      <a:lvl9pPr marL="3977640" marR="0" indent="-32004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162852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rrowhead Docum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Arrowhead Documentation</a:t>
            </a:r>
          </a:p>
        </p:txBody>
      </p:sp>
      <p:sp>
        <p:nvSpPr>
          <p:cNvPr id="60" name="Jerker Delsing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Jerker Delsing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ithub updates reques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updates requested</a:t>
            </a:r>
          </a:p>
        </p:txBody>
      </p:sp>
      <p:sp>
        <p:nvSpPr>
          <p:cNvPr id="63" name="For all released syst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all released systems</a:t>
            </a:r>
          </a:p>
          <a:p>
            <a:pPr lvl="1" marL="800100" indent="-342900">
              <a:buChar char="•"/>
            </a:pPr>
            <a:r>
              <a:t>Szvetlin</a:t>
            </a:r>
          </a:p>
          <a:p>
            <a:pPr lvl="1" marL="800100" indent="-342900">
              <a:buChar char="•"/>
            </a:pPr>
            <a:r>
              <a:t>Detailed comments from me to some of the released systems</a:t>
            </a:r>
            <a:br/>
          </a:p>
          <a:p>
            <a:pPr/>
            <a:r>
              <a:t>Release candidates</a:t>
            </a:r>
          </a:p>
          <a:p>
            <a:pPr lvl="1" marL="800100" indent="-342900">
              <a:buChar char="•"/>
            </a:pPr>
            <a:r>
              <a:t>Responsible developers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mp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Templates</a:t>
            </a:r>
          </a:p>
        </p:txBody>
      </p:sp>
      <p:sp>
        <p:nvSpPr>
          <p:cNvPr id="66" name="Important for consistency in structure and vocabulary…"/>
          <p:cNvSpPr txBox="1"/>
          <p:nvPr>
            <p:ph type="body" idx="1"/>
          </p:nvPr>
        </p:nvSpPr>
        <p:spPr>
          <a:xfrm>
            <a:off x="457200" y="1689100"/>
            <a:ext cx="8493076" cy="5168900"/>
          </a:xfrm>
          <a:prstGeom prst="rect">
            <a:avLst/>
          </a:prstGeom>
        </p:spPr>
        <p:txBody>
          <a:bodyPr/>
          <a:lstStyle/>
          <a:p>
            <a:pPr/>
            <a:r>
              <a:t>Important for consistency in structure and vocabulary </a:t>
            </a:r>
          </a:p>
          <a:p>
            <a:pPr/>
          </a:p>
          <a:p>
            <a:pPr/>
            <a:r>
              <a:t>SoSD Eclipse Arrowhead.docx (to be updated)</a:t>
            </a:r>
          </a:p>
          <a:p>
            <a:pPr/>
            <a:r>
              <a:t>SysD_template_v4.2.docx</a:t>
            </a:r>
          </a:p>
          <a:p>
            <a:pPr/>
            <a:r>
              <a:t>SysDD_template_v4.2.docx</a:t>
            </a:r>
          </a:p>
          <a:p>
            <a:pPr/>
            <a:r>
              <a:t>SD_template v4.2.docx</a:t>
            </a:r>
          </a:p>
          <a:p>
            <a:pPr/>
            <a:r>
              <a:t>IDD_template v4.2.docx (now includes CP and SP)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6ACCD"/>
      </a:accent1>
      <a:accent2>
        <a:srgbClr val="4F81BD"/>
      </a:accent2>
      <a:accent3>
        <a:srgbClr val="BA001C"/>
      </a:accent3>
      <a:accent4>
        <a:srgbClr val="061731"/>
      </a:accent4>
      <a:accent5>
        <a:srgbClr val="3576D0"/>
      </a:accent5>
      <a:accent6>
        <a:srgbClr val="99CCFF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6ACCD"/>
      </a:accent1>
      <a:accent2>
        <a:srgbClr val="4F81BD"/>
      </a:accent2>
      <a:accent3>
        <a:srgbClr val="BA001C"/>
      </a:accent3>
      <a:accent4>
        <a:srgbClr val="061731"/>
      </a:accent4>
      <a:accent5>
        <a:srgbClr val="3576D0"/>
      </a:accent5>
      <a:accent6>
        <a:srgbClr val="99CCFF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