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lvl1pPr>
    <a:lvl2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lvl2pPr>
    <a:lvl3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lvl3pPr>
    <a:lvl4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lvl4pPr>
    <a:lvl5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lvl5pPr>
    <a:lvl6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lvl6pPr>
    <a:lvl7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lvl7pPr>
    <a:lvl8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lvl8pPr>
    <a:lvl9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635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635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3" name="Shape 103"/>
          <p:cNvSpPr/>
          <p:nvPr>
            <p:ph type="sldImg"/>
          </p:nvPr>
        </p:nvSpPr>
        <p:spPr>
          <a:xfrm>
            <a:off x="1143000" y="685800"/>
            <a:ext cx="4572000" cy="3429000"/>
          </a:xfrm>
          <a:prstGeom prst="rect">
            <a:avLst/>
          </a:prstGeom>
        </p:spPr>
        <p:txBody>
          <a:bodyPr/>
          <a:lstStyle/>
          <a:p>
            <a:pPr/>
          </a:p>
        </p:txBody>
      </p:sp>
      <p:sp>
        <p:nvSpPr>
          <p:cNvPr id="104" name="Shape 10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780287" latinLnBrk="0">
      <a:lnSpc>
        <a:spcPct val="125000"/>
      </a:lnSpc>
      <a:defRPr sz="4000">
        <a:latin typeface="+mj-lt"/>
        <a:ea typeface="+mj-ea"/>
        <a:cs typeface="+mj-cs"/>
        <a:sym typeface="Avenir Roman"/>
      </a:defRPr>
    </a:lvl1pPr>
    <a:lvl2pPr indent="228600" defTabSz="780287" latinLnBrk="0">
      <a:lnSpc>
        <a:spcPct val="125000"/>
      </a:lnSpc>
      <a:defRPr sz="4000">
        <a:latin typeface="+mj-lt"/>
        <a:ea typeface="+mj-ea"/>
        <a:cs typeface="+mj-cs"/>
        <a:sym typeface="Avenir Roman"/>
      </a:defRPr>
    </a:lvl2pPr>
    <a:lvl3pPr indent="457200" defTabSz="780287" latinLnBrk="0">
      <a:lnSpc>
        <a:spcPct val="125000"/>
      </a:lnSpc>
      <a:defRPr sz="4000">
        <a:latin typeface="+mj-lt"/>
        <a:ea typeface="+mj-ea"/>
        <a:cs typeface="+mj-cs"/>
        <a:sym typeface="Avenir Roman"/>
      </a:defRPr>
    </a:lvl3pPr>
    <a:lvl4pPr indent="685800" defTabSz="780287" latinLnBrk="0">
      <a:lnSpc>
        <a:spcPct val="125000"/>
      </a:lnSpc>
      <a:defRPr sz="4000">
        <a:latin typeface="+mj-lt"/>
        <a:ea typeface="+mj-ea"/>
        <a:cs typeface="+mj-cs"/>
        <a:sym typeface="Avenir Roman"/>
      </a:defRPr>
    </a:lvl4pPr>
    <a:lvl5pPr indent="914400" defTabSz="780287" latinLnBrk="0">
      <a:lnSpc>
        <a:spcPct val="125000"/>
      </a:lnSpc>
      <a:defRPr sz="4000">
        <a:latin typeface="+mj-lt"/>
        <a:ea typeface="+mj-ea"/>
        <a:cs typeface="+mj-cs"/>
        <a:sym typeface="Avenir Roman"/>
      </a:defRPr>
    </a:lvl5pPr>
    <a:lvl6pPr indent="1143000" defTabSz="780287" latinLnBrk="0">
      <a:lnSpc>
        <a:spcPct val="125000"/>
      </a:lnSpc>
      <a:defRPr sz="4000">
        <a:latin typeface="+mj-lt"/>
        <a:ea typeface="+mj-ea"/>
        <a:cs typeface="+mj-cs"/>
        <a:sym typeface="Avenir Roman"/>
      </a:defRPr>
    </a:lvl6pPr>
    <a:lvl7pPr indent="1371600" defTabSz="780287" latinLnBrk="0">
      <a:lnSpc>
        <a:spcPct val="125000"/>
      </a:lnSpc>
      <a:defRPr sz="4000">
        <a:latin typeface="+mj-lt"/>
        <a:ea typeface="+mj-ea"/>
        <a:cs typeface="+mj-cs"/>
        <a:sym typeface="Avenir Roman"/>
      </a:defRPr>
    </a:lvl7pPr>
    <a:lvl8pPr indent="1600200" defTabSz="780287" latinLnBrk="0">
      <a:lnSpc>
        <a:spcPct val="125000"/>
      </a:lnSpc>
      <a:defRPr sz="4000">
        <a:latin typeface="+mj-lt"/>
        <a:ea typeface="+mj-ea"/>
        <a:cs typeface="+mj-cs"/>
        <a:sym typeface="Avenir Roman"/>
      </a:defRPr>
    </a:lvl8pPr>
    <a:lvl9pPr indent="1828800" defTabSz="780287" latinLnBrk="0">
      <a:lnSpc>
        <a:spcPct val="125000"/>
      </a:lnSpc>
      <a:defRPr sz="40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002F4F"/>
        </a:solidFill>
      </p:bgPr>
    </p:bg>
    <p:spTree>
      <p:nvGrpSpPr>
        <p:cNvPr id="1" name=""/>
        <p:cNvGrpSpPr/>
        <p:nvPr/>
      </p:nvGrpSpPr>
      <p:grpSpPr>
        <a:xfrm>
          <a:off x="0" y="0"/>
          <a:ext cx="0" cy="0"/>
          <a:chOff x="0" y="0"/>
          <a:chExt cx="0" cy="0"/>
        </a:xfrm>
      </p:grpSpPr>
      <p:sp>
        <p:nvSpPr>
          <p:cNvPr id="13" name="Title Text"/>
          <p:cNvSpPr txBox="1"/>
          <p:nvPr>
            <p:ph type="title"/>
          </p:nvPr>
        </p:nvSpPr>
        <p:spPr>
          <a:xfrm>
            <a:off x="1896533" y="2779259"/>
            <a:ext cx="9211735" cy="1742255"/>
          </a:xfrm>
          <a:prstGeom prst="rect">
            <a:avLst/>
          </a:prstGeom>
        </p:spPr>
        <p:txBody>
          <a:bodyPr lIns="54186" tIns="54186" rIns="54186" bIns="54186" anchor="ctr"/>
          <a:lstStyle>
            <a:lvl1pPr algn="ctr" defTabSz="1300480">
              <a:defRPr>
                <a:solidFill>
                  <a:srgbClr val="FFFFFF"/>
                </a:solidFill>
              </a:defRPr>
            </a:lvl1pPr>
          </a:lstStyle>
          <a:p>
            <a:pPr/>
            <a:r>
              <a:t>Title Text</a:t>
            </a:r>
          </a:p>
        </p:txBody>
      </p:sp>
      <p:sp>
        <p:nvSpPr>
          <p:cNvPr id="14" name="Body Level One…"/>
          <p:cNvSpPr txBox="1"/>
          <p:nvPr>
            <p:ph type="body" sz="quarter" idx="1"/>
          </p:nvPr>
        </p:nvSpPr>
        <p:spPr>
          <a:xfrm>
            <a:off x="2709333" y="4939650"/>
            <a:ext cx="7586134" cy="2556173"/>
          </a:xfrm>
          <a:prstGeom prst="rect">
            <a:avLst/>
          </a:prstGeom>
        </p:spPr>
        <p:txBody>
          <a:bodyPr lIns="54186" tIns="54186" rIns="54186" bIns="54186"/>
          <a:lstStyle>
            <a:lvl1pPr marL="0" indent="0" algn="ctr" defTabSz="1300480">
              <a:spcBef>
                <a:spcPts val="1000"/>
              </a:spcBef>
              <a:defRPr sz="4400">
                <a:solidFill>
                  <a:srgbClr val="FFFFFF"/>
                </a:solidFill>
              </a:defRPr>
            </a:lvl1pPr>
            <a:lvl2pPr marL="0" indent="0" algn="ctr" defTabSz="1300480">
              <a:spcBef>
                <a:spcPts val="1000"/>
              </a:spcBef>
              <a:buSzTx/>
              <a:buNone/>
              <a:defRPr sz="4400">
                <a:solidFill>
                  <a:srgbClr val="FFFFFF"/>
                </a:solidFill>
              </a:defRPr>
            </a:lvl2pPr>
            <a:lvl3pPr marL="0" indent="0" algn="ctr" defTabSz="1300480">
              <a:spcBef>
                <a:spcPts val="1000"/>
              </a:spcBef>
              <a:buSzTx/>
              <a:buNone/>
              <a:defRPr sz="4400">
                <a:solidFill>
                  <a:srgbClr val="FFFFFF"/>
                </a:solidFill>
              </a:defRPr>
            </a:lvl3pPr>
            <a:lvl4pPr marL="0" indent="0" algn="ctr" defTabSz="1300480">
              <a:spcBef>
                <a:spcPts val="1000"/>
              </a:spcBef>
              <a:buSzTx/>
              <a:buNone/>
              <a:defRPr sz="4400">
                <a:solidFill>
                  <a:srgbClr val="FFFFFF"/>
                </a:solidFill>
              </a:defRPr>
            </a:lvl4pPr>
            <a:lvl5pPr marL="0" indent="0" algn="ctr" defTabSz="1300480">
              <a:spcBef>
                <a:spcPts val="1000"/>
              </a:spcBef>
              <a:buSzTx/>
              <a:buNone/>
              <a:defRPr sz="4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15" name="Bildobjekt 2" descr="Bildobjekt 2"/>
          <p:cNvPicPr>
            <a:picLocks noChangeAspect="1"/>
          </p:cNvPicPr>
          <p:nvPr/>
        </p:nvPicPr>
        <p:blipFill>
          <a:blip r:embed="rId2">
            <a:extLst/>
          </a:blip>
          <a:stretch>
            <a:fillRect/>
          </a:stretch>
        </p:blipFill>
        <p:spPr>
          <a:xfrm>
            <a:off x="11031149" y="7916564"/>
            <a:ext cx="1428947" cy="1402881"/>
          </a:xfrm>
          <a:prstGeom prst="rect">
            <a:avLst/>
          </a:prstGeom>
          <a:ln w="12700">
            <a:miter lim="400000"/>
          </a:ln>
        </p:spPr>
      </p:pic>
      <p:sp>
        <p:nvSpPr>
          <p:cNvPr id="16" name="This research work has been funded by the European Commission, through the European H2020 research and innovation programme, ECSEL Joint Undertaking, and National Funding Authorities from 18 involved countries under the research project Arrowhead Tools w"/>
          <p:cNvSpPr txBox="1"/>
          <p:nvPr/>
        </p:nvSpPr>
        <p:spPr>
          <a:xfrm>
            <a:off x="476284" y="8392866"/>
            <a:ext cx="8204149" cy="1336546"/>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i="1" sz="1600">
                <a:solidFill>
                  <a:srgbClr val="FFFFFF"/>
                </a:solidFill>
                <a:uFill>
                  <a:solidFill>
                    <a:srgbClr val="0070C0"/>
                  </a:solidFill>
                </a:uFill>
                <a:latin typeface="Calibri"/>
                <a:ea typeface="Calibri"/>
                <a:cs typeface="Calibri"/>
                <a:sym typeface="Calibri"/>
              </a:defRPr>
            </a:lvl1pPr>
          </a:lstStyle>
          <a:p>
            <a:pPr>
              <a:defRPr i="0">
                <a:uFillTx/>
                <a:latin typeface="+mn-lt"/>
                <a:ea typeface="+mn-ea"/>
                <a:cs typeface="+mn-cs"/>
                <a:sym typeface="Helvetica"/>
              </a:defRPr>
            </a:pPr>
            <a:r>
              <a:rPr i="1">
                <a:uFill>
                  <a:solidFill>
                    <a:srgbClr val="0070C0"/>
                  </a:solidFill>
                </a:uFill>
                <a:latin typeface="Calibri"/>
                <a:ea typeface="Calibri"/>
                <a:cs typeface="Calibri"/>
                <a:sym typeface="Calibri"/>
              </a:rPr>
              <a:t>This research work has been funded by the European Commission, through the European H2020 research and innovation programme, ECSEL Joint Undertaking, and National Funding Authorities from 18 involved countries under the research project Arrowhead Tools with Grant Agreement no. 826452.</a:t>
            </a:r>
            <a:endParaRPr i="1">
              <a:uFill>
                <a:solidFill>
                  <a:srgbClr val="0070C0"/>
                </a:solidFill>
              </a:uFill>
              <a:latin typeface="Calibri"/>
              <a:ea typeface="Calibri"/>
              <a:cs typeface="Calibri"/>
              <a:sym typeface="Calibri"/>
            </a:endParaRPr>
          </a:p>
        </p:txBody>
      </p:sp>
      <p:sp>
        <p:nvSpPr>
          <p:cNvPr id="17" name="Slide Number"/>
          <p:cNvSpPr txBox="1"/>
          <p:nvPr>
            <p:ph type="sldNum" sz="quarter" idx="2"/>
          </p:nvPr>
        </p:nvSpPr>
        <p:spPr>
          <a:xfrm>
            <a:off x="11052150" y="8387786"/>
            <a:ext cx="327052" cy="349674"/>
          </a:xfrm>
          <a:prstGeom prst="rect">
            <a:avLst/>
          </a:prstGeom>
        </p:spPr>
        <p:txBody>
          <a:bodyPr lIns="54186" tIns="54186" rIns="54186" bIns="54186"/>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rrowhead 1 column">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2 column">
    <p:spTree>
      <p:nvGrpSpPr>
        <p:cNvPr id="1" name=""/>
        <p:cNvGrpSpPr/>
        <p:nvPr/>
      </p:nvGrpSpPr>
      <p:grpSpPr>
        <a:xfrm>
          <a:off x="0" y="0"/>
          <a:ext cx="0" cy="0"/>
          <a:chOff x="0" y="0"/>
          <a:chExt cx="0" cy="0"/>
        </a:xfrm>
      </p:grpSpPr>
      <p:sp>
        <p:nvSpPr>
          <p:cNvPr id="33" name="www.arrowhead.eu"/>
          <p:cNvSpPr txBox="1"/>
          <p:nvPr/>
        </p:nvSpPr>
        <p:spPr>
          <a:xfrm>
            <a:off x="532690" y="8901296"/>
            <a:ext cx="5641427" cy="307846"/>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1200">
                <a:latin typeface="Calibri"/>
                <a:ea typeface="Calibri"/>
                <a:cs typeface="Calibri"/>
                <a:sym typeface="Calibri"/>
              </a:defRPr>
            </a:lvl1pPr>
          </a:lstStyle>
          <a:p>
            <a:pPr/>
            <a:r>
              <a:t>www.arrowhead.eu</a:t>
            </a:r>
          </a:p>
        </p:txBody>
      </p:sp>
      <p:pic>
        <p:nvPicPr>
          <p:cNvPr id="34" name="Bildobjekt 6" descr="Bildobjekt 6"/>
          <p:cNvPicPr>
            <a:picLocks noChangeAspect="1"/>
          </p:cNvPicPr>
          <p:nvPr/>
        </p:nvPicPr>
        <p:blipFill>
          <a:blip r:embed="rId2">
            <a:extLst/>
          </a:blip>
          <a:stretch>
            <a:fillRect/>
          </a:stretch>
        </p:blipFill>
        <p:spPr>
          <a:xfrm>
            <a:off x="11129943" y="7855244"/>
            <a:ext cx="1430529" cy="1404436"/>
          </a:xfrm>
          <a:prstGeom prst="rect">
            <a:avLst/>
          </a:prstGeom>
          <a:ln w="12700">
            <a:miter lim="400000"/>
          </a:ln>
        </p:spPr>
      </p:pic>
      <p:sp>
        <p:nvSpPr>
          <p:cNvPr id="35" name="Title Text"/>
          <p:cNvSpPr txBox="1"/>
          <p:nvPr>
            <p:ph type="title"/>
          </p:nvPr>
        </p:nvSpPr>
        <p:spPr>
          <a:xfrm>
            <a:off x="1208222" y="746575"/>
            <a:ext cx="10588355" cy="834258"/>
          </a:xfrm>
          <a:prstGeom prst="rect">
            <a:avLst/>
          </a:prstGeom>
        </p:spPr>
        <p:txBody>
          <a:bodyPr/>
          <a:lstStyle/>
          <a:p>
            <a:pPr/>
            <a:r>
              <a:t>Title Text</a:t>
            </a:r>
          </a:p>
        </p:txBody>
      </p:sp>
      <p:sp>
        <p:nvSpPr>
          <p:cNvPr id="36" name="Body Level One…"/>
          <p:cNvSpPr txBox="1"/>
          <p:nvPr>
            <p:ph type="body" sz="half" idx="1"/>
          </p:nvPr>
        </p:nvSpPr>
        <p:spPr>
          <a:xfrm>
            <a:off x="1197457" y="1641059"/>
            <a:ext cx="5184342" cy="720001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1 column">
    <p:bg>
      <p:bgPr>
        <a:solidFill>
          <a:srgbClr val="002F4F"/>
        </a:solidFill>
      </p:bgPr>
    </p:bg>
    <p:spTree>
      <p:nvGrpSpPr>
        <p:cNvPr id="1" name=""/>
        <p:cNvGrpSpPr/>
        <p:nvPr/>
      </p:nvGrpSpPr>
      <p:grpSpPr>
        <a:xfrm>
          <a:off x="0" y="0"/>
          <a:ext cx="0" cy="0"/>
          <a:chOff x="0" y="0"/>
          <a:chExt cx="0" cy="0"/>
        </a:xfrm>
      </p:grpSpPr>
      <p:pic>
        <p:nvPicPr>
          <p:cNvPr id="44" name="Bildobjekt 2" descr="Bildobjekt 2"/>
          <p:cNvPicPr>
            <a:picLocks noChangeAspect="1"/>
          </p:cNvPicPr>
          <p:nvPr/>
        </p:nvPicPr>
        <p:blipFill>
          <a:blip r:embed="rId2">
            <a:extLst/>
          </a:blip>
          <a:stretch>
            <a:fillRect/>
          </a:stretch>
        </p:blipFill>
        <p:spPr>
          <a:xfrm>
            <a:off x="-565" y="1599448"/>
            <a:ext cx="13005930" cy="8150383"/>
          </a:xfrm>
          <a:prstGeom prst="rect">
            <a:avLst/>
          </a:prstGeom>
          <a:ln w="12700">
            <a:miter lim="400000"/>
          </a:ln>
        </p:spPr>
      </p:pic>
      <p:sp>
        <p:nvSpPr>
          <p:cNvPr id="45" name="www.arrowhead.eu"/>
          <p:cNvSpPr txBox="1"/>
          <p:nvPr/>
        </p:nvSpPr>
        <p:spPr>
          <a:xfrm>
            <a:off x="552636" y="9040836"/>
            <a:ext cx="5641427" cy="307846"/>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1200">
                <a:solidFill>
                  <a:srgbClr val="FFFFFF"/>
                </a:solidFill>
                <a:latin typeface="Calibri"/>
                <a:ea typeface="Calibri"/>
                <a:cs typeface="Calibri"/>
                <a:sym typeface="Calibri"/>
              </a:defRPr>
            </a:lvl1pPr>
          </a:lstStyle>
          <a:p>
            <a:pPr/>
            <a:r>
              <a:t>www.arrowhead.eu</a:t>
            </a:r>
          </a:p>
        </p:txBody>
      </p:sp>
      <p:sp>
        <p:nvSpPr>
          <p:cNvPr id="46" name="Title Text"/>
          <p:cNvSpPr txBox="1"/>
          <p:nvPr>
            <p:ph type="title"/>
          </p:nvPr>
        </p:nvSpPr>
        <p:spPr>
          <a:xfrm>
            <a:off x="1137619" y="998679"/>
            <a:ext cx="10588355" cy="834257"/>
          </a:xfrm>
          <a:prstGeom prst="rect">
            <a:avLst/>
          </a:prstGeom>
        </p:spPr>
        <p:txBody>
          <a:bodyPr/>
          <a:lstStyle>
            <a:lvl1pPr>
              <a:defRPr>
                <a:solidFill>
                  <a:srgbClr val="FFFFFF"/>
                </a:solidFill>
              </a:defRPr>
            </a:lvl1pPr>
          </a:lstStyle>
          <a:p>
            <a:pPr/>
            <a:r>
              <a:t>Title Text</a:t>
            </a:r>
          </a:p>
        </p:txBody>
      </p:sp>
      <p:sp>
        <p:nvSpPr>
          <p:cNvPr id="47" name="Body Level One…"/>
          <p:cNvSpPr txBox="1"/>
          <p:nvPr>
            <p:ph type="body" idx="1"/>
          </p:nvPr>
        </p:nvSpPr>
        <p:spPr>
          <a:xfrm>
            <a:off x="1137619" y="2198742"/>
            <a:ext cx="10588355" cy="6742058"/>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2 column">
    <p:bg>
      <p:bgPr>
        <a:solidFill>
          <a:srgbClr val="002F4F"/>
        </a:solidFill>
      </p:bgPr>
    </p:bg>
    <p:spTree>
      <p:nvGrpSpPr>
        <p:cNvPr id="1" name=""/>
        <p:cNvGrpSpPr/>
        <p:nvPr/>
      </p:nvGrpSpPr>
      <p:grpSpPr>
        <a:xfrm>
          <a:off x="0" y="0"/>
          <a:ext cx="0" cy="0"/>
          <a:chOff x="0" y="0"/>
          <a:chExt cx="0" cy="0"/>
        </a:xfrm>
      </p:grpSpPr>
      <p:pic>
        <p:nvPicPr>
          <p:cNvPr id="55" name="Bildobjekt 6" descr="Bildobjekt 6"/>
          <p:cNvPicPr>
            <a:picLocks noChangeAspect="1"/>
          </p:cNvPicPr>
          <p:nvPr/>
        </p:nvPicPr>
        <p:blipFill>
          <a:blip r:embed="rId2">
            <a:extLst/>
          </a:blip>
          <a:stretch>
            <a:fillRect/>
          </a:stretch>
        </p:blipFill>
        <p:spPr>
          <a:xfrm>
            <a:off x="-565" y="1579502"/>
            <a:ext cx="13005930" cy="8150383"/>
          </a:xfrm>
          <a:prstGeom prst="rect">
            <a:avLst/>
          </a:prstGeom>
          <a:ln w="12700">
            <a:miter lim="400000"/>
          </a:ln>
        </p:spPr>
      </p:pic>
      <p:sp>
        <p:nvSpPr>
          <p:cNvPr id="56" name="www.arrowhead.eu"/>
          <p:cNvSpPr txBox="1"/>
          <p:nvPr/>
        </p:nvSpPr>
        <p:spPr>
          <a:xfrm>
            <a:off x="532690" y="8961052"/>
            <a:ext cx="5641427" cy="307846"/>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1200">
                <a:solidFill>
                  <a:srgbClr val="FFFFFF"/>
                </a:solidFill>
                <a:latin typeface="Calibri"/>
                <a:ea typeface="Calibri"/>
                <a:cs typeface="Calibri"/>
                <a:sym typeface="Calibri"/>
              </a:defRPr>
            </a:lvl1pPr>
          </a:lstStyle>
          <a:p>
            <a:pPr/>
            <a:r>
              <a:t>www.arrowhead.eu</a:t>
            </a:r>
          </a:p>
        </p:txBody>
      </p:sp>
      <p:sp>
        <p:nvSpPr>
          <p:cNvPr id="57" name="Title Text"/>
          <p:cNvSpPr txBox="1"/>
          <p:nvPr>
            <p:ph type="title"/>
          </p:nvPr>
        </p:nvSpPr>
        <p:spPr>
          <a:xfrm>
            <a:off x="1017943" y="998679"/>
            <a:ext cx="10588355" cy="834257"/>
          </a:xfrm>
          <a:prstGeom prst="rect">
            <a:avLst/>
          </a:prstGeom>
        </p:spPr>
        <p:txBody>
          <a:bodyPr/>
          <a:lstStyle>
            <a:lvl1pPr>
              <a:defRPr>
                <a:solidFill>
                  <a:srgbClr val="FFFFFF"/>
                </a:solidFill>
              </a:defRPr>
            </a:lvl1pPr>
          </a:lstStyle>
          <a:p>
            <a:pPr/>
            <a:r>
              <a:t>Title Text</a:t>
            </a:r>
          </a:p>
        </p:txBody>
      </p:sp>
      <p:sp>
        <p:nvSpPr>
          <p:cNvPr id="58" name="Body Level One…"/>
          <p:cNvSpPr txBox="1"/>
          <p:nvPr>
            <p:ph type="body" sz="half" idx="1"/>
          </p:nvPr>
        </p:nvSpPr>
        <p:spPr>
          <a:xfrm>
            <a:off x="1137619" y="2123243"/>
            <a:ext cx="5184341" cy="6817557"/>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owhead_3 2 column">
    <p:spTree>
      <p:nvGrpSpPr>
        <p:cNvPr id="1" name=""/>
        <p:cNvGrpSpPr/>
        <p:nvPr/>
      </p:nvGrpSpPr>
      <p:grpSpPr>
        <a:xfrm>
          <a:off x="0" y="0"/>
          <a:ext cx="0" cy="0"/>
          <a:chOff x="0" y="0"/>
          <a:chExt cx="0" cy="0"/>
        </a:xfrm>
      </p:grpSpPr>
      <p:pic>
        <p:nvPicPr>
          <p:cNvPr id="66" name="Bildobjekt 2" descr="Bildobjekt 2"/>
          <p:cNvPicPr>
            <a:picLocks noChangeAspect="1"/>
          </p:cNvPicPr>
          <p:nvPr/>
        </p:nvPicPr>
        <p:blipFill>
          <a:blip r:embed="rId2">
            <a:extLst/>
          </a:blip>
          <a:stretch>
            <a:fillRect/>
          </a:stretch>
        </p:blipFill>
        <p:spPr>
          <a:xfrm>
            <a:off x="-9235" y="1615060"/>
            <a:ext cx="13023269" cy="8159052"/>
          </a:xfrm>
          <a:prstGeom prst="rect">
            <a:avLst/>
          </a:prstGeom>
          <a:ln w="12700">
            <a:miter lim="400000"/>
          </a:ln>
        </p:spPr>
      </p:pic>
      <p:sp>
        <p:nvSpPr>
          <p:cNvPr id="67" name="www.arrowhead.eu"/>
          <p:cNvSpPr txBox="1"/>
          <p:nvPr/>
        </p:nvSpPr>
        <p:spPr>
          <a:xfrm>
            <a:off x="572582" y="9080727"/>
            <a:ext cx="5641427" cy="3078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1200">
                <a:latin typeface="Calibri"/>
                <a:ea typeface="Calibri"/>
                <a:cs typeface="Calibri"/>
                <a:sym typeface="Calibri"/>
              </a:defRPr>
            </a:lvl1pPr>
          </a:lstStyle>
          <a:p>
            <a:pPr/>
            <a:r>
              <a:t>www.arrowhead.eu</a:t>
            </a:r>
          </a:p>
        </p:txBody>
      </p:sp>
      <p:sp>
        <p:nvSpPr>
          <p:cNvPr id="68" name="Title Text"/>
          <p:cNvSpPr txBox="1"/>
          <p:nvPr>
            <p:ph type="title"/>
          </p:nvPr>
        </p:nvSpPr>
        <p:spPr>
          <a:xfrm>
            <a:off x="1208222" y="1138301"/>
            <a:ext cx="10588355" cy="834257"/>
          </a:xfrm>
          <a:prstGeom prst="rect">
            <a:avLst/>
          </a:prstGeom>
        </p:spPr>
        <p:txBody>
          <a:bodyPr/>
          <a:lstStyle/>
          <a:p>
            <a:pPr/>
            <a:r>
              <a:t>Title Text</a:t>
            </a:r>
          </a:p>
        </p:txBody>
      </p:sp>
      <p:sp>
        <p:nvSpPr>
          <p:cNvPr id="69" name="Body Level One…"/>
          <p:cNvSpPr txBox="1"/>
          <p:nvPr>
            <p:ph type="body" sz="half" idx="1"/>
          </p:nvPr>
        </p:nvSpPr>
        <p:spPr>
          <a:xfrm>
            <a:off x="1137619" y="2112485"/>
            <a:ext cx="5184341" cy="68283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3 - 1 column">
    <p:spTree>
      <p:nvGrpSpPr>
        <p:cNvPr id="1" name=""/>
        <p:cNvGrpSpPr/>
        <p:nvPr/>
      </p:nvGrpSpPr>
      <p:grpSpPr>
        <a:xfrm>
          <a:off x="0" y="0"/>
          <a:ext cx="0" cy="0"/>
          <a:chOff x="0" y="0"/>
          <a:chExt cx="0" cy="0"/>
        </a:xfrm>
      </p:grpSpPr>
      <p:pic>
        <p:nvPicPr>
          <p:cNvPr id="77" name="Bildobjekt 1" descr="Bildobjekt 1"/>
          <p:cNvPicPr>
            <a:picLocks noChangeAspect="1"/>
          </p:cNvPicPr>
          <p:nvPr/>
        </p:nvPicPr>
        <p:blipFill>
          <a:blip r:embed="rId2">
            <a:extLst/>
          </a:blip>
          <a:stretch>
            <a:fillRect/>
          </a:stretch>
        </p:blipFill>
        <p:spPr>
          <a:xfrm>
            <a:off x="-9235" y="1595113"/>
            <a:ext cx="13023269" cy="8159053"/>
          </a:xfrm>
          <a:prstGeom prst="rect">
            <a:avLst/>
          </a:prstGeom>
          <a:ln w="12700">
            <a:miter lim="400000"/>
          </a:ln>
        </p:spPr>
      </p:pic>
      <p:sp>
        <p:nvSpPr>
          <p:cNvPr id="78" name="Title Text"/>
          <p:cNvSpPr txBox="1"/>
          <p:nvPr>
            <p:ph type="title"/>
          </p:nvPr>
        </p:nvSpPr>
        <p:spPr>
          <a:xfrm>
            <a:off x="1137619" y="1138301"/>
            <a:ext cx="10588357" cy="834259"/>
          </a:xfrm>
          <a:prstGeom prst="rect">
            <a:avLst/>
          </a:prstGeom>
        </p:spPr>
        <p:txBody>
          <a:bodyPr lIns="65021" tIns="65021" rIns="65021" bIns="65021"/>
          <a:lstStyle/>
          <a:p>
            <a:pPr/>
            <a:r>
              <a:t>Title Text</a:t>
            </a:r>
          </a:p>
        </p:txBody>
      </p:sp>
      <p:sp>
        <p:nvSpPr>
          <p:cNvPr id="79" name="Body Level One…"/>
          <p:cNvSpPr txBox="1"/>
          <p:nvPr>
            <p:ph type="body" idx="1"/>
          </p:nvPr>
        </p:nvSpPr>
        <p:spPr>
          <a:xfrm>
            <a:off x="1137619" y="2408480"/>
            <a:ext cx="10588357" cy="6532320"/>
          </a:xfrm>
          <a:prstGeom prst="rect">
            <a:avLst/>
          </a:prstGeom>
        </p:spPr>
        <p:txBody>
          <a:bodyPr lIns="65021" tIns="65021" rIns="65021" bIns="65021"/>
          <a:lstStyle>
            <a:lvl1pPr marL="2708" indent="-2708"/>
            <a:lvl4pPr marL="1926769" indent="-555169"/>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xfrm>
            <a:off x="12368575" y="1070635"/>
            <a:ext cx="348721" cy="371343"/>
          </a:xfrm>
          <a:prstGeom prst="rect">
            <a:avLst/>
          </a:prstGeom>
        </p:spPr>
        <p:txBody>
          <a:bodyPr lIns="65021" tIns="65021" rIns="65021" bIns="65021"/>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87" name="Title Text"/>
          <p:cNvSpPr txBox="1"/>
          <p:nvPr>
            <p:ph type="title"/>
          </p:nvPr>
        </p:nvSpPr>
        <p:spPr>
          <a:xfrm>
            <a:off x="1896533" y="3337747"/>
            <a:ext cx="9211735" cy="1742255"/>
          </a:xfrm>
          <a:prstGeom prst="rect">
            <a:avLst/>
          </a:prstGeom>
        </p:spPr>
        <p:txBody>
          <a:bodyPr lIns="54186" tIns="54186" rIns="54186" bIns="54186" anchor="ctr"/>
          <a:lstStyle>
            <a:lvl1pPr algn="ctr" defTabSz="1300480"/>
          </a:lstStyle>
          <a:p>
            <a:pPr/>
            <a:r>
              <a:t>Title Text</a:t>
            </a:r>
          </a:p>
        </p:txBody>
      </p:sp>
      <p:sp>
        <p:nvSpPr>
          <p:cNvPr id="88" name="Body Level One…"/>
          <p:cNvSpPr txBox="1"/>
          <p:nvPr>
            <p:ph type="body" sz="quarter" idx="1"/>
          </p:nvPr>
        </p:nvSpPr>
        <p:spPr>
          <a:xfrm>
            <a:off x="2709333" y="5418666"/>
            <a:ext cx="7586135" cy="2077157"/>
          </a:xfrm>
          <a:prstGeom prst="rect">
            <a:avLst/>
          </a:prstGeom>
        </p:spPr>
        <p:txBody>
          <a:bodyPr lIns="54186" tIns="54186" rIns="54186" bIns="54186"/>
          <a:lstStyle>
            <a:lvl1pPr marL="0" indent="0" algn="ctr" defTabSz="1300480">
              <a:spcBef>
                <a:spcPts val="1000"/>
              </a:spcBef>
              <a:defRPr sz="4400">
                <a:solidFill>
                  <a:srgbClr val="888888"/>
                </a:solidFill>
              </a:defRPr>
            </a:lvl1pPr>
            <a:lvl2pPr marL="0" indent="0" algn="ctr" defTabSz="1300480">
              <a:spcBef>
                <a:spcPts val="1000"/>
              </a:spcBef>
              <a:buSzTx/>
              <a:buNone/>
              <a:defRPr sz="4400">
                <a:solidFill>
                  <a:srgbClr val="888888"/>
                </a:solidFill>
              </a:defRPr>
            </a:lvl2pPr>
            <a:lvl3pPr marL="0" indent="0" algn="ctr" defTabSz="1300480">
              <a:spcBef>
                <a:spcPts val="1000"/>
              </a:spcBef>
              <a:buSzTx/>
              <a:buNone/>
              <a:defRPr sz="4400">
                <a:solidFill>
                  <a:srgbClr val="888888"/>
                </a:solidFill>
              </a:defRPr>
            </a:lvl3pPr>
            <a:lvl4pPr marL="0" indent="0" algn="ctr" defTabSz="1300480">
              <a:spcBef>
                <a:spcPts val="1000"/>
              </a:spcBef>
              <a:buSzTx/>
              <a:buNone/>
              <a:defRPr sz="4400">
                <a:solidFill>
                  <a:srgbClr val="888888"/>
                </a:solidFill>
              </a:defRPr>
            </a:lvl4pPr>
            <a:lvl5pPr marL="0" indent="0" algn="ctr" defTabSz="1300480">
              <a:spcBef>
                <a:spcPts val="1000"/>
              </a:spcBef>
              <a:buSzTx/>
              <a:buNone/>
              <a:defRPr sz="4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89" name="Bildobjekt 4" descr="Bildobjekt 4"/>
          <p:cNvPicPr>
            <a:picLocks noChangeAspect="1"/>
          </p:cNvPicPr>
          <p:nvPr/>
        </p:nvPicPr>
        <p:blipFill>
          <a:blip r:embed="rId2">
            <a:extLst/>
          </a:blip>
          <a:stretch>
            <a:fillRect/>
          </a:stretch>
        </p:blipFill>
        <p:spPr>
          <a:xfrm>
            <a:off x="11129943" y="7236917"/>
            <a:ext cx="1430529" cy="1404436"/>
          </a:xfrm>
          <a:prstGeom prst="rect">
            <a:avLst/>
          </a:prstGeom>
          <a:ln w="12700">
            <a:miter lim="400000"/>
          </a:ln>
        </p:spPr>
      </p:pic>
      <p:sp>
        <p:nvSpPr>
          <p:cNvPr id="90" name="Slide Number"/>
          <p:cNvSpPr txBox="1"/>
          <p:nvPr>
            <p:ph type="sldNum" sz="quarter" idx="2"/>
          </p:nvPr>
        </p:nvSpPr>
        <p:spPr>
          <a:xfrm>
            <a:off x="11052150" y="8387786"/>
            <a:ext cx="327052" cy="349674"/>
          </a:xfrm>
          <a:prstGeom prst="rect">
            <a:avLst/>
          </a:prstGeom>
        </p:spPr>
        <p:txBody>
          <a:bodyPr lIns="54186" tIns="54186" rIns="54186" bIns="54186"/>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97" name="Slide Number"/>
          <p:cNvSpPr txBox="1"/>
          <p:nvPr>
            <p:ph type="sldNum" sz="quarter" idx="2"/>
          </p:nvPr>
        </p:nvSpPr>
        <p:spPr>
          <a:xfrm>
            <a:off x="6335445" y="8522758"/>
            <a:ext cx="323326" cy="325968"/>
          </a:xfrm>
          <a:prstGeom prst="rect">
            <a:avLst/>
          </a:prstGeom>
        </p:spPr>
        <p:txBody>
          <a:bodyPr lIns="42333" tIns="42333" rIns="42333" bIns="42333" anchor="t"/>
          <a:lstStyle>
            <a:lvl1pPr algn="ctr" defTabSz="584200">
              <a:defRPr>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www.arrowhead.eu"/>
          <p:cNvSpPr txBox="1"/>
          <p:nvPr/>
        </p:nvSpPr>
        <p:spPr>
          <a:xfrm>
            <a:off x="532690" y="8941106"/>
            <a:ext cx="5641427" cy="307846"/>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1200">
                <a:latin typeface="Calibri"/>
                <a:ea typeface="Calibri"/>
                <a:cs typeface="Calibri"/>
                <a:sym typeface="Calibri"/>
              </a:defRPr>
            </a:lvl1pPr>
          </a:lstStyle>
          <a:p>
            <a:pPr/>
            <a:r>
              <a:t>www.arrowhead.eu</a:t>
            </a:r>
          </a:p>
        </p:txBody>
      </p:sp>
      <p:pic>
        <p:nvPicPr>
          <p:cNvPr id="3" name="Bildobjekt 6" descr="Bildobjekt 6"/>
          <p:cNvPicPr>
            <a:picLocks noChangeAspect="1"/>
          </p:cNvPicPr>
          <p:nvPr/>
        </p:nvPicPr>
        <p:blipFill>
          <a:blip r:embed="rId2">
            <a:extLst/>
          </a:blip>
          <a:stretch>
            <a:fillRect/>
          </a:stretch>
        </p:blipFill>
        <p:spPr>
          <a:xfrm>
            <a:off x="11129943" y="7915082"/>
            <a:ext cx="1430529" cy="1404436"/>
          </a:xfrm>
          <a:prstGeom prst="rect">
            <a:avLst/>
          </a:prstGeom>
          <a:ln w="12700">
            <a:miter lim="400000"/>
          </a:ln>
        </p:spPr>
      </p:pic>
      <p:sp>
        <p:nvSpPr>
          <p:cNvPr id="4" name="Title Text"/>
          <p:cNvSpPr txBox="1"/>
          <p:nvPr>
            <p:ph type="title"/>
          </p:nvPr>
        </p:nvSpPr>
        <p:spPr>
          <a:xfrm>
            <a:off x="1137619" y="706683"/>
            <a:ext cx="10588355" cy="834258"/>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ormAutofit fontScale="100000" lnSpcReduction="0"/>
          </a:bodyPr>
          <a:lstStyle/>
          <a:p>
            <a:pPr/>
            <a:r>
              <a:t>Title Text</a:t>
            </a:r>
          </a:p>
        </p:txBody>
      </p:sp>
      <p:sp>
        <p:nvSpPr>
          <p:cNvPr id="5" name="Body Level One…"/>
          <p:cNvSpPr txBox="1"/>
          <p:nvPr>
            <p:ph type="body" idx="1"/>
          </p:nvPr>
        </p:nvSpPr>
        <p:spPr>
          <a:xfrm>
            <a:off x="1137619" y="1818079"/>
            <a:ext cx="10588355" cy="7122722"/>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2368572" y="1070633"/>
            <a:ext cx="348724" cy="371347"/>
          </a:xfrm>
          <a:prstGeom prst="rect">
            <a:avLst/>
          </a:prstGeom>
          <a:ln w="12700">
            <a:miter lim="400000"/>
          </a:ln>
        </p:spPr>
        <p:txBody>
          <a:bodyPr wrap="none" lIns="65022" tIns="65022" rIns="65022" bIns="65022" anchor="ctr">
            <a:spAutoFit/>
          </a:bodyPr>
          <a:lstStyle>
            <a:lvl1pPr algn="r">
              <a:defRPr sz="16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780287" rtl="0" latinLnBrk="0">
        <a:lnSpc>
          <a:spcPct val="100000"/>
        </a:lnSpc>
        <a:spcBef>
          <a:spcPts val="0"/>
        </a:spcBef>
        <a:spcAft>
          <a:spcPts val="0"/>
        </a:spcAft>
        <a:buClrTx/>
        <a:buSzTx/>
        <a:buFontTx/>
        <a:buNone/>
        <a:tabLst/>
        <a:defRPr b="0" baseline="0" cap="none" i="0" spc="0" strike="noStrike" sz="6000" u="none">
          <a:solidFill>
            <a:srgbClr val="000000"/>
          </a:solidFill>
          <a:uFillTx/>
          <a:latin typeface="Calibri"/>
          <a:ea typeface="Calibri"/>
          <a:cs typeface="Calibri"/>
          <a:sym typeface="Calibri"/>
        </a:defRPr>
      </a:lvl1pPr>
      <a:lvl2pPr marL="0" marR="0" indent="0" algn="l" defTabSz="780287" rtl="0" latinLnBrk="0">
        <a:lnSpc>
          <a:spcPct val="100000"/>
        </a:lnSpc>
        <a:spcBef>
          <a:spcPts val="0"/>
        </a:spcBef>
        <a:spcAft>
          <a:spcPts val="0"/>
        </a:spcAft>
        <a:buClrTx/>
        <a:buSzTx/>
        <a:buFontTx/>
        <a:buNone/>
        <a:tabLst/>
        <a:defRPr b="0" baseline="0" cap="none" i="0" spc="0" strike="noStrike" sz="6000" u="none">
          <a:solidFill>
            <a:srgbClr val="000000"/>
          </a:solidFill>
          <a:uFillTx/>
          <a:latin typeface="Calibri"/>
          <a:ea typeface="Calibri"/>
          <a:cs typeface="Calibri"/>
          <a:sym typeface="Calibri"/>
        </a:defRPr>
      </a:lvl2pPr>
      <a:lvl3pPr marL="0" marR="0" indent="0" algn="l" defTabSz="780287" rtl="0" latinLnBrk="0">
        <a:lnSpc>
          <a:spcPct val="100000"/>
        </a:lnSpc>
        <a:spcBef>
          <a:spcPts val="0"/>
        </a:spcBef>
        <a:spcAft>
          <a:spcPts val="0"/>
        </a:spcAft>
        <a:buClrTx/>
        <a:buSzTx/>
        <a:buFontTx/>
        <a:buNone/>
        <a:tabLst/>
        <a:defRPr b="0" baseline="0" cap="none" i="0" spc="0" strike="noStrike" sz="6000" u="none">
          <a:solidFill>
            <a:srgbClr val="000000"/>
          </a:solidFill>
          <a:uFillTx/>
          <a:latin typeface="Calibri"/>
          <a:ea typeface="Calibri"/>
          <a:cs typeface="Calibri"/>
          <a:sym typeface="Calibri"/>
        </a:defRPr>
      </a:lvl3pPr>
      <a:lvl4pPr marL="0" marR="0" indent="0" algn="l" defTabSz="780287" rtl="0" latinLnBrk="0">
        <a:lnSpc>
          <a:spcPct val="100000"/>
        </a:lnSpc>
        <a:spcBef>
          <a:spcPts val="0"/>
        </a:spcBef>
        <a:spcAft>
          <a:spcPts val="0"/>
        </a:spcAft>
        <a:buClrTx/>
        <a:buSzTx/>
        <a:buFontTx/>
        <a:buNone/>
        <a:tabLst/>
        <a:defRPr b="0" baseline="0" cap="none" i="0" spc="0" strike="noStrike" sz="6000" u="none">
          <a:solidFill>
            <a:srgbClr val="000000"/>
          </a:solidFill>
          <a:uFillTx/>
          <a:latin typeface="Calibri"/>
          <a:ea typeface="Calibri"/>
          <a:cs typeface="Calibri"/>
          <a:sym typeface="Calibri"/>
        </a:defRPr>
      </a:lvl4pPr>
      <a:lvl5pPr marL="0" marR="0" indent="0" algn="l" defTabSz="780287" rtl="0" latinLnBrk="0">
        <a:lnSpc>
          <a:spcPct val="100000"/>
        </a:lnSpc>
        <a:spcBef>
          <a:spcPts val="0"/>
        </a:spcBef>
        <a:spcAft>
          <a:spcPts val="0"/>
        </a:spcAft>
        <a:buClrTx/>
        <a:buSzTx/>
        <a:buFontTx/>
        <a:buNone/>
        <a:tabLst/>
        <a:defRPr b="0" baseline="0" cap="none" i="0" spc="0" strike="noStrike" sz="6000" u="none">
          <a:solidFill>
            <a:srgbClr val="000000"/>
          </a:solidFill>
          <a:uFillTx/>
          <a:latin typeface="Calibri"/>
          <a:ea typeface="Calibri"/>
          <a:cs typeface="Calibri"/>
          <a:sym typeface="Calibri"/>
        </a:defRPr>
      </a:lvl5pPr>
      <a:lvl6pPr marL="0" marR="0" indent="0" algn="l" defTabSz="780287" rtl="0" latinLnBrk="0">
        <a:lnSpc>
          <a:spcPct val="100000"/>
        </a:lnSpc>
        <a:spcBef>
          <a:spcPts val="0"/>
        </a:spcBef>
        <a:spcAft>
          <a:spcPts val="0"/>
        </a:spcAft>
        <a:buClrTx/>
        <a:buSzTx/>
        <a:buFontTx/>
        <a:buNone/>
        <a:tabLst/>
        <a:defRPr b="0" baseline="0" cap="none" i="0" spc="0" strike="noStrike" sz="6000" u="none">
          <a:solidFill>
            <a:srgbClr val="000000"/>
          </a:solidFill>
          <a:uFillTx/>
          <a:latin typeface="Calibri"/>
          <a:ea typeface="Calibri"/>
          <a:cs typeface="Calibri"/>
          <a:sym typeface="Calibri"/>
        </a:defRPr>
      </a:lvl6pPr>
      <a:lvl7pPr marL="0" marR="0" indent="0" algn="l" defTabSz="780287" rtl="0" latinLnBrk="0">
        <a:lnSpc>
          <a:spcPct val="100000"/>
        </a:lnSpc>
        <a:spcBef>
          <a:spcPts val="0"/>
        </a:spcBef>
        <a:spcAft>
          <a:spcPts val="0"/>
        </a:spcAft>
        <a:buClrTx/>
        <a:buSzTx/>
        <a:buFontTx/>
        <a:buNone/>
        <a:tabLst/>
        <a:defRPr b="0" baseline="0" cap="none" i="0" spc="0" strike="noStrike" sz="6000" u="none">
          <a:solidFill>
            <a:srgbClr val="000000"/>
          </a:solidFill>
          <a:uFillTx/>
          <a:latin typeface="Calibri"/>
          <a:ea typeface="Calibri"/>
          <a:cs typeface="Calibri"/>
          <a:sym typeface="Calibri"/>
        </a:defRPr>
      </a:lvl7pPr>
      <a:lvl8pPr marL="0" marR="0" indent="0" algn="l" defTabSz="780287" rtl="0" latinLnBrk="0">
        <a:lnSpc>
          <a:spcPct val="100000"/>
        </a:lnSpc>
        <a:spcBef>
          <a:spcPts val="0"/>
        </a:spcBef>
        <a:spcAft>
          <a:spcPts val="0"/>
        </a:spcAft>
        <a:buClrTx/>
        <a:buSzTx/>
        <a:buFontTx/>
        <a:buNone/>
        <a:tabLst/>
        <a:defRPr b="0" baseline="0" cap="none" i="0" spc="0" strike="noStrike" sz="6000" u="none">
          <a:solidFill>
            <a:srgbClr val="000000"/>
          </a:solidFill>
          <a:uFillTx/>
          <a:latin typeface="Calibri"/>
          <a:ea typeface="Calibri"/>
          <a:cs typeface="Calibri"/>
          <a:sym typeface="Calibri"/>
        </a:defRPr>
      </a:lvl8pPr>
      <a:lvl9pPr marL="0" marR="0" indent="0" algn="l" defTabSz="780287" rtl="0" latinLnBrk="0">
        <a:lnSpc>
          <a:spcPct val="100000"/>
        </a:lnSpc>
        <a:spcBef>
          <a:spcPts val="0"/>
        </a:spcBef>
        <a:spcAft>
          <a:spcPts val="0"/>
        </a:spcAft>
        <a:buClrTx/>
        <a:buSzTx/>
        <a:buFontTx/>
        <a:buNone/>
        <a:tabLst/>
        <a:defRPr b="0" baseline="0" cap="none" i="0" spc="0" strike="noStrike" sz="6000" u="none">
          <a:solidFill>
            <a:srgbClr val="000000"/>
          </a:solidFill>
          <a:uFillTx/>
          <a:latin typeface="Calibri"/>
          <a:ea typeface="Calibri"/>
          <a:cs typeface="Calibri"/>
          <a:sym typeface="Calibri"/>
        </a:defRPr>
      </a:lvl9pPr>
    </p:titleStyle>
    <p:bodyStyle>
      <a:lvl1pPr marL="457878" marR="0" indent="-457878" algn="l" defTabSz="780287" rtl="0" latinLnBrk="0">
        <a:lnSpc>
          <a:spcPct val="100000"/>
        </a:lnSpc>
        <a:spcBef>
          <a:spcPts val="600"/>
        </a:spcBef>
        <a:spcAft>
          <a:spcPts val="0"/>
        </a:spcAft>
        <a:buClrTx/>
        <a:buSzTx/>
        <a:buFontTx/>
        <a:buNone/>
        <a:tabLst/>
        <a:defRPr b="0" baseline="0" cap="none" i="0" spc="0" strike="noStrike" sz="3400" u="none">
          <a:solidFill>
            <a:srgbClr val="000000"/>
          </a:solidFill>
          <a:uFillTx/>
          <a:latin typeface="Calibri"/>
          <a:ea typeface="Calibri"/>
          <a:cs typeface="Calibri"/>
          <a:sym typeface="Calibri"/>
        </a:defRPr>
      </a:lvl1pPr>
      <a:lvl2pPr marL="996950" marR="0" indent="-539750" algn="l" defTabSz="780287" rtl="0" latinLnBrk="0">
        <a:lnSpc>
          <a:spcPct val="100000"/>
        </a:lnSpc>
        <a:spcBef>
          <a:spcPts val="600"/>
        </a:spcBef>
        <a:spcAft>
          <a:spcPts val="0"/>
        </a:spcAft>
        <a:buClrTx/>
        <a:buSzPct val="100000"/>
        <a:buFontTx/>
        <a:buChar char="•"/>
        <a:tabLst/>
        <a:defRPr b="0" baseline="0" cap="none" i="0" spc="0" strike="noStrike" sz="3400" u="none">
          <a:solidFill>
            <a:srgbClr val="000000"/>
          </a:solidFill>
          <a:uFillTx/>
          <a:latin typeface="Calibri"/>
          <a:ea typeface="Calibri"/>
          <a:cs typeface="Calibri"/>
          <a:sym typeface="Calibri"/>
        </a:defRPr>
      </a:lvl2pPr>
      <a:lvl3pPr marL="1400175" marR="0" indent="-485775" algn="l" defTabSz="780287" rtl="0" latinLnBrk="0">
        <a:lnSpc>
          <a:spcPct val="100000"/>
        </a:lnSpc>
        <a:spcBef>
          <a:spcPts val="600"/>
        </a:spcBef>
        <a:spcAft>
          <a:spcPts val="0"/>
        </a:spcAft>
        <a:buClrTx/>
        <a:buSzPct val="100000"/>
        <a:buFontTx/>
        <a:buChar char="•"/>
        <a:tabLst/>
        <a:defRPr b="0" baseline="0" cap="none" i="0" spc="0" strike="noStrike" sz="3400" u="none">
          <a:solidFill>
            <a:srgbClr val="000000"/>
          </a:solidFill>
          <a:uFillTx/>
          <a:latin typeface="Calibri"/>
          <a:ea typeface="Calibri"/>
          <a:cs typeface="Calibri"/>
          <a:sym typeface="Calibri"/>
        </a:defRPr>
      </a:lvl3pPr>
      <a:lvl4pPr marL="1926770" marR="0" indent="-555170" algn="l" defTabSz="780287" rtl="0" latinLnBrk="0">
        <a:lnSpc>
          <a:spcPct val="100000"/>
        </a:lnSpc>
        <a:spcBef>
          <a:spcPts val="600"/>
        </a:spcBef>
        <a:spcAft>
          <a:spcPts val="0"/>
        </a:spcAft>
        <a:buClrTx/>
        <a:buSzPct val="100000"/>
        <a:buFontTx/>
        <a:buChar char="•"/>
        <a:tabLst/>
        <a:defRPr b="0" baseline="0" cap="none" i="0" spc="0" strike="noStrike" sz="3400" u="none">
          <a:solidFill>
            <a:srgbClr val="000000"/>
          </a:solidFill>
          <a:uFillTx/>
          <a:latin typeface="Calibri"/>
          <a:ea typeface="Calibri"/>
          <a:cs typeface="Calibri"/>
          <a:sym typeface="Calibri"/>
        </a:defRPr>
      </a:lvl4pPr>
      <a:lvl5pPr marL="2476500" marR="0" indent="-647700" algn="l" defTabSz="780287" rtl="0" latinLnBrk="0">
        <a:lnSpc>
          <a:spcPct val="100000"/>
        </a:lnSpc>
        <a:spcBef>
          <a:spcPts val="600"/>
        </a:spcBef>
        <a:spcAft>
          <a:spcPts val="0"/>
        </a:spcAft>
        <a:buClrTx/>
        <a:buSzPct val="100000"/>
        <a:buFontTx/>
        <a:buChar char="•"/>
        <a:tabLst/>
        <a:defRPr b="0" baseline="0" cap="none" i="0" spc="0" strike="noStrike" sz="3400" u="none">
          <a:solidFill>
            <a:srgbClr val="000000"/>
          </a:solidFill>
          <a:uFillTx/>
          <a:latin typeface="Calibri"/>
          <a:ea typeface="Calibri"/>
          <a:cs typeface="Calibri"/>
          <a:sym typeface="Calibri"/>
        </a:defRPr>
      </a:lvl5pPr>
      <a:lvl6pPr marL="2674620" marR="0" indent="-388620" algn="l" defTabSz="780287" rtl="0" latinLnBrk="0">
        <a:lnSpc>
          <a:spcPct val="100000"/>
        </a:lnSpc>
        <a:spcBef>
          <a:spcPts val="600"/>
        </a:spcBef>
        <a:spcAft>
          <a:spcPts val="0"/>
        </a:spcAft>
        <a:buClrTx/>
        <a:buSzPct val="100000"/>
        <a:buFontTx/>
        <a:buChar char="•"/>
        <a:tabLst/>
        <a:defRPr b="0" baseline="0" cap="none" i="0" spc="0" strike="noStrike" sz="3400" u="none">
          <a:solidFill>
            <a:srgbClr val="000000"/>
          </a:solidFill>
          <a:uFillTx/>
          <a:latin typeface="Calibri"/>
          <a:ea typeface="Calibri"/>
          <a:cs typeface="Calibri"/>
          <a:sym typeface="Calibri"/>
        </a:defRPr>
      </a:lvl6pPr>
      <a:lvl7pPr marL="3131820" marR="0" indent="-388620" algn="l" defTabSz="780287" rtl="0" latinLnBrk="0">
        <a:lnSpc>
          <a:spcPct val="100000"/>
        </a:lnSpc>
        <a:spcBef>
          <a:spcPts val="600"/>
        </a:spcBef>
        <a:spcAft>
          <a:spcPts val="0"/>
        </a:spcAft>
        <a:buClrTx/>
        <a:buSzPct val="100000"/>
        <a:buFontTx/>
        <a:buChar char="•"/>
        <a:tabLst/>
        <a:defRPr b="0" baseline="0" cap="none" i="0" spc="0" strike="noStrike" sz="3400" u="none">
          <a:solidFill>
            <a:srgbClr val="000000"/>
          </a:solidFill>
          <a:uFillTx/>
          <a:latin typeface="Calibri"/>
          <a:ea typeface="Calibri"/>
          <a:cs typeface="Calibri"/>
          <a:sym typeface="Calibri"/>
        </a:defRPr>
      </a:lvl7pPr>
      <a:lvl8pPr marL="3589020" marR="0" indent="-388620" algn="l" defTabSz="780287" rtl="0" latinLnBrk="0">
        <a:lnSpc>
          <a:spcPct val="100000"/>
        </a:lnSpc>
        <a:spcBef>
          <a:spcPts val="600"/>
        </a:spcBef>
        <a:spcAft>
          <a:spcPts val="0"/>
        </a:spcAft>
        <a:buClrTx/>
        <a:buSzPct val="100000"/>
        <a:buFontTx/>
        <a:buChar char="•"/>
        <a:tabLst/>
        <a:defRPr b="0" baseline="0" cap="none" i="0" spc="0" strike="noStrike" sz="3400" u="none">
          <a:solidFill>
            <a:srgbClr val="000000"/>
          </a:solidFill>
          <a:uFillTx/>
          <a:latin typeface="Calibri"/>
          <a:ea typeface="Calibri"/>
          <a:cs typeface="Calibri"/>
          <a:sym typeface="Calibri"/>
        </a:defRPr>
      </a:lvl8pPr>
      <a:lvl9pPr marL="4046220" marR="0" indent="-388620" algn="l" defTabSz="780287" rtl="0" latinLnBrk="0">
        <a:lnSpc>
          <a:spcPct val="100000"/>
        </a:lnSpc>
        <a:spcBef>
          <a:spcPts val="600"/>
        </a:spcBef>
        <a:spcAft>
          <a:spcPts val="0"/>
        </a:spcAft>
        <a:buClrTx/>
        <a:buSzPct val="100000"/>
        <a:buFontTx/>
        <a:buChar char="•"/>
        <a:tabLst/>
        <a:defRPr b="0" baseline="0" cap="none" i="0" spc="0" strike="noStrike" sz="3400" u="none">
          <a:solidFill>
            <a:srgbClr val="000000"/>
          </a:solidFill>
          <a:uFillTx/>
          <a:latin typeface="Calibri"/>
          <a:ea typeface="Calibri"/>
          <a:cs typeface="Calibri"/>
          <a:sym typeface="Calibri"/>
        </a:defRPr>
      </a:lvl9pPr>
    </p:bodyStyle>
    <p:otherStyle>
      <a:lvl1pPr marL="0" marR="0" indent="0" algn="r" defTabSz="780287"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1pPr>
      <a:lvl2pPr marL="0" marR="0" indent="0" algn="r" defTabSz="780287"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2pPr>
      <a:lvl3pPr marL="0" marR="0" indent="0" algn="r" defTabSz="780287"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3pPr>
      <a:lvl4pPr marL="0" marR="0" indent="0" algn="r" defTabSz="780287"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4pPr>
      <a:lvl5pPr marL="0" marR="0" indent="0" algn="r" defTabSz="780287"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5pPr>
      <a:lvl6pPr marL="0" marR="0" indent="0" algn="r" defTabSz="780287"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6pPr>
      <a:lvl7pPr marL="0" marR="0" indent="0" algn="r" defTabSz="780287"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7pPr>
      <a:lvl8pPr marL="0" marR="0" indent="0" algn="r" defTabSz="780287"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8pPr>
      <a:lvl9pPr marL="0" marR="0" indent="0" algn="r" defTabSz="780287"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64" name="Group"/>
          <p:cNvGrpSpPr/>
          <p:nvPr/>
        </p:nvGrpSpPr>
        <p:grpSpPr>
          <a:xfrm>
            <a:off x="-1" y="616921"/>
            <a:ext cx="13004801" cy="8013987"/>
            <a:chOff x="0" y="0"/>
            <a:chExt cx="13004800" cy="8013986"/>
          </a:xfrm>
        </p:grpSpPr>
        <p:sp>
          <p:nvSpPr>
            <p:cNvPr id="106" name="Released"/>
            <p:cNvSpPr/>
            <p:nvPr/>
          </p:nvSpPr>
          <p:spPr>
            <a:xfrm>
              <a:off x="11654045" y="2053909"/>
              <a:ext cx="1342719" cy="627186"/>
            </a:xfrm>
            <a:prstGeom prst="rect">
              <a:avLst/>
            </a:prstGeom>
            <a:noFill/>
            <a:ln w="12700" cap="flat">
              <a:solidFill>
                <a:srgbClr val="61D836"/>
              </a:solidFill>
              <a:prstDash val="solid"/>
              <a:miter lim="400000"/>
            </a:ln>
            <a:effectLst/>
            <a:extLst>
              <a:ext uri="{C572A759-6A51-4108-AA02-DFA0A04FC94B}">
                <ma14:wrappingTextBoxFlag xmlns:ma14="http://schemas.microsoft.com/office/mac/drawingml/2011/main" val="1"/>
              </a:ext>
            </a:extLst>
          </p:spPr>
          <p:txBody>
            <a:bodyPr wrap="square" lIns="42333" tIns="42333" rIns="42333" bIns="42333" numCol="1" anchor="ctr">
              <a:noAutofit/>
            </a:bodyPr>
            <a:lstStyle>
              <a:lvl1pPr algn="ctr" defTabSz="584200">
                <a:defRPr sz="1800">
                  <a:solidFill>
                    <a:srgbClr val="61D836"/>
                  </a:solidFill>
                  <a:latin typeface="Helvetica Neue Medium"/>
                  <a:ea typeface="Helvetica Neue Medium"/>
                  <a:cs typeface="Helvetica Neue Medium"/>
                  <a:sym typeface="Helvetica Neue Medium"/>
                </a:defRPr>
              </a:lvl1pPr>
            </a:lstStyle>
            <a:p>
              <a:pPr/>
              <a:r>
                <a:t>Released</a:t>
              </a:r>
            </a:p>
          </p:txBody>
        </p:sp>
        <p:sp>
          <p:nvSpPr>
            <p:cNvPr id="107" name="Release candidates"/>
            <p:cNvSpPr/>
            <p:nvPr/>
          </p:nvSpPr>
          <p:spPr>
            <a:xfrm>
              <a:off x="11654045" y="2774991"/>
              <a:ext cx="1342719" cy="733053"/>
            </a:xfrm>
            <a:prstGeom prst="rect">
              <a:avLst/>
            </a:prstGeom>
            <a:noFill/>
            <a:ln w="12700" cap="flat">
              <a:solidFill>
                <a:srgbClr val="00A89D"/>
              </a:solidFill>
              <a:prstDash val="solid"/>
              <a:miter lim="400000"/>
            </a:ln>
            <a:effectLst/>
            <a:extLst>
              <a:ext uri="{C572A759-6A51-4108-AA02-DFA0A04FC94B}">
                <ma14:wrappingTextBoxFlag xmlns:ma14="http://schemas.microsoft.com/office/mac/drawingml/2011/main" val="1"/>
              </a:ext>
            </a:extLst>
          </p:spPr>
          <p:txBody>
            <a:bodyPr wrap="square" lIns="42333" tIns="42333" rIns="42333" bIns="42333" numCol="1" anchor="ctr">
              <a:noAutofit/>
            </a:bodyPr>
            <a:lstStyle>
              <a:lvl1pPr algn="ctr" defTabSz="584200">
                <a:defRPr sz="1800">
                  <a:solidFill>
                    <a:srgbClr val="00A89D"/>
                  </a:solidFill>
                  <a:latin typeface="Helvetica Neue Medium"/>
                  <a:ea typeface="Helvetica Neue Medium"/>
                  <a:cs typeface="Helvetica Neue Medium"/>
                  <a:sym typeface="Helvetica Neue Medium"/>
                </a:defRPr>
              </a:lvl1pPr>
            </a:lstStyle>
            <a:p>
              <a:pPr/>
              <a:r>
                <a:t>Release candidates</a:t>
              </a:r>
            </a:p>
          </p:txBody>
        </p:sp>
        <p:sp>
          <p:nvSpPr>
            <p:cNvPr id="108" name="Prototypes"/>
            <p:cNvSpPr/>
            <p:nvPr/>
          </p:nvSpPr>
          <p:spPr>
            <a:xfrm>
              <a:off x="11644513" y="3601940"/>
              <a:ext cx="1342720" cy="627186"/>
            </a:xfrm>
            <a:prstGeom prst="rect">
              <a:avLst/>
            </a:prstGeom>
            <a:noFill/>
            <a:ln w="12700" cap="flat">
              <a:solidFill>
                <a:srgbClr val="FF644E"/>
              </a:solidFill>
              <a:prstDash val="solid"/>
              <a:miter lim="400000"/>
            </a:ln>
            <a:effectLst/>
            <a:extLst>
              <a:ext uri="{C572A759-6A51-4108-AA02-DFA0A04FC94B}">
                <ma14:wrappingTextBoxFlag xmlns:ma14="http://schemas.microsoft.com/office/mac/drawingml/2011/main" val="1"/>
              </a:ext>
            </a:extLst>
          </p:spPr>
          <p:txBody>
            <a:bodyPr wrap="square" lIns="42333" tIns="42333" rIns="42333" bIns="42333" numCol="1" anchor="ctr">
              <a:noAutofit/>
            </a:bodyPr>
            <a:lstStyle>
              <a:lvl1pPr algn="ctr" defTabSz="584200">
                <a:defRPr sz="1800">
                  <a:solidFill>
                    <a:srgbClr val="FF644E"/>
                  </a:solidFill>
                  <a:latin typeface="Helvetica Neue Medium"/>
                  <a:ea typeface="Helvetica Neue Medium"/>
                  <a:cs typeface="Helvetica Neue Medium"/>
                  <a:sym typeface="Helvetica Neue Medium"/>
                </a:defRPr>
              </a:lvl1pPr>
            </a:lstStyle>
            <a:p>
              <a:pPr/>
              <a:r>
                <a:t>Prototypes</a:t>
              </a:r>
            </a:p>
          </p:txBody>
        </p:sp>
        <p:sp>
          <p:nvSpPr>
            <p:cNvPr id="109" name="Separately released"/>
            <p:cNvSpPr/>
            <p:nvPr/>
          </p:nvSpPr>
          <p:spPr>
            <a:xfrm>
              <a:off x="11662081" y="4376909"/>
              <a:ext cx="1342720" cy="736526"/>
            </a:xfrm>
            <a:prstGeom prst="rect">
              <a:avLst/>
            </a:prstGeom>
            <a:noFill/>
            <a:ln w="12700" cap="flat">
              <a:solidFill>
                <a:srgbClr val="919191"/>
              </a:solidFill>
              <a:prstDash val="solid"/>
              <a:miter lim="400000"/>
            </a:ln>
            <a:effectLst/>
            <a:extLst>
              <a:ext uri="{C572A759-6A51-4108-AA02-DFA0A04FC94B}">
                <ma14:wrappingTextBoxFlag xmlns:ma14="http://schemas.microsoft.com/office/mac/drawingml/2011/main" val="1"/>
              </a:ext>
            </a:extLst>
          </p:spPr>
          <p:txBody>
            <a:bodyPr wrap="square" lIns="42333" tIns="42333" rIns="42333" bIns="42333" numCol="1" anchor="ctr">
              <a:noAutofit/>
            </a:bodyPr>
            <a:lstStyle>
              <a:lvl1pPr algn="ctr" defTabSz="584200">
                <a:defRPr sz="1800">
                  <a:solidFill>
                    <a:srgbClr val="919191"/>
                  </a:solidFill>
                  <a:latin typeface="Helvetica Neue Medium"/>
                  <a:ea typeface="Helvetica Neue Medium"/>
                  <a:cs typeface="Helvetica Neue Medium"/>
                  <a:sym typeface="Helvetica Neue Medium"/>
                </a:defRPr>
              </a:lvl1pPr>
            </a:lstStyle>
            <a:p>
              <a:pPr/>
              <a:r>
                <a:t>Separately released</a:t>
              </a:r>
            </a:p>
          </p:txBody>
        </p:sp>
        <p:sp>
          <p:nvSpPr>
            <p:cNvPr id="110" name="Rectangle"/>
            <p:cNvSpPr/>
            <p:nvPr/>
          </p:nvSpPr>
          <p:spPr>
            <a:xfrm>
              <a:off x="4350291" y="7358855"/>
              <a:ext cx="4303577" cy="655132"/>
            </a:xfrm>
            <a:prstGeom prst="rect">
              <a:avLst/>
            </a:prstGeom>
            <a:noFill/>
            <a:ln w="12700" cap="flat">
              <a:solidFill>
                <a:srgbClr val="61D836"/>
              </a:solidFill>
              <a:prstDash val="solid"/>
              <a:miter lim="400000"/>
            </a:ln>
            <a:effectLst/>
          </p:spPr>
          <p:txBody>
            <a:bodyPr wrap="square" lIns="42333" tIns="42333" rIns="42333" bIns="42333" numCol="1" anchor="ctr">
              <a:noAutofit/>
            </a:bodyPr>
            <a:lstStyle/>
            <a:p>
              <a:pPr algn="ctr" defTabSz="584200">
                <a:defRPr sz="2000">
                  <a:solidFill>
                    <a:srgbClr val="FFFFFF"/>
                  </a:solidFill>
                  <a:latin typeface="Helvetica Neue Medium"/>
                  <a:ea typeface="Helvetica Neue Medium"/>
                  <a:cs typeface="Helvetica Neue Medium"/>
                  <a:sym typeface="Helvetica Neue Medium"/>
                </a:defRPr>
              </a:pPr>
            </a:p>
          </p:txBody>
        </p:sp>
        <p:sp>
          <p:nvSpPr>
            <p:cNvPr id="111" name="Secure infrastructure:"/>
            <p:cNvSpPr/>
            <p:nvPr/>
          </p:nvSpPr>
          <p:spPr>
            <a:xfrm>
              <a:off x="858098" y="6595738"/>
              <a:ext cx="3336746" cy="604019"/>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54186" tIns="54186" rIns="54186" bIns="54186" numCol="1" anchor="ctr">
              <a:noAutofit/>
            </a:bodyPr>
            <a:lstStyle>
              <a:lvl1pPr>
                <a:defRPr sz="1800">
                  <a:latin typeface="Calibri"/>
                  <a:ea typeface="Calibri"/>
                  <a:cs typeface="Calibri"/>
                  <a:sym typeface="Calibri"/>
                </a:defRPr>
              </a:lvl1pPr>
            </a:lstStyle>
            <a:p>
              <a:pPr/>
              <a:r>
                <a:t>Secure infrastructure: </a:t>
              </a:r>
            </a:p>
          </p:txBody>
        </p:sp>
        <p:sp>
          <p:nvSpPr>
            <p:cNvPr id="112" name="Interoperability"/>
            <p:cNvSpPr/>
            <p:nvPr/>
          </p:nvSpPr>
          <p:spPr>
            <a:xfrm>
              <a:off x="854337" y="5935343"/>
              <a:ext cx="3336746" cy="565014"/>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54186" tIns="54186" rIns="54186" bIns="54186" numCol="1" anchor="ctr">
              <a:noAutofit/>
            </a:bodyPr>
            <a:lstStyle>
              <a:lvl1pPr>
                <a:defRPr sz="1800">
                  <a:latin typeface="Calibri"/>
                  <a:ea typeface="Calibri"/>
                  <a:cs typeface="Calibri"/>
                  <a:sym typeface="Calibri"/>
                </a:defRPr>
              </a:lvl1pPr>
            </a:lstStyle>
            <a:p>
              <a:pPr/>
              <a:r>
                <a:t>Interoperability</a:t>
              </a:r>
            </a:p>
          </p:txBody>
        </p:sp>
        <p:sp>
          <p:nvSpPr>
            <p:cNvPr id="113" name="Inter cloud service exchange"/>
            <p:cNvSpPr/>
            <p:nvPr/>
          </p:nvSpPr>
          <p:spPr>
            <a:xfrm>
              <a:off x="854337" y="5271903"/>
              <a:ext cx="3336746" cy="565015"/>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54186" tIns="54186" rIns="54186" bIns="54186" numCol="1" anchor="ctr">
              <a:noAutofit/>
            </a:bodyPr>
            <a:lstStyle>
              <a:lvl1pPr>
                <a:defRPr sz="1800">
                  <a:latin typeface="Calibri"/>
                  <a:ea typeface="Calibri"/>
                  <a:cs typeface="Calibri"/>
                  <a:sym typeface="Calibri"/>
                </a:defRPr>
              </a:lvl1pPr>
            </a:lstStyle>
            <a:p>
              <a:pPr/>
              <a:r>
                <a:t>Inter cloud service exchange</a:t>
              </a:r>
            </a:p>
          </p:txBody>
        </p:sp>
        <p:sp>
          <p:nvSpPr>
            <p:cNvPr id="114" name="System of Systems support"/>
            <p:cNvSpPr/>
            <p:nvPr/>
          </p:nvSpPr>
          <p:spPr>
            <a:xfrm>
              <a:off x="858098" y="3822938"/>
              <a:ext cx="3336746" cy="1350540"/>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54186" tIns="54186" rIns="54186" bIns="54186" numCol="1" anchor="ctr">
              <a:noAutofit/>
            </a:bodyPr>
            <a:lstStyle>
              <a:lvl1pPr>
                <a:defRPr sz="1800">
                  <a:latin typeface="Calibri"/>
                  <a:ea typeface="Calibri"/>
                  <a:cs typeface="Calibri"/>
                  <a:sym typeface="Calibri"/>
                </a:defRPr>
              </a:lvl1pPr>
            </a:lstStyle>
            <a:p>
              <a:pPr/>
              <a:r>
                <a:t>System of Systems support</a:t>
              </a:r>
            </a:p>
          </p:txBody>
        </p:sp>
        <p:sp>
          <p:nvSpPr>
            <p:cNvPr id="115" name="Execution support"/>
            <p:cNvSpPr/>
            <p:nvPr/>
          </p:nvSpPr>
          <p:spPr>
            <a:xfrm>
              <a:off x="861746" y="2507805"/>
              <a:ext cx="3336746" cy="565014"/>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54186" tIns="54186" rIns="54186" bIns="54186" numCol="1" anchor="ctr">
              <a:noAutofit/>
            </a:bodyPr>
            <a:lstStyle>
              <a:lvl1pPr>
                <a:defRPr sz="1800">
                  <a:latin typeface="Calibri"/>
                  <a:ea typeface="Calibri"/>
                  <a:cs typeface="Calibri"/>
                  <a:sym typeface="Calibri"/>
                </a:defRPr>
              </a:lvl1pPr>
            </a:lstStyle>
            <a:p>
              <a:pPr/>
              <a:r>
                <a:t>Execution support</a:t>
              </a:r>
            </a:p>
          </p:txBody>
        </p:sp>
        <p:sp>
          <p:nvSpPr>
            <p:cNvPr id="116" name="Management support:"/>
            <p:cNvSpPr/>
            <p:nvPr/>
          </p:nvSpPr>
          <p:spPr>
            <a:xfrm>
              <a:off x="872437" y="1189788"/>
              <a:ext cx="3336746" cy="565015"/>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54186" tIns="54186" rIns="54186" bIns="54186" numCol="1" anchor="ctr">
              <a:noAutofit/>
            </a:bodyPr>
            <a:lstStyle>
              <a:lvl1pPr>
                <a:defRPr sz="1800">
                  <a:latin typeface="Calibri"/>
                  <a:ea typeface="Calibri"/>
                  <a:cs typeface="Calibri"/>
                  <a:sym typeface="Calibri"/>
                </a:defRPr>
              </a:lvl1pPr>
            </a:lstStyle>
            <a:p>
              <a:pPr/>
              <a:r>
                <a:t>Management support:</a:t>
              </a:r>
            </a:p>
          </p:txBody>
        </p:sp>
        <p:sp>
          <p:nvSpPr>
            <p:cNvPr id="117" name="Supply chain/product life cycle"/>
            <p:cNvSpPr/>
            <p:nvPr/>
          </p:nvSpPr>
          <p:spPr>
            <a:xfrm>
              <a:off x="858098" y="1835662"/>
              <a:ext cx="3336746" cy="565015"/>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54186" tIns="54186" rIns="54186" bIns="54186" numCol="1" anchor="ctr">
              <a:noAutofit/>
            </a:bodyPr>
            <a:lstStyle>
              <a:lvl1pPr>
                <a:defRPr sz="1800">
                  <a:latin typeface="Calibri"/>
                  <a:ea typeface="Calibri"/>
                  <a:cs typeface="Calibri"/>
                  <a:sym typeface="Calibri"/>
                </a:defRPr>
              </a:lvl1pPr>
            </a:lstStyle>
            <a:p>
              <a:pPr/>
              <a:r>
                <a:t>Supply chain/product life cycle</a:t>
              </a:r>
            </a:p>
          </p:txBody>
        </p:sp>
        <p:sp>
          <p:nvSpPr>
            <p:cNvPr id="118" name="Local cloud basic properties:"/>
            <p:cNvSpPr/>
            <p:nvPr/>
          </p:nvSpPr>
          <p:spPr>
            <a:xfrm>
              <a:off x="858941" y="7367758"/>
              <a:ext cx="3336746" cy="628462"/>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54186" tIns="54186" rIns="54186" bIns="54186" numCol="1" anchor="ctr">
              <a:noAutofit/>
            </a:bodyPr>
            <a:lstStyle>
              <a:lvl1pPr>
                <a:defRPr sz="1800">
                  <a:latin typeface="Calibri"/>
                  <a:ea typeface="Calibri"/>
                  <a:cs typeface="Calibri"/>
                  <a:sym typeface="Calibri"/>
                </a:defRPr>
              </a:lvl1pPr>
            </a:lstStyle>
            <a:p>
              <a:pPr/>
              <a:r>
                <a:t>Local cloud basic properties: </a:t>
              </a:r>
            </a:p>
          </p:txBody>
        </p:sp>
        <p:sp>
          <p:nvSpPr>
            <p:cNvPr id="119" name="Engineering tools"/>
            <p:cNvSpPr/>
            <p:nvPr/>
          </p:nvSpPr>
          <p:spPr>
            <a:xfrm>
              <a:off x="887175" y="41100"/>
              <a:ext cx="3336746" cy="1069850"/>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54186" tIns="54186" rIns="54186" bIns="54186" numCol="1" anchor="ctr">
              <a:noAutofit/>
            </a:bodyPr>
            <a:lstStyle>
              <a:lvl1pPr>
                <a:defRPr sz="1800">
                  <a:latin typeface="Calibri"/>
                  <a:ea typeface="Calibri"/>
                  <a:cs typeface="Calibri"/>
                  <a:sym typeface="Calibri"/>
                </a:defRPr>
              </a:lvl1pPr>
            </a:lstStyle>
            <a:p>
              <a:pPr/>
              <a:r>
                <a:t>Engineering tools</a:t>
              </a:r>
            </a:p>
          </p:txBody>
        </p:sp>
        <p:grpSp>
          <p:nvGrpSpPr>
            <p:cNvPr id="139" name="Group"/>
            <p:cNvGrpSpPr/>
            <p:nvPr/>
          </p:nvGrpSpPr>
          <p:grpSpPr>
            <a:xfrm>
              <a:off x="4380800" y="6598543"/>
              <a:ext cx="990023" cy="640700"/>
              <a:chOff x="0" y="0"/>
              <a:chExt cx="990021" cy="640699"/>
            </a:xfrm>
          </p:grpSpPr>
          <p:sp>
            <p:nvSpPr>
              <p:cNvPr id="120" name="&lt;&lt;system&gt;&gt;…"/>
              <p:cNvSpPr/>
              <p:nvPr/>
            </p:nvSpPr>
            <p:spPr>
              <a:xfrm>
                <a:off x="0" y="0"/>
                <a:ext cx="990022" cy="444536"/>
              </a:xfrm>
              <a:prstGeom prst="roundRect">
                <a:avLst>
                  <a:gd name="adj" fmla="val 10583"/>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14095">
                  <a:defRPr sz="1056">
                    <a:latin typeface="Helvetica Light"/>
                    <a:ea typeface="Helvetica Light"/>
                    <a:cs typeface="Helvetica Light"/>
                    <a:sym typeface="Helvetica Light"/>
                  </a:defRPr>
                </a:pPr>
                <a:r>
                  <a:t>&lt;&lt;system&gt;&gt;</a:t>
                </a:r>
              </a:p>
              <a:p>
                <a:pPr algn="ctr" defTabSz="514095">
                  <a:defRPr sz="1056">
                    <a:latin typeface="Helvetica Light"/>
                    <a:ea typeface="Helvetica Light"/>
                    <a:cs typeface="Helvetica Light"/>
                    <a:sym typeface="Helvetica Light"/>
                  </a:defRPr>
                </a:pPr>
                <a:r>
                  <a:t>SystemRegistry</a:t>
                </a:r>
              </a:p>
            </p:txBody>
          </p:sp>
          <p:grpSp>
            <p:nvGrpSpPr>
              <p:cNvPr id="138" name="Group"/>
              <p:cNvGrpSpPr/>
              <p:nvPr/>
            </p:nvGrpSpPr>
            <p:grpSpPr>
              <a:xfrm flipH="1" rot="16200000">
                <a:off x="478916" y="321804"/>
                <a:ext cx="194383" cy="443409"/>
                <a:chOff x="0" y="0"/>
                <a:chExt cx="194381" cy="443408"/>
              </a:xfrm>
            </p:grpSpPr>
            <p:grpSp>
              <p:nvGrpSpPr>
                <p:cNvPr id="125" name="Group"/>
                <p:cNvGrpSpPr/>
                <p:nvPr/>
              </p:nvGrpSpPr>
              <p:grpSpPr>
                <a:xfrm>
                  <a:off x="0" y="355339"/>
                  <a:ext cx="194382" cy="88070"/>
                  <a:chOff x="0" y="0"/>
                  <a:chExt cx="194381" cy="88068"/>
                </a:xfrm>
              </p:grpSpPr>
              <p:pic>
                <p:nvPicPr>
                  <p:cNvPr id="121" name="image22.png" descr="image22.png"/>
                  <p:cNvPicPr>
                    <a:picLocks noChangeAspect="1"/>
                  </p:cNvPicPr>
                  <p:nvPr/>
                </p:nvPicPr>
                <p:blipFill>
                  <a:blip r:embed="rId2">
                    <a:extLst/>
                  </a:blip>
                  <a:stretch>
                    <a:fillRect/>
                  </a:stretch>
                </p:blipFill>
                <p:spPr>
                  <a:xfrm rot="5400000">
                    <a:off x="-11009" y="11008"/>
                    <a:ext cx="88069" cy="66052"/>
                  </a:xfrm>
                  <a:prstGeom prst="rect">
                    <a:avLst/>
                  </a:prstGeom>
                  <a:ln w="12700" cap="flat">
                    <a:noFill/>
                    <a:miter lim="400000"/>
                  </a:ln>
                  <a:effectLst/>
                </p:spPr>
              </p:pic>
              <p:grpSp>
                <p:nvGrpSpPr>
                  <p:cNvPr id="124" name="Group"/>
                  <p:cNvGrpSpPr/>
                  <p:nvPr/>
                </p:nvGrpSpPr>
                <p:grpSpPr>
                  <a:xfrm rot="16200000">
                    <a:off x="103012" y="-25453"/>
                    <a:ext cx="43766" cy="138974"/>
                    <a:chOff x="0" y="0"/>
                    <a:chExt cx="43764" cy="138973"/>
                  </a:xfrm>
                </p:grpSpPr>
                <p:sp>
                  <p:nvSpPr>
                    <p:cNvPr id="122" name="Line"/>
                    <p:cNvSpPr/>
                    <p:nvPr/>
                  </p:nvSpPr>
                  <p:spPr>
                    <a:xfrm flipH="1">
                      <a:off x="23630" y="0"/>
                      <a:ext cx="1" cy="95569"/>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23" name="Circle"/>
                    <p:cNvSpPr/>
                    <p:nvPr/>
                  </p:nvSpPr>
                  <p:spPr>
                    <a:xfrm>
                      <a:off x="0" y="94947"/>
                      <a:ext cx="43765" cy="44027"/>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126" name="Rounded Rectangle"/>
                <p:cNvSpPr/>
                <p:nvPr/>
              </p:nvSpPr>
              <p:spPr>
                <a:xfrm rot="16200000">
                  <a:off x="-5705" y="205238"/>
                  <a:ext cx="66326" cy="46161"/>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29" name="Group"/>
                <p:cNvGrpSpPr/>
                <p:nvPr/>
              </p:nvGrpSpPr>
              <p:grpSpPr>
                <a:xfrm rot="5400000">
                  <a:off x="86896" y="160831"/>
                  <a:ext cx="51693" cy="134975"/>
                  <a:chOff x="0" y="0"/>
                  <a:chExt cx="51692" cy="134974"/>
                </a:xfrm>
              </p:grpSpPr>
              <p:sp>
                <p:nvSpPr>
                  <p:cNvPr id="127" name="Line"/>
                  <p:cNvSpPr/>
                  <p:nvPr/>
                </p:nvSpPr>
                <p:spPr>
                  <a:xfrm flipH="1" flipV="1">
                    <a:off x="25358" y="33744"/>
                    <a:ext cx="976" cy="10123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28" name="Line"/>
                  <p:cNvSpPr/>
                  <p:nvPr/>
                </p:nvSpPr>
                <p:spPr>
                  <a:xfrm flipH="1" rot="10800000">
                    <a:off x="0" y="0"/>
                    <a:ext cx="51693" cy="3278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30" name="Rounded Rectangle"/>
                <p:cNvSpPr/>
                <p:nvPr/>
              </p:nvSpPr>
              <p:spPr>
                <a:xfrm rot="16200000">
                  <a:off x="-5705" y="107661"/>
                  <a:ext cx="66326" cy="46160"/>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33" name="Group"/>
                <p:cNvGrpSpPr/>
                <p:nvPr/>
              </p:nvGrpSpPr>
              <p:grpSpPr>
                <a:xfrm rot="5400000">
                  <a:off x="90927" y="63253"/>
                  <a:ext cx="51693" cy="134975"/>
                  <a:chOff x="0" y="0"/>
                  <a:chExt cx="51692" cy="134974"/>
                </a:xfrm>
              </p:grpSpPr>
              <p:sp>
                <p:nvSpPr>
                  <p:cNvPr id="131" name="Line"/>
                  <p:cNvSpPr/>
                  <p:nvPr/>
                </p:nvSpPr>
                <p:spPr>
                  <a:xfrm flipH="1" flipV="1">
                    <a:off x="25358" y="33744"/>
                    <a:ext cx="976" cy="10123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32" name="Line"/>
                  <p:cNvSpPr/>
                  <p:nvPr/>
                </p:nvSpPr>
                <p:spPr>
                  <a:xfrm flipH="1" rot="10800000">
                    <a:off x="0" y="0"/>
                    <a:ext cx="51693" cy="3278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34" name="Rounded Rectangle"/>
                <p:cNvSpPr/>
                <p:nvPr/>
              </p:nvSpPr>
              <p:spPr>
                <a:xfrm rot="16200000">
                  <a:off x="-5705" y="10083"/>
                  <a:ext cx="66326" cy="46160"/>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37" name="Group"/>
                <p:cNvGrpSpPr/>
                <p:nvPr/>
              </p:nvGrpSpPr>
              <p:grpSpPr>
                <a:xfrm rot="5400000">
                  <a:off x="93273" y="-34325"/>
                  <a:ext cx="51694" cy="134976"/>
                  <a:chOff x="0" y="0"/>
                  <a:chExt cx="51692" cy="134974"/>
                </a:xfrm>
              </p:grpSpPr>
              <p:sp>
                <p:nvSpPr>
                  <p:cNvPr id="135" name="Line"/>
                  <p:cNvSpPr/>
                  <p:nvPr/>
                </p:nvSpPr>
                <p:spPr>
                  <a:xfrm flipH="1" flipV="1">
                    <a:off x="25358" y="33744"/>
                    <a:ext cx="976" cy="10123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36" name="Line"/>
                  <p:cNvSpPr/>
                  <p:nvPr/>
                </p:nvSpPr>
                <p:spPr>
                  <a:xfrm flipH="1" rot="10800000">
                    <a:off x="0" y="0"/>
                    <a:ext cx="51693" cy="3278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159" name="Group"/>
            <p:cNvGrpSpPr/>
            <p:nvPr/>
          </p:nvGrpSpPr>
          <p:grpSpPr>
            <a:xfrm>
              <a:off x="5515912" y="6595390"/>
              <a:ext cx="975714" cy="647005"/>
              <a:chOff x="0" y="0"/>
              <a:chExt cx="975713" cy="647004"/>
            </a:xfrm>
          </p:grpSpPr>
          <p:sp>
            <p:nvSpPr>
              <p:cNvPr id="140" name="&lt;&lt;system&gt;&gt;…"/>
              <p:cNvSpPr/>
              <p:nvPr/>
            </p:nvSpPr>
            <p:spPr>
              <a:xfrm>
                <a:off x="0" y="0"/>
                <a:ext cx="975714" cy="44162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19937">
                  <a:defRPr sz="1068">
                    <a:latin typeface="Helvetica Light"/>
                    <a:ea typeface="Helvetica Light"/>
                    <a:cs typeface="Helvetica Light"/>
                    <a:sym typeface="Helvetica Light"/>
                  </a:defRPr>
                </a:pPr>
                <a:r>
                  <a:t>&lt;&lt;system&gt;&gt;</a:t>
                </a:r>
              </a:p>
              <a:p>
                <a:pPr algn="ctr" defTabSz="519937">
                  <a:defRPr sz="1068">
                    <a:latin typeface="Helvetica Light"/>
                    <a:ea typeface="Helvetica Light"/>
                    <a:cs typeface="Helvetica Light"/>
                    <a:sym typeface="Helvetica Light"/>
                  </a:defRPr>
                </a:pPr>
                <a:r>
                  <a:t>DeviceRegistry</a:t>
                </a:r>
              </a:p>
            </p:txBody>
          </p:sp>
          <p:grpSp>
            <p:nvGrpSpPr>
              <p:cNvPr id="158" name="Group"/>
              <p:cNvGrpSpPr/>
              <p:nvPr/>
            </p:nvGrpSpPr>
            <p:grpSpPr>
              <a:xfrm flipH="1" rot="16200000">
                <a:off x="286347" y="292556"/>
                <a:ext cx="208161" cy="500737"/>
                <a:chOff x="0" y="0"/>
                <a:chExt cx="208159" cy="500736"/>
              </a:xfrm>
            </p:grpSpPr>
            <p:grpSp>
              <p:nvGrpSpPr>
                <p:cNvPr id="145" name="Group"/>
                <p:cNvGrpSpPr/>
                <p:nvPr/>
              </p:nvGrpSpPr>
              <p:grpSpPr>
                <a:xfrm>
                  <a:off x="0" y="406425"/>
                  <a:ext cx="208160" cy="94312"/>
                  <a:chOff x="0" y="0"/>
                  <a:chExt cx="208159" cy="94310"/>
                </a:xfrm>
              </p:grpSpPr>
              <p:pic>
                <p:nvPicPr>
                  <p:cNvPr id="141" name="image22.png" descr="image22.png"/>
                  <p:cNvPicPr>
                    <a:picLocks noChangeAspect="1"/>
                  </p:cNvPicPr>
                  <p:nvPr/>
                </p:nvPicPr>
                <p:blipFill>
                  <a:blip r:embed="rId2">
                    <a:extLst/>
                  </a:blip>
                  <a:stretch>
                    <a:fillRect/>
                  </a:stretch>
                </p:blipFill>
                <p:spPr>
                  <a:xfrm rot="5400000">
                    <a:off x="-11790" y="11789"/>
                    <a:ext cx="94312" cy="70733"/>
                  </a:xfrm>
                  <a:prstGeom prst="rect">
                    <a:avLst/>
                  </a:prstGeom>
                  <a:ln w="12700" cap="flat">
                    <a:noFill/>
                    <a:miter lim="400000"/>
                  </a:ln>
                  <a:effectLst/>
                </p:spPr>
              </p:pic>
              <p:grpSp>
                <p:nvGrpSpPr>
                  <p:cNvPr id="144" name="Group"/>
                  <p:cNvGrpSpPr/>
                  <p:nvPr/>
                </p:nvGrpSpPr>
                <p:grpSpPr>
                  <a:xfrm rot="16200000">
                    <a:off x="110314" y="-27257"/>
                    <a:ext cx="46867" cy="148825"/>
                    <a:chOff x="0" y="0"/>
                    <a:chExt cx="46866" cy="148823"/>
                  </a:xfrm>
                </p:grpSpPr>
                <p:sp>
                  <p:nvSpPr>
                    <p:cNvPr id="142" name="Line"/>
                    <p:cNvSpPr/>
                    <p:nvPr/>
                  </p:nvSpPr>
                  <p:spPr>
                    <a:xfrm flipH="1">
                      <a:off x="25305" y="0"/>
                      <a:ext cx="1" cy="10234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43" name="Circle"/>
                    <p:cNvSpPr/>
                    <p:nvPr/>
                  </p:nvSpPr>
                  <p:spPr>
                    <a:xfrm>
                      <a:off x="0" y="101677"/>
                      <a:ext cx="46867" cy="47147"/>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146" name="Rounded Rectangle"/>
                <p:cNvSpPr/>
                <p:nvPr/>
              </p:nvSpPr>
              <p:spPr>
                <a:xfrm rot="16200000">
                  <a:off x="-6110" y="219786"/>
                  <a:ext cx="71028" cy="49432"/>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49" name="Group"/>
                <p:cNvGrpSpPr/>
                <p:nvPr/>
              </p:nvGrpSpPr>
              <p:grpSpPr>
                <a:xfrm rot="5400000">
                  <a:off x="93055" y="172231"/>
                  <a:ext cx="55358" cy="144542"/>
                  <a:chOff x="0" y="0"/>
                  <a:chExt cx="55356" cy="144541"/>
                </a:xfrm>
              </p:grpSpPr>
              <p:sp>
                <p:nvSpPr>
                  <p:cNvPr id="147"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48" name="Line"/>
                  <p:cNvSpPr/>
                  <p:nvPr/>
                </p:nvSpPr>
                <p:spPr>
                  <a:xfrm flipH="1" rot="10800000">
                    <a:off x="0" y="0"/>
                    <a:ext cx="55357" cy="3510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50" name="Rounded Rectangle"/>
                <p:cNvSpPr/>
                <p:nvPr/>
              </p:nvSpPr>
              <p:spPr>
                <a:xfrm rot="16200000">
                  <a:off x="-6110" y="115292"/>
                  <a:ext cx="71028" cy="49432"/>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53" name="Group"/>
                <p:cNvGrpSpPr/>
                <p:nvPr/>
              </p:nvGrpSpPr>
              <p:grpSpPr>
                <a:xfrm rot="5400000">
                  <a:off x="97372" y="67737"/>
                  <a:ext cx="55357" cy="144542"/>
                  <a:chOff x="0" y="0"/>
                  <a:chExt cx="55356" cy="144541"/>
                </a:xfrm>
              </p:grpSpPr>
              <p:sp>
                <p:nvSpPr>
                  <p:cNvPr id="151"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52" name="Line"/>
                  <p:cNvSpPr/>
                  <p:nvPr/>
                </p:nvSpPr>
                <p:spPr>
                  <a:xfrm flipH="1" rot="10800000">
                    <a:off x="0" y="0"/>
                    <a:ext cx="55357" cy="3510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54" name="Rounded Rectangle"/>
                <p:cNvSpPr/>
                <p:nvPr/>
              </p:nvSpPr>
              <p:spPr>
                <a:xfrm rot="16200000">
                  <a:off x="-6110" y="10797"/>
                  <a:ext cx="71028" cy="4943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57" name="Group"/>
                <p:cNvGrpSpPr/>
                <p:nvPr/>
              </p:nvGrpSpPr>
              <p:grpSpPr>
                <a:xfrm rot="5400000">
                  <a:off x="99885" y="-36758"/>
                  <a:ext cx="55357" cy="144543"/>
                  <a:chOff x="0" y="0"/>
                  <a:chExt cx="55356" cy="144541"/>
                </a:xfrm>
              </p:grpSpPr>
              <p:sp>
                <p:nvSpPr>
                  <p:cNvPr id="155"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56" name="Line"/>
                  <p:cNvSpPr/>
                  <p:nvPr/>
                </p:nvSpPr>
                <p:spPr>
                  <a:xfrm flipH="1" rot="10800000">
                    <a:off x="0" y="0"/>
                    <a:ext cx="55357" cy="3510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203" name="Group"/>
            <p:cNvGrpSpPr/>
            <p:nvPr/>
          </p:nvGrpSpPr>
          <p:grpSpPr>
            <a:xfrm>
              <a:off x="4370049" y="4568022"/>
              <a:ext cx="988958" cy="585687"/>
              <a:chOff x="0" y="0"/>
              <a:chExt cx="988956" cy="585685"/>
            </a:xfrm>
          </p:grpSpPr>
          <p:sp>
            <p:nvSpPr>
              <p:cNvPr id="160" name="&lt;&lt;system&gt;&gt;…"/>
              <p:cNvSpPr/>
              <p:nvPr/>
            </p:nvSpPr>
            <p:spPr>
              <a:xfrm>
                <a:off x="0" y="0"/>
                <a:ext cx="988958" cy="421666"/>
              </a:xfrm>
              <a:prstGeom prst="roundRect">
                <a:avLst>
                  <a:gd name="adj" fmla="val 8552"/>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84200">
                  <a:defRPr sz="1200">
                    <a:latin typeface="Helvetica Light"/>
                    <a:ea typeface="Helvetica Light"/>
                    <a:cs typeface="Helvetica Light"/>
                    <a:sym typeface="Helvetica Light"/>
                  </a:defRPr>
                </a:pPr>
                <a:r>
                  <a:t>&lt;&lt;system&gt;&gt;</a:t>
                </a:r>
              </a:p>
              <a:p>
                <a:pPr algn="ctr" defTabSz="584200">
                  <a:defRPr sz="1200">
                    <a:latin typeface="Helvetica Light"/>
                    <a:ea typeface="Helvetica Light"/>
                    <a:cs typeface="Helvetica Light"/>
                    <a:sym typeface="Helvetica Light"/>
                  </a:defRPr>
                </a:pPr>
                <a:r>
                  <a:t>EventHandler</a:t>
                </a:r>
              </a:p>
            </p:txBody>
          </p:sp>
          <p:grpSp>
            <p:nvGrpSpPr>
              <p:cNvPr id="202" name="Group"/>
              <p:cNvGrpSpPr/>
              <p:nvPr/>
            </p:nvGrpSpPr>
            <p:grpSpPr>
              <a:xfrm flipH="1">
                <a:off x="9680" y="414379"/>
                <a:ext cx="950608" cy="171307"/>
                <a:chOff x="0" y="0"/>
                <a:chExt cx="950606" cy="171306"/>
              </a:xfrm>
            </p:grpSpPr>
            <p:grpSp>
              <p:nvGrpSpPr>
                <p:cNvPr id="165" name="Group"/>
                <p:cNvGrpSpPr/>
                <p:nvPr/>
              </p:nvGrpSpPr>
              <p:grpSpPr>
                <a:xfrm rot="5400000">
                  <a:off x="511491" y="47909"/>
                  <a:ext cx="169498" cy="76796"/>
                  <a:chOff x="0" y="0"/>
                  <a:chExt cx="169497" cy="76794"/>
                </a:xfrm>
              </p:grpSpPr>
              <p:pic>
                <p:nvPicPr>
                  <p:cNvPr id="161" name="image22.png" descr="image22.png"/>
                  <p:cNvPicPr>
                    <a:picLocks noChangeAspect="1"/>
                  </p:cNvPicPr>
                  <p:nvPr/>
                </p:nvPicPr>
                <p:blipFill>
                  <a:blip r:embed="rId2">
                    <a:extLst/>
                  </a:blip>
                  <a:stretch>
                    <a:fillRect/>
                  </a:stretch>
                </p:blipFill>
                <p:spPr>
                  <a:xfrm rot="5400000">
                    <a:off x="-9600" y="9599"/>
                    <a:ext cx="76796" cy="57597"/>
                  </a:xfrm>
                  <a:prstGeom prst="rect">
                    <a:avLst/>
                  </a:prstGeom>
                  <a:ln w="12700" cap="flat">
                    <a:noFill/>
                    <a:miter lim="400000"/>
                  </a:ln>
                  <a:effectLst/>
                </p:spPr>
              </p:pic>
              <p:grpSp>
                <p:nvGrpSpPr>
                  <p:cNvPr id="164" name="Group"/>
                  <p:cNvGrpSpPr/>
                  <p:nvPr/>
                </p:nvGrpSpPr>
                <p:grpSpPr>
                  <a:xfrm rot="16200000">
                    <a:off x="89825" y="-22194"/>
                    <a:ext cx="38163" cy="121183"/>
                    <a:chOff x="0" y="0"/>
                    <a:chExt cx="38161" cy="121182"/>
                  </a:xfrm>
                </p:grpSpPr>
                <p:sp>
                  <p:nvSpPr>
                    <p:cNvPr id="162" name="Line"/>
                    <p:cNvSpPr/>
                    <p:nvPr/>
                  </p:nvSpPr>
                  <p:spPr>
                    <a:xfrm flipH="1">
                      <a:off x="20605" y="0"/>
                      <a:ext cx="1" cy="8333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63" name="Circle"/>
                    <p:cNvSpPr/>
                    <p:nvPr/>
                  </p:nvSpPr>
                  <p:spPr>
                    <a:xfrm>
                      <a:off x="0" y="82792"/>
                      <a:ext cx="38162" cy="38391"/>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166" name="Rounded Rectangle"/>
                <p:cNvSpPr/>
                <p:nvPr/>
              </p:nvSpPr>
              <p:spPr>
                <a:xfrm>
                  <a:off x="722598" y="12405"/>
                  <a:ext cx="57836" cy="40251"/>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69" name="Group"/>
                <p:cNvGrpSpPr/>
                <p:nvPr/>
              </p:nvGrpSpPr>
              <p:grpSpPr>
                <a:xfrm rot="10800000">
                  <a:off x="728978" y="48049"/>
                  <a:ext cx="45076" cy="117697"/>
                  <a:chOff x="0" y="0"/>
                  <a:chExt cx="45075" cy="117695"/>
                </a:xfrm>
              </p:grpSpPr>
              <p:sp>
                <p:nvSpPr>
                  <p:cNvPr id="167" name="Line"/>
                  <p:cNvSpPr/>
                  <p:nvPr/>
                </p:nvSpPr>
                <p:spPr>
                  <a:xfrm flipH="1" flipV="1">
                    <a:off x="22112" y="29424"/>
                    <a:ext cx="851" cy="8827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68" name="Line"/>
                  <p:cNvSpPr/>
                  <p:nvPr/>
                </p:nvSpPr>
                <p:spPr>
                  <a:xfrm flipH="1" rot="10800000">
                    <a:off x="0" y="0"/>
                    <a:ext cx="45076" cy="2858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70" name="Rounded Rectangle"/>
                <p:cNvSpPr/>
                <p:nvPr/>
              </p:nvSpPr>
              <p:spPr>
                <a:xfrm>
                  <a:off x="807684" y="12405"/>
                  <a:ext cx="57836" cy="40251"/>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73" name="Group"/>
                <p:cNvGrpSpPr/>
                <p:nvPr/>
              </p:nvGrpSpPr>
              <p:grpSpPr>
                <a:xfrm rot="10800000">
                  <a:off x="814064" y="51564"/>
                  <a:ext cx="45076" cy="117697"/>
                  <a:chOff x="0" y="0"/>
                  <a:chExt cx="45075" cy="117695"/>
                </a:xfrm>
              </p:grpSpPr>
              <p:sp>
                <p:nvSpPr>
                  <p:cNvPr id="171" name="Line"/>
                  <p:cNvSpPr/>
                  <p:nvPr/>
                </p:nvSpPr>
                <p:spPr>
                  <a:xfrm flipH="1" flipV="1">
                    <a:off x="22112" y="29424"/>
                    <a:ext cx="851" cy="8827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72" name="Line"/>
                  <p:cNvSpPr/>
                  <p:nvPr/>
                </p:nvSpPr>
                <p:spPr>
                  <a:xfrm flipH="1" rot="10800000">
                    <a:off x="0" y="0"/>
                    <a:ext cx="45076" cy="2858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74" name="Rounded Rectangle"/>
                <p:cNvSpPr/>
                <p:nvPr/>
              </p:nvSpPr>
              <p:spPr>
                <a:xfrm>
                  <a:off x="892771" y="12405"/>
                  <a:ext cx="57836" cy="40251"/>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77" name="Group"/>
                <p:cNvGrpSpPr/>
                <p:nvPr/>
              </p:nvGrpSpPr>
              <p:grpSpPr>
                <a:xfrm rot="10800000">
                  <a:off x="899151" y="53610"/>
                  <a:ext cx="45076" cy="117697"/>
                  <a:chOff x="0" y="0"/>
                  <a:chExt cx="45075" cy="117695"/>
                </a:xfrm>
              </p:grpSpPr>
              <p:sp>
                <p:nvSpPr>
                  <p:cNvPr id="175" name="Line"/>
                  <p:cNvSpPr/>
                  <p:nvPr/>
                </p:nvSpPr>
                <p:spPr>
                  <a:xfrm flipH="1" flipV="1">
                    <a:off x="22112" y="29424"/>
                    <a:ext cx="851" cy="8827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76" name="Line"/>
                  <p:cNvSpPr/>
                  <p:nvPr/>
                </p:nvSpPr>
                <p:spPr>
                  <a:xfrm flipH="1" rot="10800000">
                    <a:off x="0" y="0"/>
                    <a:ext cx="45076" cy="2858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182" name="Group"/>
                <p:cNvGrpSpPr/>
                <p:nvPr/>
              </p:nvGrpSpPr>
              <p:grpSpPr>
                <a:xfrm rot="5400000">
                  <a:off x="400049" y="46351"/>
                  <a:ext cx="169498" cy="76796"/>
                  <a:chOff x="0" y="0"/>
                  <a:chExt cx="169497" cy="76794"/>
                </a:xfrm>
              </p:grpSpPr>
              <p:pic>
                <p:nvPicPr>
                  <p:cNvPr id="178" name="image22.png" descr="image22.png"/>
                  <p:cNvPicPr>
                    <a:picLocks noChangeAspect="1"/>
                  </p:cNvPicPr>
                  <p:nvPr/>
                </p:nvPicPr>
                <p:blipFill>
                  <a:blip r:embed="rId2">
                    <a:extLst/>
                  </a:blip>
                  <a:stretch>
                    <a:fillRect/>
                  </a:stretch>
                </p:blipFill>
                <p:spPr>
                  <a:xfrm rot="5400000">
                    <a:off x="-9600" y="9599"/>
                    <a:ext cx="76796" cy="57597"/>
                  </a:xfrm>
                  <a:prstGeom prst="rect">
                    <a:avLst/>
                  </a:prstGeom>
                  <a:ln w="12700" cap="flat">
                    <a:noFill/>
                    <a:miter lim="400000"/>
                  </a:ln>
                  <a:effectLst/>
                </p:spPr>
              </p:pic>
              <p:grpSp>
                <p:nvGrpSpPr>
                  <p:cNvPr id="181" name="Group"/>
                  <p:cNvGrpSpPr/>
                  <p:nvPr/>
                </p:nvGrpSpPr>
                <p:grpSpPr>
                  <a:xfrm rot="16200000">
                    <a:off x="89825" y="-22194"/>
                    <a:ext cx="38163" cy="121183"/>
                    <a:chOff x="0" y="0"/>
                    <a:chExt cx="38161" cy="121182"/>
                  </a:xfrm>
                </p:grpSpPr>
                <p:sp>
                  <p:nvSpPr>
                    <p:cNvPr id="179" name="Line"/>
                    <p:cNvSpPr/>
                    <p:nvPr/>
                  </p:nvSpPr>
                  <p:spPr>
                    <a:xfrm flipH="1">
                      <a:off x="20605" y="0"/>
                      <a:ext cx="1" cy="8333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80" name="Circle"/>
                    <p:cNvSpPr/>
                    <p:nvPr/>
                  </p:nvSpPr>
                  <p:spPr>
                    <a:xfrm>
                      <a:off x="0" y="82792"/>
                      <a:ext cx="38162" cy="38391"/>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nvGrpSpPr>
                <p:cNvPr id="187" name="Group"/>
                <p:cNvGrpSpPr/>
                <p:nvPr/>
              </p:nvGrpSpPr>
              <p:grpSpPr>
                <a:xfrm rot="5400000">
                  <a:off x="289092" y="46351"/>
                  <a:ext cx="169499" cy="76796"/>
                  <a:chOff x="0" y="0"/>
                  <a:chExt cx="169497" cy="76794"/>
                </a:xfrm>
              </p:grpSpPr>
              <p:pic>
                <p:nvPicPr>
                  <p:cNvPr id="183" name="image22.png" descr="image22.png"/>
                  <p:cNvPicPr>
                    <a:picLocks noChangeAspect="1"/>
                  </p:cNvPicPr>
                  <p:nvPr/>
                </p:nvPicPr>
                <p:blipFill>
                  <a:blip r:embed="rId2">
                    <a:extLst/>
                  </a:blip>
                  <a:stretch>
                    <a:fillRect/>
                  </a:stretch>
                </p:blipFill>
                <p:spPr>
                  <a:xfrm rot="5400000">
                    <a:off x="-9600" y="9599"/>
                    <a:ext cx="76796" cy="57597"/>
                  </a:xfrm>
                  <a:prstGeom prst="rect">
                    <a:avLst/>
                  </a:prstGeom>
                  <a:ln w="12700" cap="flat">
                    <a:noFill/>
                    <a:miter lim="400000"/>
                  </a:ln>
                  <a:effectLst/>
                </p:spPr>
              </p:pic>
              <p:grpSp>
                <p:nvGrpSpPr>
                  <p:cNvPr id="186" name="Group"/>
                  <p:cNvGrpSpPr/>
                  <p:nvPr/>
                </p:nvGrpSpPr>
                <p:grpSpPr>
                  <a:xfrm rot="16200000">
                    <a:off x="89825" y="-22194"/>
                    <a:ext cx="38163" cy="121183"/>
                    <a:chOff x="0" y="0"/>
                    <a:chExt cx="38161" cy="121182"/>
                  </a:xfrm>
                </p:grpSpPr>
                <p:sp>
                  <p:nvSpPr>
                    <p:cNvPr id="184" name="Line"/>
                    <p:cNvSpPr/>
                    <p:nvPr/>
                  </p:nvSpPr>
                  <p:spPr>
                    <a:xfrm flipH="1">
                      <a:off x="20605" y="0"/>
                      <a:ext cx="1" cy="8333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85" name="Circle"/>
                    <p:cNvSpPr/>
                    <p:nvPr/>
                  </p:nvSpPr>
                  <p:spPr>
                    <a:xfrm>
                      <a:off x="0" y="82792"/>
                      <a:ext cx="38162" cy="38391"/>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pic>
              <p:nvPicPr>
                <p:cNvPr id="188" name="image22.png" descr="image22.png"/>
                <p:cNvPicPr>
                  <a:picLocks noChangeAspect="1"/>
                </p:cNvPicPr>
                <p:nvPr/>
              </p:nvPicPr>
              <p:blipFill>
                <a:blip r:embed="rId2">
                  <a:extLst/>
                </a:blip>
                <a:stretch>
                  <a:fillRect/>
                </a:stretch>
              </p:blipFill>
              <p:spPr>
                <a:xfrm rot="10800000">
                  <a:off x="223200" y="0"/>
                  <a:ext cx="76795" cy="57596"/>
                </a:xfrm>
                <a:prstGeom prst="rect">
                  <a:avLst/>
                </a:prstGeom>
                <a:ln w="12700" cap="flat">
                  <a:noFill/>
                  <a:miter lim="400000"/>
                </a:ln>
                <a:effectLst/>
              </p:spPr>
            </p:pic>
            <p:grpSp>
              <p:nvGrpSpPr>
                <p:cNvPr id="193" name="Group"/>
                <p:cNvGrpSpPr/>
                <p:nvPr/>
              </p:nvGrpSpPr>
              <p:grpSpPr>
                <a:xfrm rot="5400000">
                  <a:off x="68840" y="43183"/>
                  <a:ext cx="163162" cy="76796"/>
                  <a:chOff x="0" y="0"/>
                  <a:chExt cx="163161" cy="76794"/>
                </a:xfrm>
              </p:grpSpPr>
              <p:pic>
                <p:nvPicPr>
                  <p:cNvPr id="189" name="image22.png" descr="image22.png"/>
                  <p:cNvPicPr>
                    <a:picLocks noChangeAspect="1"/>
                  </p:cNvPicPr>
                  <p:nvPr/>
                </p:nvPicPr>
                <p:blipFill>
                  <a:blip r:embed="rId2">
                    <a:extLst/>
                  </a:blip>
                  <a:stretch>
                    <a:fillRect/>
                  </a:stretch>
                </p:blipFill>
                <p:spPr>
                  <a:xfrm rot="5400000">
                    <a:off x="-9600" y="9599"/>
                    <a:ext cx="76796" cy="57597"/>
                  </a:xfrm>
                  <a:prstGeom prst="rect">
                    <a:avLst/>
                  </a:prstGeom>
                  <a:ln w="12700" cap="flat">
                    <a:noFill/>
                    <a:miter lim="400000"/>
                  </a:ln>
                  <a:effectLst/>
                </p:spPr>
              </p:pic>
              <p:grpSp>
                <p:nvGrpSpPr>
                  <p:cNvPr id="192" name="Group"/>
                  <p:cNvGrpSpPr/>
                  <p:nvPr/>
                </p:nvGrpSpPr>
                <p:grpSpPr>
                  <a:xfrm rot="5400000">
                    <a:off x="81775" y="-20451"/>
                    <a:ext cx="45076" cy="117697"/>
                    <a:chOff x="0" y="0"/>
                    <a:chExt cx="45075" cy="117695"/>
                  </a:xfrm>
                </p:grpSpPr>
                <p:sp>
                  <p:nvSpPr>
                    <p:cNvPr id="190" name="Line"/>
                    <p:cNvSpPr/>
                    <p:nvPr/>
                  </p:nvSpPr>
                  <p:spPr>
                    <a:xfrm flipH="1" flipV="1">
                      <a:off x="22112" y="29424"/>
                      <a:ext cx="851" cy="8827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91" name="Line"/>
                    <p:cNvSpPr/>
                    <p:nvPr/>
                  </p:nvSpPr>
                  <p:spPr>
                    <a:xfrm flipH="1" rot="10800000">
                      <a:off x="0" y="0"/>
                      <a:ext cx="45076" cy="2858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nvGrpSpPr>
                <p:cNvPr id="196" name="Group"/>
                <p:cNvGrpSpPr/>
                <p:nvPr/>
              </p:nvGrpSpPr>
              <p:grpSpPr>
                <a:xfrm rot="10800000">
                  <a:off x="239060" y="45553"/>
                  <a:ext cx="45076" cy="117697"/>
                  <a:chOff x="0" y="0"/>
                  <a:chExt cx="45075" cy="117695"/>
                </a:xfrm>
              </p:grpSpPr>
              <p:sp>
                <p:nvSpPr>
                  <p:cNvPr id="194" name="Line"/>
                  <p:cNvSpPr/>
                  <p:nvPr/>
                </p:nvSpPr>
                <p:spPr>
                  <a:xfrm flipH="1" flipV="1">
                    <a:off x="22112" y="29424"/>
                    <a:ext cx="851" cy="8827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95" name="Line"/>
                  <p:cNvSpPr/>
                  <p:nvPr/>
                </p:nvSpPr>
                <p:spPr>
                  <a:xfrm flipH="1" rot="10800000">
                    <a:off x="0" y="0"/>
                    <a:ext cx="45076" cy="2858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201" name="Group"/>
                <p:cNvGrpSpPr/>
                <p:nvPr/>
              </p:nvGrpSpPr>
              <p:grpSpPr>
                <a:xfrm rot="5400000">
                  <a:off x="-43184" y="47909"/>
                  <a:ext cx="163162" cy="76796"/>
                  <a:chOff x="0" y="0"/>
                  <a:chExt cx="163161" cy="76794"/>
                </a:xfrm>
              </p:grpSpPr>
              <p:pic>
                <p:nvPicPr>
                  <p:cNvPr id="197" name="image22.png" descr="image22.png"/>
                  <p:cNvPicPr>
                    <a:picLocks noChangeAspect="1"/>
                  </p:cNvPicPr>
                  <p:nvPr/>
                </p:nvPicPr>
                <p:blipFill>
                  <a:blip r:embed="rId2">
                    <a:extLst/>
                  </a:blip>
                  <a:stretch>
                    <a:fillRect/>
                  </a:stretch>
                </p:blipFill>
                <p:spPr>
                  <a:xfrm rot="5400000">
                    <a:off x="-9600" y="9599"/>
                    <a:ext cx="76796" cy="57597"/>
                  </a:xfrm>
                  <a:prstGeom prst="rect">
                    <a:avLst/>
                  </a:prstGeom>
                  <a:ln w="12700" cap="flat">
                    <a:noFill/>
                    <a:miter lim="400000"/>
                  </a:ln>
                  <a:effectLst/>
                </p:spPr>
              </p:pic>
              <p:grpSp>
                <p:nvGrpSpPr>
                  <p:cNvPr id="200" name="Group"/>
                  <p:cNvGrpSpPr/>
                  <p:nvPr/>
                </p:nvGrpSpPr>
                <p:grpSpPr>
                  <a:xfrm rot="5400000">
                    <a:off x="81775" y="-20451"/>
                    <a:ext cx="45076" cy="117697"/>
                    <a:chOff x="0" y="0"/>
                    <a:chExt cx="45075" cy="117695"/>
                  </a:xfrm>
                </p:grpSpPr>
                <p:sp>
                  <p:nvSpPr>
                    <p:cNvPr id="198" name="Line"/>
                    <p:cNvSpPr/>
                    <p:nvPr/>
                  </p:nvSpPr>
                  <p:spPr>
                    <a:xfrm flipH="1" flipV="1">
                      <a:off x="22112" y="29424"/>
                      <a:ext cx="851" cy="8827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99" name="Line"/>
                    <p:cNvSpPr/>
                    <p:nvPr/>
                  </p:nvSpPr>
                  <p:spPr>
                    <a:xfrm flipH="1" rot="10800000">
                      <a:off x="0" y="0"/>
                      <a:ext cx="45076" cy="2858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grpSp>
          <p:nvGrpSpPr>
            <p:cNvPr id="237" name="Group"/>
            <p:cNvGrpSpPr/>
            <p:nvPr/>
          </p:nvGrpSpPr>
          <p:grpSpPr>
            <a:xfrm>
              <a:off x="5469807" y="4576163"/>
              <a:ext cx="874641" cy="569405"/>
              <a:chOff x="0" y="0"/>
              <a:chExt cx="874640" cy="569404"/>
            </a:xfrm>
          </p:grpSpPr>
          <p:sp>
            <p:nvSpPr>
              <p:cNvPr id="204" name="&lt;&lt;system&gt;&gt;…"/>
              <p:cNvSpPr/>
              <p:nvPr/>
            </p:nvSpPr>
            <p:spPr>
              <a:xfrm>
                <a:off x="0" y="0"/>
                <a:ext cx="874641" cy="413283"/>
              </a:xfrm>
              <a:prstGeom prst="roundRect">
                <a:avLst>
                  <a:gd name="adj" fmla="val 9876"/>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DataManger</a:t>
                </a:r>
              </a:p>
            </p:txBody>
          </p:sp>
          <p:grpSp>
            <p:nvGrpSpPr>
              <p:cNvPr id="236" name="Group"/>
              <p:cNvGrpSpPr/>
              <p:nvPr/>
            </p:nvGrpSpPr>
            <p:grpSpPr>
              <a:xfrm flipH="1" rot="16200000">
                <a:off x="406703" y="130319"/>
                <a:ext cx="166246" cy="711926"/>
                <a:chOff x="0" y="0"/>
                <a:chExt cx="166244" cy="711925"/>
              </a:xfrm>
            </p:grpSpPr>
            <p:sp>
              <p:nvSpPr>
                <p:cNvPr id="205" name="Rounded Rectangle"/>
                <p:cNvSpPr/>
                <p:nvPr/>
              </p:nvSpPr>
              <p:spPr>
                <a:xfrm rot="16200000">
                  <a:off x="3506" y="173677"/>
                  <a:ext cx="56127" cy="39062"/>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08" name="Group"/>
                <p:cNvGrpSpPr/>
                <p:nvPr/>
              </p:nvGrpSpPr>
              <p:grpSpPr>
                <a:xfrm rot="5400000">
                  <a:off x="81867" y="136098"/>
                  <a:ext cx="43744" cy="114220"/>
                  <a:chOff x="0" y="0"/>
                  <a:chExt cx="43743" cy="114218"/>
                </a:xfrm>
              </p:grpSpPr>
              <p:sp>
                <p:nvSpPr>
                  <p:cNvPr id="206" name="Line"/>
                  <p:cNvSpPr/>
                  <p:nvPr/>
                </p:nvSpPr>
                <p:spPr>
                  <a:xfrm flipH="1" flipV="1">
                    <a:off x="21459" y="28554"/>
                    <a:ext cx="826" cy="8566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07" name="Line"/>
                  <p:cNvSpPr/>
                  <p:nvPr/>
                </p:nvSpPr>
                <p:spPr>
                  <a:xfrm flipH="1" rot="10800000">
                    <a:off x="0" y="-1"/>
                    <a:ext cx="43744" cy="2774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209" name="Rounded Rectangle"/>
                <p:cNvSpPr/>
                <p:nvPr/>
              </p:nvSpPr>
              <p:spPr>
                <a:xfrm rot="16200000">
                  <a:off x="3506" y="91105"/>
                  <a:ext cx="56127" cy="39062"/>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12" name="Group"/>
                <p:cNvGrpSpPr/>
                <p:nvPr/>
              </p:nvGrpSpPr>
              <p:grpSpPr>
                <a:xfrm rot="5400000">
                  <a:off x="85278" y="53526"/>
                  <a:ext cx="43744" cy="114219"/>
                  <a:chOff x="0" y="0"/>
                  <a:chExt cx="43743" cy="114218"/>
                </a:xfrm>
              </p:grpSpPr>
              <p:sp>
                <p:nvSpPr>
                  <p:cNvPr id="210" name="Line"/>
                  <p:cNvSpPr/>
                  <p:nvPr/>
                </p:nvSpPr>
                <p:spPr>
                  <a:xfrm flipH="1" flipV="1">
                    <a:off x="21459" y="28554"/>
                    <a:ext cx="826" cy="8566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11" name="Line"/>
                  <p:cNvSpPr/>
                  <p:nvPr/>
                </p:nvSpPr>
                <p:spPr>
                  <a:xfrm flipH="1" rot="10800000">
                    <a:off x="0" y="-1"/>
                    <a:ext cx="43744" cy="2774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213" name="Rounded Rectangle"/>
                <p:cNvSpPr/>
                <p:nvPr/>
              </p:nvSpPr>
              <p:spPr>
                <a:xfrm rot="16200000">
                  <a:off x="3506" y="8532"/>
                  <a:ext cx="56127" cy="39062"/>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16" name="Group"/>
                <p:cNvGrpSpPr/>
                <p:nvPr/>
              </p:nvGrpSpPr>
              <p:grpSpPr>
                <a:xfrm rot="5400000">
                  <a:off x="87264" y="-29046"/>
                  <a:ext cx="43744" cy="114219"/>
                  <a:chOff x="0" y="0"/>
                  <a:chExt cx="43743" cy="114218"/>
                </a:xfrm>
              </p:grpSpPr>
              <p:sp>
                <p:nvSpPr>
                  <p:cNvPr id="214" name="Line"/>
                  <p:cNvSpPr/>
                  <p:nvPr/>
                </p:nvSpPr>
                <p:spPr>
                  <a:xfrm flipH="1" flipV="1">
                    <a:off x="21459" y="28554"/>
                    <a:ext cx="826" cy="8566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15" name="Line"/>
                  <p:cNvSpPr/>
                  <p:nvPr/>
                </p:nvSpPr>
                <p:spPr>
                  <a:xfrm flipH="1" rot="10800000">
                    <a:off x="0" y="-1"/>
                    <a:ext cx="43744" cy="2774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221" name="Group"/>
                <p:cNvGrpSpPr/>
                <p:nvPr/>
              </p:nvGrpSpPr>
              <p:grpSpPr>
                <a:xfrm>
                  <a:off x="-1" y="311867"/>
                  <a:ext cx="164491" cy="74526"/>
                  <a:chOff x="0" y="0"/>
                  <a:chExt cx="164489" cy="74525"/>
                </a:xfrm>
              </p:grpSpPr>
              <p:pic>
                <p:nvPicPr>
                  <p:cNvPr id="217" name="image22.png" descr="image22.png"/>
                  <p:cNvPicPr>
                    <a:picLocks noChangeAspect="1"/>
                  </p:cNvPicPr>
                  <p:nvPr/>
                </p:nvPicPr>
                <p:blipFill>
                  <a:blip r:embed="rId2">
                    <a:extLst/>
                  </a:blip>
                  <a:stretch>
                    <a:fillRect/>
                  </a:stretch>
                </p:blipFill>
                <p:spPr>
                  <a:xfrm rot="5400000">
                    <a:off x="-9316" y="9315"/>
                    <a:ext cx="74526" cy="55895"/>
                  </a:xfrm>
                  <a:prstGeom prst="rect">
                    <a:avLst/>
                  </a:prstGeom>
                  <a:ln w="12700" cap="flat">
                    <a:noFill/>
                    <a:miter lim="400000"/>
                  </a:ln>
                  <a:effectLst/>
                </p:spPr>
              </p:pic>
              <p:grpSp>
                <p:nvGrpSpPr>
                  <p:cNvPr id="220" name="Group"/>
                  <p:cNvGrpSpPr/>
                  <p:nvPr/>
                </p:nvGrpSpPr>
                <p:grpSpPr>
                  <a:xfrm rot="16200000">
                    <a:off x="87171" y="-21539"/>
                    <a:ext cx="37035" cy="117603"/>
                    <a:chOff x="0" y="0"/>
                    <a:chExt cx="37034" cy="117601"/>
                  </a:xfrm>
                </p:grpSpPr>
                <p:sp>
                  <p:nvSpPr>
                    <p:cNvPr id="218" name="Line"/>
                    <p:cNvSpPr/>
                    <p:nvPr/>
                  </p:nvSpPr>
                  <p:spPr>
                    <a:xfrm flipH="1">
                      <a:off x="19996" y="0"/>
                      <a:ext cx="1" cy="8087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219" name="Circle"/>
                    <p:cNvSpPr/>
                    <p:nvPr/>
                  </p:nvSpPr>
                  <p:spPr>
                    <a:xfrm>
                      <a:off x="0" y="80346"/>
                      <a:ext cx="37035" cy="37256"/>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pic>
              <p:nvPicPr>
                <p:cNvPr id="222" name="image22.png" descr="image22.png"/>
                <p:cNvPicPr>
                  <a:picLocks noChangeAspect="1"/>
                </p:cNvPicPr>
                <p:nvPr/>
              </p:nvPicPr>
              <p:blipFill>
                <a:blip r:embed="rId2">
                  <a:extLst/>
                </a:blip>
                <a:stretch>
                  <a:fillRect/>
                </a:stretch>
              </p:blipFill>
              <p:spPr>
                <a:xfrm rot="5400000">
                  <a:off x="-9316" y="430109"/>
                  <a:ext cx="74526" cy="55895"/>
                </a:xfrm>
                <a:prstGeom prst="rect">
                  <a:avLst/>
                </a:prstGeom>
                <a:ln w="12700" cap="flat">
                  <a:noFill/>
                  <a:miter lim="400000"/>
                </a:ln>
                <a:effectLst/>
              </p:spPr>
            </p:pic>
            <p:grpSp>
              <p:nvGrpSpPr>
                <p:cNvPr id="225" name="Group"/>
                <p:cNvGrpSpPr/>
                <p:nvPr/>
              </p:nvGrpSpPr>
              <p:grpSpPr>
                <a:xfrm rot="5400000">
                  <a:off x="79444" y="400947"/>
                  <a:ext cx="43744" cy="114219"/>
                  <a:chOff x="0" y="0"/>
                  <a:chExt cx="43743" cy="114218"/>
                </a:xfrm>
              </p:grpSpPr>
              <p:sp>
                <p:nvSpPr>
                  <p:cNvPr id="223" name="Line"/>
                  <p:cNvSpPr/>
                  <p:nvPr/>
                </p:nvSpPr>
                <p:spPr>
                  <a:xfrm flipH="1" flipV="1">
                    <a:off x="21459" y="28554"/>
                    <a:ext cx="826" cy="8566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24" name="Line"/>
                  <p:cNvSpPr/>
                  <p:nvPr/>
                </p:nvSpPr>
                <p:spPr>
                  <a:xfrm flipH="1" rot="10800000">
                    <a:off x="0" y="-1"/>
                    <a:ext cx="43744" cy="2774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230" name="Group"/>
                <p:cNvGrpSpPr/>
                <p:nvPr/>
              </p:nvGrpSpPr>
              <p:grpSpPr>
                <a:xfrm>
                  <a:off x="-1" y="528685"/>
                  <a:ext cx="164491" cy="74527"/>
                  <a:chOff x="0" y="0"/>
                  <a:chExt cx="164489" cy="74525"/>
                </a:xfrm>
              </p:grpSpPr>
              <p:pic>
                <p:nvPicPr>
                  <p:cNvPr id="226" name="image22.png" descr="image22.png"/>
                  <p:cNvPicPr>
                    <a:picLocks noChangeAspect="1"/>
                  </p:cNvPicPr>
                  <p:nvPr/>
                </p:nvPicPr>
                <p:blipFill>
                  <a:blip r:embed="rId2">
                    <a:extLst/>
                  </a:blip>
                  <a:stretch>
                    <a:fillRect/>
                  </a:stretch>
                </p:blipFill>
                <p:spPr>
                  <a:xfrm rot="5400000">
                    <a:off x="-9316" y="9315"/>
                    <a:ext cx="74526" cy="55895"/>
                  </a:xfrm>
                  <a:prstGeom prst="rect">
                    <a:avLst/>
                  </a:prstGeom>
                  <a:ln w="12700" cap="flat">
                    <a:noFill/>
                    <a:miter lim="400000"/>
                  </a:ln>
                  <a:effectLst/>
                </p:spPr>
              </p:pic>
              <p:grpSp>
                <p:nvGrpSpPr>
                  <p:cNvPr id="229" name="Group"/>
                  <p:cNvGrpSpPr/>
                  <p:nvPr/>
                </p:nvGrpSpPr>
                <p:grpSpPr>
                  <a:xfrm rot="16200000">
                    <a:off x="87171" y="-21539"/>
                    <a:ext cx="37035" cy="117603"/>
                    <a:chOff x="0" y="0"/>
                    <a:chExt cx="37034" cy="117601"/>
                  </a:xfrm>
                </p:grpSpPr>
                <p:sp>
                  <p:nvSpPr>
                    <p:cNvPr id="227" name="Line"/>
                    <p:cNvSpPr/>
                    <p:nvPr/>
                  </p:nvSpPr>
                  <p:spPr>
                    <a:xfrm flipH="1">
                      <a:off x="19996" y="0"/>
                      <a:ext cx="1" cy="8087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228" name="Circle"/>
                    <p:cNvSpPr/>
                    <p:nvPr/>
                  </p:nvSpPr>
                  <p:spPr>
                    <a:xfrm>
                      <a:off x="0" y="80346"/>
                      <a:ext cx="37035" cy="37256"/>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nvGrpSpPr>
                <p:cNvPr id="235" name="Group"/>
                <p:cNvGrpSpPr/>
                <p:nvPr/>
              </p:nvGrpSpPr>
              <p:grpSpPr>
                <a:xfrm>
                  <a:off x="-1" y="637399"/>
                  <a:ext cx="164491" cy="74527"/>
                  <a:chOff x="0" y="0"/>
                  <a:chExt cx="164489" cy="74525"/>
                </a:xfrm>
              </p:grpSpPr>
              <p:pic>
                <p:nvPicPr>
                  <p:cNvPr id="231" name="image22.png" descr="image22.png"/>
                  <p:cNvPicPr>
                    <a:picLocks noChangeAspect="1"/>
                  </p:cNvPicPr>
                  <p:nvPr/>
                </p:nvPicPr>
                <p:blipFill>
                  <a:blip r:embed="rId2">
                    <a:extLst/>
                  </a:blip>
                  <a:stretch>
                    <a:fillRect/>
                  </a:stretch>
                </p:blipFill>
                <p:spPr>
                  <a:xfrm rot="5400000">
                    <a:off x="-9316" y="9315"/>
                    <a:ext cx="74526" cy="55895"/>
                  </a:xfrm>
                  <a:prstGeom prst="rect">
                    <a:avLst/>
                  </a:prstGeom>
                  <a:ln w="12700" cap="flat">
                    <a:noFill/>
                    <a:miter lim="400000"/>
                  </a:ln>
                  <a:effectLst/>
                </p:spPr>
              </p:pic>
              <p:grpSp>
                <p:nvGrpSpPr>
                  <p:cNvPr id="234" name="Group"/>
                  <p:cNvGrpSpPr/>
                  <p:nvPr/>
                </p:nvGrpSpPr>
                <p:grpSpPr>
                  <a:xfrm rot="16200000">
                    <a:off x="87171" y="-21539"/>
                    <a:ext cx="37035" cy="117603"/>
                    <a:chOff x="0" y="0"/>
                    <a:chExt cx="37034" cy="117601"/>
                  </a:xfrm>
                </p:grpSpPr>
                <p:sp>
                  <p:nvSpPr>
                    <p:cNvPr id="232" name="Line"/>
                    <p:cNvSpPr/>
                    <p:nvPr/>
                  </p:nvSpPr>
                  <p:spPr>
                    <a:xfrm flipH="1">
                      <a:off x="19996" y="0"/>
                      <a:ext cx="1" cy="8087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233" name="Circle"/>
                    <p:cNvSpPr/>
                    <p:nvPr/>
                  </p:nvSpPr>
                  <p:spPr>
                    <a:xfrm>
                      <a:off x="0" y="80346"/>
                      <a:ext cx="37035" cy="37256"/>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grpSp>
          <p:nvGrpSpPr>
            <p:cNvPr id="257" name="Group"/>
            <p:cNvGrpSpPr/>
            <p:nvPr/>
          </p:nvGrpSpPr>
          <p:grpSpPr>
            <a:xfrm>
              <a:off x="7736669" y="3858448"/>
              <a:ext cx="895243" cy="584980"/>
              <a:chOff x="0" y="0"/>
              <a:chExt cx="895242" cy="584979"/>
            </a:xfrm>
          </p:grpSpPr>
          <p:sp>
            <p:nvSpPr>
              <p:cNvPr id="238" name="&lt;&lt;system&gt;&gt;…"/>
              <p:cNvSpPr/>
              <p:nvPr/>
            </p:nvSpPr>
            <p:spPr>
              <a:xfrm>
                <a:off x="0" y="0"/>
                <a:ext cx="895243" cy="399288"/>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QoS</a:t>
                </a:r>
              </a:p>
            </p:txBody>
          </p:sp>
          <p:grpSp>
            <p:nvGrpSpPr>
              <p:cNvPr id="256" name="Group"/>
              <p:cNvGrpSpPr/>
              <p:nvPr/>
            </p:nvGrpSpPr>
            <p:grpSpPr>
              <a:xfrm flipH="1" rot="16200000">
                <a:off x="342420" y="264510"/>
                <a:ext cx="188206" cy="452735"/>
                <a:chOff x="0" y="0"/>
                <a:chExt cx="188204" cy="452733"/>
              </a:xfrm>
            </p:grpSpPr>
            <p:grpSp>
              <p:nvGrpSpPr>
                <p:cNvPr id="243" name="Group"/>
                <p:cNvGrpSpPr/>
                <p:nvPr/>
              </p:nvGrpSpPr>
              <p:grpSpPr>
                <a:xfrm>
                  <a:off x="-1" y="367463"/>
                  <a:ext cx="188206" cy="85271"/>
                  <a:chOff x="0" y="0"/>
                  <a:chExt cx="188204" cy="85269"/>
                </a:xfrm>
              </p:grpSpPr>
              <p:pic>
                <p:nvPicPr>
                  <p:cNvPr id="239" name="image22.png" descr="image22.png"/>
                  <p:cNvPicPr>
                    <a:picLocks noChangeAspect="1"/>
                  </p:cNvPicPr>
                  <p:nvPr/>
                </p:nvPicPr>
                <p:blipFill>
                  <a:blip r:embed="rId2">
                    <a:extLst/>
                  </a:blip>
                  <a:stretch>
                    <a:fillRect/>
                  </a:stretch>
                </p:blipFill>
                <p:spPr>
                  <a:xfrm rot="5400000">
                    <a:off x="-10659" y="10658"/>
                    <a:ext cx="85271" cy="63954"/>
                  </a:xfrm>
                  <a:prstGeom prst="rect">
                    <a:avLst/>
                  </a:prstGeom>
                  <a:ln w="12700" cap="flat">
                    <a:noFill/>
                    <a:miter lim="400000"/>
                  </a:ln>
                  <a:effectLst/>
                </p:spPr>
              </p:pic>
              <p:grpSp>
                <p:nvGrpSpPr>
                  <p:cNvPr id="242" name="Group"/>
                  <p:cNvGrpSpPr/>
                  <p:nvPr/>
                </p:nvGrpSpPr>
                <p:grpSpPr>
                  <a:xfrm rot="16200000">
                    <a:off x="99739" y="-24644"/>
                    <a:ext cx="42374" cy="134558"/>
                    <a:chOff x="0" y="0"/>
                    <a:chExt cx="42373" cy="134556"/>
                  </a:xfrm>
                </p:grpSpPr>
                <p:sp>
                  <p:nvSpPr>
                    <p:cNvPr id="240" name="Line"/>
                    <p:cNvSpPr/>
                    <p:nvPr/>
                  </p:nvSpPr>
                  <p:spPr>
                    <a:xfrm flipH="1">
                      <a:off x="22879" y="0"/>
                      <a:ext cx="1" cy="9253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241" name="Circle"/>
                    <p:cNvSpPr/>
                    <p:nvPr/>
                  </p:nvSpPr>
                  <p:spPr>
                    <a:xfrm>
                      <a:off x="0" y="91930"/>
                      <a:ext cx="42374" cy="42627"/>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244" name="Rounded Rectangle"/>
                <p:cNvSpPr/>
                <p:nvPr/>
              </p:nvSpPr>
              <p:spPr>
                <a:xfrm rot="16200000">
                  <a:off x="-5524" y="198716"/>
                  <a:ext cx="64219" cy="4469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47" name="Group"/>
                <p:cNvGrpSpPr/>
                <p:nvPr/>
              </p:nvGrpSpPr>
              <p:grpSpPr>
                <a:xfrm rot="5400000">
                  <a:off x="84134" y="155720"/>
                  <a:ext cx="50051" cy="130686"/>
                  <a:chOff x="0" y="0"/>
                  <a:chExt cx="50049" cy="130685"/>
                </a:xfrm>
              </p:grpSpPr>
              <p:sp>
                <p:nvSpPr>
                  <p:cNvPr id="245" name="Line"/>
                  <p:cNvSpPr/>
                  <p:nvPr/>
                </p:nvSpPr>
                <p:spPr>
                  <a:xfrm flipH="1" flipV="1">
                    <a:off x="24552" y="32671"/>
                    <a:ext cx="946" cy="9801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46" name="Line"/>
                  <p:cNvSpPr/>
                  <p:nvPr/>
                </p:nvSpPr>
                <p:spPr>
                  <a:xfrm flipH="1" rot="10800000">
                    <a:off x="0" y="-1"/>
                    <a:ext cx="50050" cy="3174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248" name="Rounded Rectangle"/>
                <p:cNvSpPr/>
                <p:nvPr/>
              </p:nvSpPr>
              <p:spPr>
                <a:xfrm rot="16200000">
                  <a:off x="-5524" y="104239"/>
                  <a:ext cx="64219" cy="4469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51" name="Group"/>
                <p:cNvGrpSpPr/>
                <p:nvPr/>
              </p:nvGrpSpPr>
              <p:grpSpPr>
                <a:xfrm rot="5400000">
                  <a:off x="88037" y="61243"/>
                  <a:ext cx="50051" cy="130686"/>
                  <a:chOff x="0" y="0"/>
                  <a:chExt cx="50049" cy="130685"/>
                </a:xfrm>
              </p:grpSpPr>
              <p:sp>
                <p:nvSpPr>
                  <p:cNvPr id="249" name="Line"/>
                  <p:cNvSpPr/>
                  <p:nvPr/>
                </p:nvSpPr>
                <p:spPr>
                  <a:xfrm flipH="1" flipV="1">
                    <a:off x="24552" y="32671"/>
                    <a:ext cx="946" cy="9801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50" name="Line"/>
                  <p:cNvSpPr/>
                  <p:nvPr/>
                </p:nvSpPr>
                <p:spPr>
                  <a:xfrm flipH="1" rot="10800000">
                    <a:off x="0" y="-1"/>
                    <a:ext cx="50050" cy="3174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252" name="Rounded Rectangle"/>
                <p:cNvSpPr/>
                <p:nvPr/>
              </p:nvSpPr>
              <p:spPr>
                <a:xfrm rot="16200000">
                  <a:off x="-5524" y="9762"/>
                  <a:ext cx="64219" cy="4469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55" name="Group"/>
                <p:cNvGrpSpPr/>
                <p:nvPr/>
              </p:nvGrpSpPr>
              <p:grpSpPr>
                <a:xfrm rot="5400000">
                  <a:off x="90309" y="-33234"/>
                  <a:ext cx="50051" cy="130686"/>
                  <a:chOff x="0" y="0"/>
                  <a:chExt cx="50049" cy="130685"/>
                </a:xfrm>
              </p:grpSpPr>
              <p:sp>
                <p:nvSpPr>
                  <p:cNvPr id="253" name="Line"/>
                  <p:cNvSpPr/>
                  <p:nvPr/>
                </p:nvSpPr>
                <p:spPr>
                  <a:xfrm flipH="1" flipV="1">
                    <a:off x="24552" y="32671"/>
                    <a:ext cx="946" cy="9801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54" name="Line"/>
                  <p:cNvSpPr/>
                  <p:nvPr/>
                </p:nvSpPr>
                <p:spPr>
                  <a:xfrm flipH="1" rot="10800000">
                    <a:off x="0" y="-1"/>
                    <a:ext cx="50050" cy="3174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277" name="Group"/>
            <p:cNvGrpSpPr/>
            <p:nvPr/>
          </p:nvGrpSpPr>
          <p:grpSpPr>
            <a:xfrm>
              <a:off x="4321287" y="5969787"/>
              <a:ext cx="889845" cy="605621"/>
              <a:chOff x="0" y="0"/>
              <a:chExt cx="889843" cy="605619"/>
            </a:xfrm>
          </p:grpSpPr>
          <p:sp>
            <p:nvSpPr>
              <p:cNvPr id="258" name="&lt;&lt;system&gt;&gt;…"/>
              <p:cNvSpPr/>
              <p:nvPr/>
            </p:nvSpPr>
            <p:spPr>
              <a:xfrm>
                <a:off x="0" y="0"/>
                <a:ext cx="889844" cy="41337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Translation</a:t>
                </a:r>
              </a:p>
            </p:txBody>
          </p:sp>
          <p:grpSp>
            <p:nvGrpSpPr>
              <p:cNvPr id="276" name="Group"/>
              <p:cNvGrpSpPr/>
              <p:nvPr/>
            </p:nvGrpSpPr>
            <p:grpSpPr>
              <a:xfrm flipH="1" rot="16200000">
                <a:off x="406787" y="273843"/>
                <a:ext cx="194846" cy="468709"/>
                <a:chOff x="0" y="0"/>
                <a:chExt cx="194844" cy="468707"/>
              </a:xfrm>
            </p:grpSpPr>
            <p:grpSp>
              <p:nvGrpSpPr>
                <p:cNvPr id="263" name="Group"/>
                <p:cNvGrpSpPr/>
                <p:nvPr/>
              </p:nvGrpSpPr>
              <p:grpSpPr>
                <a:xfrm>
                  <a:off x="-1" y="380429"/>
                  <a:ext cx="194846" cy="88279"/>
                  <a:chOff x="0" y="0"/>
                  <a:chExt cx="194844" cy="88278"/>
                </a:xfrm>
              </p:grpSpPr>
              <p:pic>
                <p:nvPicPr>
                  <p:cNvPr id="259" name="image22.png" descr="image22.png"/>
                  <p:cNvPicPr>
                    <a:picLocks noChangeAspect="1"/>
                  </p:cNvPicPr>
                  <p:nvPr/>
                </p:nvPicPr>
                <p:blipFill>
                  <a:blip r:embed="rId2">
                    <a:extLst/>
                  </a:blip>
                  <a:stretch>
                    <a:fillRect/>
                  </a:stretch>
                </p:blipFill>
                <p:spPr>
                  <a:xfrm rot="5400000">
                    <a:off x="-11035" y="11034"/>
                    <a:ext cx="88279" cy="66210"/>
                  </a:xfrm>
                  <a:prstGeom prst="rect">
                    <a:avLst/>
                  </a:prstGeom>
                  <a:ln w="12700" cap="flat">
                    <a:noFill/>
                    <a:miter lim="400000"/>
                  </a:ln>
                  <a:effectLst/>
                </p:spPr>
              </p:pic>
              <p:grpSp>
                <p:nvGrpSpPr>
                  <p:cNvPr id="262" name="Group"/>
                  <p:cNvGrpSpPr/>
                  <p:nvPr/>
                </p:nvGrpSpPr>
                <p:grpSpPr>
                  <a:xfrm rot="16200000">
                    <a:off x="103258" y="-25513"/>
                    <a:ext cx="43870" cy="139305"/>
                    <a:chOff x="0" y="0"/>
                    <a:chExt cx="43868" cy="139304"/>
                  </a:xfrm>
                </p:grpSpPr>
                <p:sp>
                  <p:nvSpPr>
                    <p:cNvPr id="260" name="Line"/>
                    <p:cNvSpPr/>
                    <p:nvPr/>
                  </p:nvSpPr>
                  <p:spPr>
                    <a:xfrm flipH="1">
                      <a:off x="23686" y="0"/>
                      <a:ext cx="1" cy="9579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261" name="Circle"/>
                    <p:cNvSpPr/>
                    <p:nvPr/>
                  </p:nvSpPr>
                  <p:spPr>
                    <a:xfrm>
                      <a:off x="0" y="95173"/>
                      <a:ext cx="43869" cy="4413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264" name="Rounded Rectangle"/>
                <p:cNvSpPr/>
                <p:nvPr/>
              </p:nvSpPr>
              <p:spPr>
                <a:xfrm rot="16200000">
                  <a:off x="-5719" y="205728"/>
                  <a:ext cx="66485" cy="46270"/>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67" name="Group"/>
                <p:cNvGrpSpPr/>
                <p:nvPr/>
              </p:nvGrpSpPr>
              <p:grpSpPr>
                <a:xfrm rot="5400000">
                  <a:off x="87103" y="161214"/>
                  <a:ext cx="51817" cy="135298"/>
                  <a:chOff x="0" y="0"/>
                  <a:chExt cx="51815" cy="135296"/>
                </a:xfrm>
              </p:grpSpPr>
              <p:sp>
                <p:nvSpPr>
                  <p:cNvPr id="265" name="Line"/>
                  <p:cNvSpPr/>
                  <p:nvPr/>
                </p:nvSpPr>
                <p:spPr>
                  <a:xfrm flipH="1" flipV="1">
                    <a:off x="25419" y="33824"/>
                    <a:ext cx="978" cy="1014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66" name="Line"/>
                  <p:cNvSpPr/>
                  <p:nvPr/>
                </p:nvSpPr>
                <p:spPr>
                  <a:xfrm flipH="1" rot="10800000">
                    <a:off x="0" y="-1"/>
                    <a:ext cx="51816" cy="3286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268" name="Rounded Rectangle"/>
                <p:cNvSpPr/>
                <p:nvPr/>
              </p:nvSpPr>
              <p:spPr>
                <a:xfrm rot="16200000">
                  <a:off x="-5719" y="107917"/>
                  <a:ext cx="66485" cy="46271"/>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71" name="Group"/>
                <p:cNvGrpSpPr/>
                <p:nvPr/>
              </p:nvGrpSpPr>
              <p:grpSpPr>
                <a:xfrm rot="5400000">
                  <a:off x="91143" y="63404"/>
                  <a:ext cx="51817" cy="135297"/>
                  <a:chOff x="0" y="0"/>
                  <a:chExt cx="51815" cy="135296"/>
                </a:xfrm>
              </p:grpSpPr>
              <p:sp>
                <p:nvSpPr>
                  <p:cNvPr id="269" name="Line"/>
                  <p:cNvSpPr/>
                  <p:nvPr/>
                </p:nvSpPr>
                <p:spPr>
                  <a:xfrm flipH="1" flipV="1">
                    <a:off x="25419" y="33824"/>
                    <a:ext cx="978" cy="1014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70" name="Line"/>
                  <p:cNvSpPr/>
                  <p:nvPr/>
                </p:nvSpPr>
                <p:spPr>
                  <a:xfrm flipH="1" rot="10800000">
                    <a:off x="0" y="-1"/>
                    <a:ext cx="51816" cy="3286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272" name="Rounded Rectangle"/>
                <p:cNvSpPr/>
                <p:nvPr/>
              </p:nvSpPr>
              <p:spPr>
                <a:xfrm rot="16200000">
                  <a:off x="-5719" y="10107"/>
                  <a:ext cx="66485" cy="46270"/>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75" name="Group"/>
                <p:cNvGrpSpPr/>
                <p:nvPr/>
              </p:nvGrpSpPr>
              <p:grpSpPr>
                <a:xfrm rot="5400000">
                  <a:off x="93496" y="-34407"/>
                  <a:ext cx="51816" cy="135298"/>
                  <a:chOff x="0" y="0"/>
                  <a:chExt cx="51815" cy="135296"/>
                </a:xfrm>
              </p:grpSpPr>
              <p:sp>
                <p:nvSpPr>
                  <p:cNvPr id="273" name="Line"/>
                  <p:cNvSpPr/>
                  <p:nvPr/>
                </p:nvSpPr>
                <p:spPr>
                  <a:xfrm flipH="1" flipV="1">
                    <a:off x="25419" y="33824"/>
                    <a:ext cx="978" cy="1014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74" name="Line"/>
                  <p:cNvSpPr/>
                  <p:nvPr/>
                </p:nvSpPr>
                <p:spPr>
                  <a:xfrm flipH="1" rot="10800000">
                    <a:off x="0" y="-1"/>
                    <a:ext cx="51816" cy="3286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297" name="Group"/>
            <p:cNvGrpSpPr/>
            <p:nvPr/>
          </p:nvGrpSpPr>
          <p:grpSpPr>
            <a:xfrm>
              <a:off x="4338167" y="5264534"/>
              <a:ext cx="916293" cy="647006"/>
              <a:chOff x="0" y="0"/>
              <a:chExt cx="916292" cy="647004"/>
            </a:xfrm>
          </p:grpSpPr>
          <p:sp>
            <p:nvSpPr>
              <p:cNvPr id="278" name="&lt;&lt;system&gt;&gt;…"/>
              <p:cNvSpPr/>
              <p:nvPr/>
            </p:nvSpPr>
            <p:spPr>
              <a:xfrm>
                <a:off x="0" y="0"/>
                <a:ext cx="916293" cy="441625"/>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66674">
                  <a:defRPr sz="1164">
                    <a:latin typeface="Helvetica Light"/>
                    <a:ea typeface="Helvetica Light"/>
                    <a:cs typeface="Helvetica Light"/>
                    <a:sym typeface="Helvetica Light"/>
                  </a:defRPr>
                </a:pPr>
                <a:r>
                  <a:t>&lt;&lt;system&gt;&gt;</a:t>
                </a:r>
              </a:p>
              <a:p>
                <a:pPr algn="ctr" defTabSz="566674">
                  <a:defRPr sz="1164">
                    <a:latin typeface="Helvetica Light"/>
                    <a:ea typeface="Helvetica Light"/>
                    <a:cs typeface="Helvetica Light"/>
                    <a:sym typeface="Helvetica Light"/>
                  </a:defRPr>
                </a:pPr>
                <a:r>
                  <a:t>Gatekeeper</a:t>
                </a:r>
              </a:p>
            </p:txBody>
          </p:sp>
          <p:grpSp>
            <p:nvGrpSpPr>
              <p:cNvPr id="296" name="Group"/>
              <p:cNvGrpSpPr/>
              <p:nvPr/>
            </p:nvGrpSpPr>
            <p:grpSpPr>
              <a:xfrm flipH="1" rot="16200000">
                <a:off x="400226" y="292555"/>
                <a:ext cx="208160" cy="500738"/>
                <a:chOff x="0" y="0"/>
                <a:chExt cx="208159" cy="500736"/>
              </a:xfrm>
            </p:grpSpPr>
            <p:grpSp>
              <p:nvGrpSpPr>
                <p:cNvPr id="283" name="Group"/>
                <p:cNvGrpSpPr/>
                <p:nvPr/>
              </p:nvGrpSpPr>
              <p:grpSpPr>
                <a:xfrm>
                  <a:off x="-1" y="406425"/>
                  <a:ext cx="208161" cy="94312"/>
                  <a:chOff x="0" y="0"/>
                  <a:chExt cx="208159" cy="94311"/>
                </a:xfrm>
              </p:grpSpPr>
              <p:pic>
                <p:nvPicPr>
                  <p:cNvPr id="279" name="image22.png" descr="image22.png"/>
                  <p:cNvPicPr>
                    <a:picLocks noChangeAspect="1"/>
                  </p:cNvPicPr>
                  <p:nvPr/>
                </p:nvPicPr>
                <p:blipFill>
                  <a:blip r:embed="rId2">
                    <a:extLst/>
                  </a:blip>
                  <a:stretch>
                    <a:fillRect/>
                  </a:stretch>
                </p:blipFill>
                <p:spPr>
                  <a:xfrm rot="5400000">
                    <a:off x="-11790" y="11789"/>
                    <a:ext cx="94313" cy="70734"/>
                  </a:xfrm>
                  <a:prstGeom prst="rect">
                    <a:avLst/>
                  </a:prstGeom>
                  <a:ln w="12700" cap="flat">
                    <a:noFill/>
                    <a:miter lim="400000"/>
                  </a:ln>
                  <a:effectLst/>
                </p:spPr>
              </p:pic>
              <p:grpSp>
                <p:nvGrpSpPr>
                  <p:cNvPr id="282" name="Group"/>
                  <p:cNvGrpSpPr/>
                  <p:nvPr/>
                </p:nvGrpSpPr>
                <p:grpSpPr>
                  <a:xfrm rot="16200000">
                    <a:off x="110314" y="-27257"/>
                    <a:ext cx="46867" cy="148825"/>
                    <a:chOff x="0" y="0"/>
                    <a:chExt cx="46866" cy="148823"/>
                  </a:xfrm>
                </p:grpSpPr>
                <p:sp>
                  <p:nvSpPr>
                    <p:cNvPr id="280" name="Line"/>
                    <p:cNvSpPr/>
                    <p:nvPr/>
                  </p:nvSpPr>
                  <p:spPr>
                    <a:xfrm flipH="1">
                      <a:off x="25305" y="0"/>
                      <a:ext cx="1" cy="10234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281" name="Circle"/>
                    <p:cNvSpPr/>
                    <p:nvPr/>
                  </p:nvSpPr>
                  <p:spPr>
                    <a:xfrm>
                      <a:off x="0" y="101677"/>
                      <a:ext cx="46867" cy="47147"/>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284" name="Rounded Rectangle"/>
                <p:cNvSpPr/>
                <p:nvPr/>
              </p:nvSpPr>
              <p:spPr>
                <a:xfrm rot="16200000">
                  <a:off x="-6110" y="219786"/>
                  <a:ext cx="71028" cy="4943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87" name="Group"/>
                <p:cNvGrpSpPr/>
                <p:nvPr/>
              </p:nvGrpSpPr>
              <p:grpSpPr>
                <a:xfrm rot="5400000">
                  <a:off x="93055" y="172231"/>
                  <a:ext cx="55358" cy="144543"/>
                  <a:chOff x="0" y="0"/>
                  <a:chExt cx="55356" cy="144541"/>
                </a:xfrm>
              </p:grpSpPr>
              <p:sp>
                <p:nvSpPr>
                  <p:cNvPr id="285"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86" name="Line"/>
                  <p:cNvSpPr/>
                  <p:nvPr/>
                </p:nvSpPr>
                <p:spPr>
                  <a:xfrm flipH="1" rot="10800000">
                    <a:off x="0" y="-1"/>
                    <a:ext cx="55357" cy="3510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288" name="Rounded Rectangle"/>
                <p:cNvSpPr/>
                <p:nvPr/>
              </p:nvSpPr>
              <p:spPr>
                <a:xfrm rot="16200000">
                  <a:off x="-6110" y="115292"/>
                  <a:ext cx="71028" cy="49432"/>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91" name="Group"/>
                <p:cNvGrpSpPr/>
                <p:nvPr/>
              </p:nvGrpSpPr>
              <p:grpSpPr>
                <a:xfrm rot="5400000">
                  <a:off x="97372" y="67737"/>
                  <a:ext cx="55357" cy="144542"/>
                  <a:chOff x="0" y="0"/>
                  <a:chExt cx="55356" cy="144541"/>
                </a:xfrm>
              </p:grpSpPr>
              <p:sp>
                <p:nvSpPr>
                  <p:cNvPr id="289"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90" name="Line"/>
                  <p:cNvSpPr/>
                  <p:nvPr/>
                </p:nvSpPr>
                <p:spPr>
                  <a:xfrm flipH="1" rot="10800000">
                    <a:off x="0" y="-1"/>
                    <a:ext cx="55357" cy="3510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292" name="Rounded Rectangle"/>
                <p:cNvSpPr/>
                <p:nvPr/>
              </p:nvSpPr>
              <p:spPr>
                <a:xfrm rot="16200000">
                  <a:off x="-6110" y="10797"/>
                  <a:ext cx="71028" cy="4943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295" name="Group"/>
                <p:cNvGrpSpPr/>
                <p:nvPr/>
              </p:nvGrpSpPr>
              <p:grpSpPr>
                <a:xfrm rot="5400000">
                  <a:off x="99885" y="-36758"/>
                  <a:ext cx="55357" cy="144543"/>
                  <a:chOff x="0" y="0"/>
                  <a:chExt cx="55356" cy="144541"/>
                </a:xfrm>
              </p:grpSpPr>
              <p:sp>
                <p:nvSpPr>
                  <p:cNvPr id="293"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294" name="Line"/>
                  <p:cNvSpPr/>
                  <p:nvPr/>
                </p:nvSpPr>
                <p:spPr>
                  <a:xfrm flipH="1" rot="10800000">
                    <a:off x="0" y="-1"/>
                    <a:ext cx="55357" cy="3510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317" name="Group"/>
            <p:cNvGrpSpPr/>
            <p:nvPr/>
          </p:nvGrpSpPr>
          <p:grpSpPr>
            <a:xfrm>
              <a:off x="5393511" y="5258243"/>
              <a:ext cx="955152" cy="622562"/>
              <a:chOff x="0" y="0"/>
              <a:chExt cx="955151" cy="622560"/>
            </a:xfrm>
          </p:grpSpPr>
          <p:sp>
            <p:nvSpPr>
              <p:cNvPr id="298" name="&lt;&lt;system&gt;&gt;…"/>
              <p:cNvSpPr/>
              <p:nvPr/>
            </p:nvSpPr>
            <p:spPr>
              <a:xfrm>
                <a:off x="0" y="0"/>
                <a:ext cx="955152" cy="439275"/>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84200">
                  <a:defRPr sz="1200">
                    <a:latin typeface="Helvetica Light"/>
                    <a:ea typeface="Helvetica Light"/>
                    <a:cs typeface="Helvetica Light"/>
                    <a:sym typeface="Helvetica Light"/>
                  </a:defRPr>
                </a:pPr>
                <a:r>
                  <a:t>&lt;&lt;system&gt;&gt;</a:t>
                </a:r>
              </a:p>
              <a:p>
                <a:pPr algn="ctr" defTabSz="584200">
                  <a:defRPr sz="1200">
                    <a:latin typeface="Helvetica Light"/>
                    <a:ea typeface="Helvetica Light"/>
                    <a:cs typeface="Helvetica Light"/>
                    <a:sym typeface="Helvetica Light"/>
                  </a:defRPr>
                </a:pPr>
                <a:r>
                  <a:t>Gateway</a:t>
                </a:r>
              </a:p>
            </p:txBody>
          </p:sp>
          <p:grpSp>
            <p:nvGrpSpPr>
              <p:cNvPr id="316" name="Group"/>
              <p:cNvGrpSpPr/>
              <p:nvPr/>
            </p:nvGrpSpPr>
            <p:grpSpPr>
              <a:xfrm flipH="1" rot="16200000">
                <a:off x="151821" y="269997"/>
                <a:ext cx="207054" cy="498074"/>
                <a:chOff x="0" y="0"/>
                <a:chExt cx="207052" cy="498073"/>
              </a:xfrm>
            </p:grpSpPr>
            <p:grpSp>
              <p:nvGrpSpPr>
                <p:cNvPr id="303" name="Group"/>
                <p:cNvGrpSpPr/>
                <p:nvPr/>
              </p:nvGrpSpPr>
              <p:grpSpPr>
                <a:xfrm>
                  <a:off x="0" y="404263"/>
                  <a:ext cx="207053" cy="93811"/>
                  <a:chOff x="0" y="0"/>
                  <a:chExt cx="207052" cy="93809"/>
                </a:xfrm>
              </p:grpSpPr>
              <p:pic>
                <p:nvPicPr>
                  <p:cNvPr id="299" name="image22.png" descr="image22.png"/>
                  <p:cNvPicPr>
                    <a:picLocks noChangeAspect="1"/>
                  </p:cNvPicPr>
                  <p:nvPr/>
                </p:nvPicPr>
                <p:blipFill>
                  <a:blip r:embed="rId2">
                    <a:extLst/>
                  </a:blip>
                  <a:stretch>
                    <a:fillRect/>
                  </a:stretch>
                </p:blipFill>
                <p:spPr>
                  <a:xfrm rot="5400000">
                    <a:off x="-11727" y="11726"/>
                    <a:ext cx="93811" cy="70358"/>
                  </a:xfrm>
                  <a:prstGeom prst="rect">
                    <a:avLst/>
                  </a:prstGeom>
                  <a:ln w="12700" cap="flat">
                    <a:noFill/>
                    <a:miter lim="400000"/>
                  </a:ln>
                  <a:effectLst/>
                </p:spPr>
              </p:pic>
              <p:grpSp>
                <p:nvGrpSpPr>
                  <p:cNvPr id="302" name="Group"/>
                  <p:cNvGrpSpPr/>
                  <p:nvPr/>
                </p:nvGrpSpPr>
                <p:grpSpPr>
                  <a:xfrm rot="16200000">
                    <a:off x="109727" y="-27112"/>
                    <a:ext cx="46618" cy="148033"/>
                    <a:chOff x="0" y="0"/>
                    <a:chExt cx="46617" cy="148032"/>
                  </a:xfrm>
                </p:grpSpPr>
                <p:sp>
                  <p:nvSpPr>
                    <p:cNvPr id="300" name="Line"/>
                    <p:cNvSpPr/>
                    <p:nvPr/>
                  </p:nvSpPr>
                  <p:spPr>
                    <a:xfrm flipH="1">
                      <a:off x="25170" y="0"/>
                      <a:ext cx="1" cy="101798"/>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301" name="Circle"/>
                    <p:cNvSpPr/>
                    <p:nvPr/>
                  </p:nvSpPr>
                  <p:spPr>
                    <a:xfrm>
                      <a:off x="0" y="101136"/>
                      <a:ext cx="46618" cy="46897"/>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304" name="Rounded Rectangle"/>
                <p:cNvSpPr/>
                <p:nvPr/>
              </p:nvSpPr>
              <p:spPr>
                <a:xfrm rot="16200000">
                  <a:off x="-6077" y="218617"/>
                  <a:ext cx="70650" cy="4916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07" name="Group"/>
                <p:cNvGrpSpPr/>
                <p:nvPr/>
              </p:nvGrpSpPr>
              <p:grpSpPr>
                <a:xfrm rot="5400000">
                  <a:off x="92560" y="171315"/>
                  <a:ext cx="55063" cy="143773"/>
                  <a:chOff x="0" y="0"/>
                  <a:chExt cx="55062" cy="143772"/>
                </a:xfrm>
              </p:grpSpPr>
              <p:sp>
                <p:nvSpPr>
                  <p:cNvPr id="305" name="Line"/>
                  <p:cNvSpPr/>
                  <p:nvPr/>
                </p:nvSpPr>
                <p:spPr>
                  <a:xfrm flipH="1" flipV="1">
                    <a:off x="27011" y="35943"/>
                    <a:ext cx="1040" cy="10783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06" name="Line"/>
                  <p:cNvSpPr/>
                  <p:nvPr/>
                </p:nvSpPr>
                <p:spPr>
                  <a:xfrm flipH="1" rot="10800000">
                    <a:off x="0" y="-1"/>
                    <a:ext cx="55063" cy="3491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308" name="Rounded Rectangle"/>
                <p:cNvSpPr/>
                <p:nvPr/>
              </p:nvSpPr>
              <p:spPr>
                <a:xfrm rot="16200000">
                  <a:off x="-6077" y="114678"/>
                  <a:ext cx="70650" cy="49170"/>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11" name="Group"/>
                <p:cNvGrpSpPr/>
                <p:nvPr/>
              </p:nvGrpSpPr>
              <p:grpSpPr>
                <a:xfrm rot="5400000">
                  <a:off x="96854" y="67376"/>
                  <a:ext cx="55063" cy="143774"/>
                  <a:chOff x="0" y="0"/>
                  <a:chExt cx="55062" cy="143772"/>
                </a:xfrm>
              </p:grpSpPr>
              <p:sp>
                <p:nvSpPr>
                  <p:cNvPr id="309" name="Line"/>
                  <p:cNvSpPr/>
                  <p:nvPr/>
                </p:nvSpPr>
                <p:spPr>
                  <a:xfrm flipH="1" flipV="1">
                    <a:off x="27011" y="35943"/>
                    <a:ext cx="1040" cy="10783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10" name="Line"/>
                  <p:cNvSpPr/>
                  <p:nvPr/>
                </p:nvSpPr>
                <p:spPr>
                  <a:xfrm flipH="1" rot="10800000">
                    <a:off x="0" y="-1"/>
                    <a:ext cx="55063" cy="3491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312" name="Rounded Rectangle"/>
                <p:cNvSpPr/>
                <p:nvPr/>
              </p:nvSpPr>
              <p:spPr>
                <a:xfrm rot="16200000">
                  <a:off x="-6077" y="10740"/>
                  <a:ext cx="70650" cy="49169"/>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15" name="Group"/>
                <p:cNvGrpSpPr/>
                <p:nvPr/>
              </p:nvGrpSpPr>
              <p:grpSpPr>
                <a:xfrm rot="5400000">
                  <a:off x="99353" y="-36562"/>
                  <a:ext cx="55063" cy="143773"/>
                  <a:chOff x="0" y="0"/>
                  <a:chExt cx="55062" cy="143772"/>
                </a:xfrm>
              </p:grpSpPr>
              <p:sp>
                <p:nvSpPr>
                  <p:cNvPr id="313" name="Line"/>
                  <p:cNvSpPr/>
                  <p:nvPr/>
                </p:nvSpPr>
                <p:spPr>
                  <a:xfrm flipH="1" flipV="1">
                    <a:off x="27011" y="35943"/>
                    <a:ext cx="1040" cy="10783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14" name="Line"/>
                  <p:cNvSpPr/>
                  <p:nvPr/>
                </p:nvSpPr>
                <p:spPr>
                  <a:xfrm flipH="1" rot="10800000">
                    <a:off x="0" y="-1"/>
                    <a:ext cx="55063" cy="3491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342" name="Group"/>
            <p:cNvGrpSpPr/>
            <p:nvPr/>
          </p:nvGrpSpPr>
          <p:grpSpPr>
            <a:xfrm>
              <a:off x="5523150" y="3839658"/>
              <a:ext cx="862365" cy="622561"/>
              <a:chOff x="0" y="0"/>
              <a:chExt cx="862364" cy="622559"/>
            </a:xfrm>
          </p:grpSpPr>
          <p:sp>
            <p:nvSpPr>
              <p:cNvPr id="318" name="&lt;&lt;system&gt;&gt;…"/>
              <p:cNvSpPr/>
              <p:nvPr/>
            </p:nvSpPr>
            <p:spPr>
              <a:xfrm>
                <a:off x="0" y="0"/>
                <a:ext cx="862365" cy="446159"/>
              </a:xfrm>
              <a:prstGeom prst="roundRect">
                <a:avLst>
                  <a:gd name="adj" fmla="val 847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14095">
                  <a:defRPr sz="1056">
                    <a:latin typeface="Helvetica Light"/>
                    <a:ea typeface="Helvetica Light"/>
                    <a:cs typeface="Helvetica Light"/>
                    <a:sym typeface="Helvetica Light"/>
                  </a:defRPr>
                </a:pPr>
                <a:r>
                  <a:t>&lt;&lt;system&gt;&gt;</a:t>
                </a:r>
              </a:p>
              <a:p>
                <a:pPr algn="ctr" defTabSz="514095">
                  <a:defRPr sz="1056">
                    <a:latin typeface="Helvetica Light"/>
                    <a:ea typeface="Helvetica Light"/>
                    <a:cs typeface="Helvetica Light"/>
                    <a:sym typeface="Helvetica Light"/>
                  </a:defRPr>
                </a:pPr>
                <a:r>
                  <a:t>Configuration</a:t>
                </a:r>
              </a:p>
            </p:txBody>
          </p:sp>
          <p:grpSp>
            <p:nvGrpSpPr>
              <p:cNvPr id="341" name="Group"/>
              <p:cNvGrpSpPr/>
              <p:nvPr/>
            </p:nvGrpSpPr>
            <p:grpSpPr>
              <a:xfrm flipH="1" rot="10800000">
                <a:off x="176782" y="442936"/>
                <a:ext cx="589642" cy="179624"/>
                <a:chOff x="0" y="0"/>
                <a:chExt cx="589641" cy="179623"/>
              </a:xfrm>
            </p:grpSpPr>
            <p:grpSp>
              <p:nvGrpSpPr>
                <p:cNvPr id="323" name="Group"/>
                <p:cNvGrpSpPr/>
                <p:nvPr/>
              </p:nvGrpSpPr>
              <p:grpSpPr>
                <a:xfrm rot="16200000">
                  <a:off x="460526" y="50508"/>
                  <a:ext cx="177714" cy="80518"/>
                  <a:chOff x="0" y="0"/>
                  <a:chExt cx="177712" cy="80516"/>
                </a:xfrm>
              </p:grpSpPr>
              <p:pic>
                <p:nvPicPr>
                  <p:cNvPr id="319" name="image22.png" descr="image22.png"/>
                  <p:cNvPicPr>
                    <a:picLocks noChangeAspect="1"/>
                  </p:cNvPicPr>
                  <p:nvPr/>
                </p:nvPicPr>
                <p:blipFill>
                  <a:blip r:embed="rId2">
                    <a:extLst/>
                  </a:blip>
                  <a:stretch>
                    <a:fillRect/>
                  </a:stretch>
                </p:blipFill>
                <p:spPr>
                  <a:xfrm rot="5400000">
                    <a:off x="-10065" y="10064"/>
                    <a:ext cx="80517" cy="60388"/>
                  </a:xfrm>
                  <a:prstGeom prst="rect">
                    <a:avLst/>
                  </a:prstGeom>
                  <a:ln w="12700" cap="flat">
                    <a:noFill/>
                    <a:miter lim="400000"/>
                  </a:ln>
                  <a:effectLst/>
                </p:spPr>
              </p:pic>
              <p:grpSp>
                <p:nvGrpSpPr>
                  <p:cNvPr id="322" name="Group"/>
                  <p:cNvGrpSpPr/>
                  <p:nvPr/>
                </p:nvGrpSpPr>
                <p:grpSpPr>
                  <a:xfrm rot="16200000">
                    <a:off x="94178" y="-23270"/>
                    <a:ext cx="40013" cy="127057"/>
                    <a:chOff x="0" y="0"/>
                    <a:chExt cx="40011" cy="127055"/>
                  </a:xfrm>
                </p:grpSpPr>
                <p:sp>
                  <p:nvSpPr>
                    <p:cNvPr id="320" name="Line"/>
                    <p:cNvSpPr/>
                    <p:nvPr/>
                  </p:nvSpPr>
                  <p:spPr>
                    <a:xfrm flipH="1">
                      <a:off x="21604" y="0"/>
                      <a:ext cx="1" cy="873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321" name="Circle"/>
                    <p:cNvSpPr/>
                    <p:nvPr/>
                  </p:nvSpPr>
                  <p:spPr>
                    <a:xfrm>
                      <a:off x="0" y="86805"/>
                      <a:ext cx="40012" cy="40251"/>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324" name="Rounded Rectangle"/>
                <p:cNvSpPr/>
                <p:nvPr/>
              </p:nvSpPr>
              <p:spPr>
                <a:xfrm rot="10800000">
                  <a:off x="178420" y="133419"/>
                  <a:ext cx="60639" cy="42202"/>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27" name="Group"/>
                <p:cNvGrpSpPr/>
                <p:nvPr/>
              </p:nvGrpSpPr>
              <p:grpSpPr>
                <a:xfrm>
                  <a:off x="185109" y="14848"/>
                  <a:ext cx="47261" cy="123401"/>
                  <a:chOff x="0" y="0"/>
                  <a:chExt cx="47259" cy="123399"/>
                </a:xfrm>
              </p:grpSpPr>
              <p:sp>
                <p:nvSpPr>
                  <p:cNvPr id="325" name="Line"/>
                  <p:cNvSpPr/>
                  <p:nvPr/>
                </p:nvSpPr>
                <p:spPr>
                  <a:xfrm flipH="1" flipV="1">
                    <a:off x="23184" y="30850"/>
                    <a:ext cx="892" cy="9255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26" name="Line"/>
                  <p:cNvSpPr/>
                  <p:nvPr/>
                </p:nvSpPr>
                <p:spPr>
                  <a:xfrm flipH="1" rot="10800000">
                    <a:off x="0" y="0"/>
                    <a:ext cx="47260" cy="2997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328" name="Rounded Rectangle"/>
                <p:cNvSpPr/>
                <p:nvPr/>
              </p:nvSpPr>
              <p:spPr>
                <a:xfrm rot="10800000">
                  <a:off x="89210" y="133419"/>
                  <a:ext cx="60639" cy="42202"/>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31" name="Group"/>
                <p:cNvGrpSpPr/>
                <p:nvPr/>
              </p:nvGrpSpPr>
              <p:grpSpPr>
                <a:xfrm>
                  <a:off x="95899" y="11163"/>
                  <a:ext cx="47261" cy="123401"/>
                  <a:chOff x="0" y="0"/>
                  <a:chExt cx="47259" cy="123399"/>
                </a:xfrm>
              </p:grpSpPr>
              <p:sp>
                <p:nvSpPr>
                  <p:cNvPr id="329" name="Line"/>
                  <p:cNvSpPr/>
                  <p:nvPr/>
                </p:nvSpPr>
                <p:spPr>
                  <a:xfrm flipH="1" flipV="1">
                    <a:off x="23184" y="30850"/>
                    <a:ext cx="892" cy="9255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30" name="Line"/>
                  <p:cNvSpPr/>
                  <p:nvPr/>
                </p:nvSpPr>
                <p:spPr>
                  <a:xfrm flipH="1" rot="10800000">
                    <a:off x="0" y="0"/>
                    <a:ext cx="47260" cy="2997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332" name="Rounded Rectangle"/>
                <p:cNvSpPr/>
                <p:nvPr/>
              </p:nvSpPr>
              <p:spPr>
                <a:xfrm rot="10800000">
                  <a:off x="0" y="133419"/>
                  <a:ext cx="60639" cy="42202"/>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35" name="Group"/>
                <p:cNvGrpSpPr/>
                <p:nvPr/>
              </p:nvGrpSpPr>
              <p:grpSpPr>
                <a:xfrm>
                  <a:off x="6689" y="9018"/>
                  <a:ext cx="47260" cy="123401"/>
                  <a:chOff x="0" y="0"/>
                  <a:chExt cx="47259" cy="123399"/>
                </a:xfrm>
              </p:grpSpPr>
              <p:sp>
                <p:nvSpPr>
                  <p:cNvPr id="333" name="Line"/>
                  <p:cNvSpPr/>
                  <p:nvPr/>
                </p:nvSpPr>
                <p:spPr>
                  <a:xfrm flipH="1" flipV="1">
                    <a:off x="23184" y="30850"/>
                    <a:ext cx="892" cy="9255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34" name="Line"/>
                  <p:cNvSpPr/>
                  <p:nvPr/>
                </p:nvSpPr>
                <p:spPr>
                  <a:xfrm flipH="1" rot="10800000">
                    <a:off x="0" y="0"/>
                    <a:ext cx="47260" cy="2997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340" name="Group"/>
                <p:cNvGrpSpPr/>
                <p:nvPr/>
              </p:nvGrpSpPr>
              <p:grpSpPr>
                <a:xfrm rot="16200000">
                  <a:off x="352624" y="48598"/>
                  <a:ext cx="177713" cy="80517"/>
                  <a:chOff x="0" y="0"/>
                  <a:chExt cx="177712" cy="80516"/>
                </a:xfrm>
              </p:grpSpPr>
              <p:pic>
                <p:nvPicPr>
                  <p:cNvPr id="336" name="image22.png" descr="image22.png"/>
                  <p:cNvPicPr>
                    <a:picLocks noChangeAspect="1"/>
                  </p:cNvPicPr>
                  <p:nvPr/>
                </p:nvPicPr>
                <p:blipFill>
                  <a:blip r:embed="rId2">
                    <a:extLst/>
                  </a:blip>
                  <a:stretch>
                    <a:fillRect/>
                  </a:stretch>
                </p:blipFill>
                <p:spPr>
                  <a:xfrm rot="5400000">
                    <a:off x="-10065" y="10064"/>
                    <a:ext cx="80517" cy="60388"/>
                  </a:xfrm>
                  <a:prstGeom prst="rect">
                    <a:avLst/>
                  </a:prstGeom>
                  <a:ln w="12700" cap="flat">
                    <a:noFill/>
                    <a:miter lim="400000"/>
                  </a:ln>
                  <a:effectLst/>
                </p:spPr>
              </p:pic>
              <p:grpSp>
                <p:nvGrpSpPr>
                  <p:cNvPr id="339" name="Group"/>
                  <p:cNvGrpSpPr/>
                  <p:nvPr/>
                </p:nvGrpSpPr>
                <p:grpSpPr>
                  <a:xfrm rot="16200000">
                    <a:off x="94178" y="-23270"/>
                    <a:ext cx="40013" cy="127057"/>
                    <a:chOff x="0" y="0"/>
                    <a:chExt cx="40011" cy="127055"/>
                  </a:xfrm>
                </p:grpSpPr>
                <p:sp>
                  <p:nvSpPr>
                    <p:cNvPr id="337" name="Line"/>
                    <p:cNvSpPr/>
                    <p:nvPr/>
                  </p:nvSpPr>
                  <p:spPr>
                    <a:xfrm flipH="1">
                      <a:off x="21604" y="0"/>
                      <a:ext cx="1" cy="873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338" name="Circle"/>
                    <p:cNvSpPr/>
                    <p:nvPr/>
                  </p:nvSpPr>
                  <p:spPr>
                    <a:xfrm>
                      <a:off x="0" y="86805"/>
                      <a:ext cx="40012" cy="40251"/>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grpSp>
          <p:nvGrpSpPr>
            <p:cNvPr id="372" name="Group"/>
            <p:cNvGrpSpPr/>
            <p:nvPr/>
          </p:nvGrpSpPr>
          <p:grpSpPr>
            <a:xfrm>
              <a:off x="4341020" y="3839476"/>
              <a:ext cx="1123985" cy="653778"/>
              <a:chOff x="0" y="0"/>
              <a:chExt cx="1123983" cy="653776"/>
            </a:xfrm>
          </p:grpSpPr>
          <p:sp>
            <p:nvSpPr>
              <p:cNvPr id="343" name="&lt;&lt;system&gt;&gt;…"/>
              <p:cNvSpPr/>
              <p:nvPr/>
            </p:nvSpPr>
            <p:spPr>
              <a:xfrm>
                <a:off x="0" y="0"/>
                <a:ext cx="1123984" cy="445147"/>
              </a:xfrm>
              <a:prstGeom prst="roundRect">
                <a:avLst>
                  <a:gd name="adj" fmla="val 9612"/>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54990">
                  <a:defRPr sz="1140">
                    <a:latin typeface="Helvetica Light"/>
                    <a:ea typeface="Helvetica Light"/>
                    <a:cs typeface="Helvetica Light"/>
                    <a:sym typeface="Helvetica Light"/>
                  </a:defRPr>
                </a:pPr>
                <a:r>
                  <a:t>&lt;&lt;system&gt;&gt;</a:t>
                </a:r>
              </a:p>
              <a:p>
                <a:pPr algn="ctr" defTabSz="554990">
                  <a:defRPr sz="1140">
                    <a:latin typeface="Helvetica Light"/>
                    <a:ea typeface="Helvetica Light"/>
                    <a:cs typeface="Helvetica Light"/>
                    <a:sym typeface="Helvetica Light"/>
                  </a:defRPr>
                </a:pPr>
                <a:r>
                  <a:t>PlantDescription</a:t>
                </a:r>
              </a:p>
            </p:txBody>
          </p:sp>
          <p:grpSp>
            <p:nvGrpSpPr>
              <p:cNvPr id="371" name="Group"/>
              <p:cNvGrpSpPr/>
              <p:nvPr/>
            </p:nvGrpSpPr>
            <p:grpSpPr>
              <a:xfrm flipH="1" rot="16200000">
                <a:off x="597981" y="193321"/>
                <a:ext cx="214130" cy="706783"/>
                <a:chOff x="0" y="0"/>
                <a:chExt cx="214128" cy="706782"/>
              </a:xfrm>
            </p:grpSpPr>
            <p:grpSp>
              <p:nvGrpSpPr>
                <p:cNvPr id="348" name="Group"/>
                <p:cNvGrpSpPr/>
                <p:nvPr/>
              </p:nvGrpSpPr>
              <p:grpSpPr>
                <a:xfrm>
                  <a:off x="-1" y="355916"/>
                  <a:ext cx="214130" cy="97017"/>
                  <a:chOff x="0" y="0"/>
                  <a:chExt cx="214128" cy="97015"/>
                </a:xfrm>
              </p:grpSpPr>
              <p:pic>
                <p:nvPicPr>
                  <p:cNvPr id="344" name="image22.png" descr="image22.png"/>
                  <p:cNvPicPr>
                    <a:picLocks noChangeAspect="1"/>
                  </p:cNvPicPr>
                  <p:nvPr/>
                </p:nvPicPr>
                <p:blipFill>
                  <a:blip r:embed="rId2">
                    <a:extLst/>
                  </a:blip>
                  <a:stretch>
                    <a:fillRect/>
                  </a:stretch>
                </p:blipFill>
                <p:spPr>
                  <a:xfrm rot="5400000">
                    <a:off x="-12128" y="12127"/>
                    <a:ext cx="97017" cy="72762"/>
                  </a:xfrm>
                  <a:prstGeom prst="rect">
                    <a:avLst/>
                  </a:prstGeom>
                  <a:ln w="12700" cap="flat">
                    <a:noFill/>
                    <a:miter lim="400000"/>
                  </a:ln>
                  <a:effectLst/>
                </p:spPr>
              </p:pic>
              <p:grpSp>
                <p:nvGrpSpPr>
                  <p:cNvPr id="347" name="Group"/>
                  <p:cNvGrpSpPr/>
                  <p:nvPr/>
                </p:nvGrpSpPr>
                <p:grpSpPr>
                  <a:xfrm rot="16200000">
                    <a:off x="113477" y="-28038"/>
                    <a:ext cx="48212" cy="153092"/>
                    <a:chOff x="0" y="0"/>
                    <a:chExt cx="48210" cy="153091"/>
                  </a:xfrm>
                </p:grpSpPr>
                <p:sp>
                  <p:nvSpPr>
                    <p:cNvPr id="345" name="Line"/>
                    <p:cNvSpPr/>
                    <p:nvPr/>
                  </p:nvSpPr>
                  <p:spPr>
                    <a:xfrm flipH="1">
                      <a:off x="26031" y="0"/>
                      <a:ext cx="1" cy="10527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346" name="Circle"/>
                    <p:cNvSpPr/>
                    <p:nvPr/>
                  </p:nvSpPr>
                  <p:spPr>
                    <a:xfrm>
                      <a:off x="0" y="104593"/>
                      <a:ext cx="48211" cy="48499"/>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349" name="Rounded Rectangle"/>
                <p:cNvSpPr/>
                <p:nvPr/>
              </p:nvSpPr>
              <p:spPr>
                <a:xfrm rot="16200000">
                  <a:off x="-6285" y="226089"/>
                  <a:ext cx="73065" cy="50850"/>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52" name="Group"/>
                <p:cNvGrpSpPr/>
                <p:nvPr/>
              </p:nvGrpSpPr>
              <p:grpSpPr>
                <a:xfrm rot="5400000">
                  <a:off x="95724" y="177170"/>
                  <a:ext cx="56945" cy="148688"/>
                  <a:chOff x="0" y="0"/>
                  <a:chExt cx="56943" cy="148686"/>
                </a:xfrm>
              </p:grpSpPr>
              <p:sp>
                <p:nvSpPr>
                  <p:cNvPr id="350" name="Line"/>
                  <p:cNvSpPr/>
                  <p:nvPr/>
                </p:nvSpPr>
                <p:spPr>
                  <a:xfrm flipH="1" flipV="1">
                    <a:off x="27935" y="37172"/>
                    <a:ext cx="1075" cy="11151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51" name="Line"/>
                  <p:cNvSpPr/>
                  <p:nvPr/>
                </p:nvSpPr>
                <p:spPr>
                  <a:xfrm flipH="1" rot="10800000">
                    <a:off x="0" y="-1"/>
                    <a:ext cx="56944" cy="3611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353" name="Rounded Rectangle"/>
                <p:cNvSpPr/>
                <p:nvPr/>
              </p:nvSpPr>
              <p:spPr>
                <a:xfrm rot="16200000">
                  <a:off x="-6285" y="118598"/>
                  <a:ext cx="73065" cy="50850"/>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56" name="Group"/>
                <p:cNvGrpSpPr/>
                <p:nvPr/>
              </p:nvGrpSpPr>
              <p:grpSpPr>
                <a:xfrm rot="5400000">
                  <a:off x="100164" y="69679"/>
                  <a:ext cx="56945" cy="148688"/>
                  <a:chOff x="0" y="0"/>
                  <a:chExt cx="56943" cy="148686"/>
                </a:xfrm>
              </p:grpSpPr>
              <p:sp>
                <p:nvSpPr>
                  <p:cNvPr id="354" name="Line"/>
                  <p:cNvSpPr/>
                  <p:nvPr/>
                </p:nvSpPr>
                <p:spPr>
                  <a:xfrm flipH="1" flipV="1">
                    <a:off x="27935" y="37172"/>
                    <a:ext cx="1075" cy="11151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55" name="Line"/>
                  <p:cNvSpPr/>
                  <p:nvPr/>
                </p:nvSpPr>
                <p:spPr>
                  <a:xfrm flipH="1" rot="10800000">
                    <a:off x="0" y="-1"/>
                    <a:ext cx="56944" cy="3611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357" name="Rounded Rectangle"/>
                <p:cNvSpPr/>
                <p:nvPr/>
              </p:nvSpPr>
              <p:spPr>
                <a:xfrm rot="16200000">
                  <a:off x="-6285" y="11107"/>
                  <a:ext cx="73065" cy="50850"/>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60" name="Group"/>
                <p:cNvGrpSpPr/>
                <p:nvPr/>
              </p:nvGrpSpPr>
              <p:grpSpPr>
                <a:xfrm rot="5400000">
                  <a:off x="102749" y="-37812"/>
                  <a:ext cx="56945" cy="148688"/>
                  <a:chOff x="0" y="0"/>
                  <a:chExt cx="56943" cy="148686"/>
                </a:xfrm>
              </p:grpSpPr>
              <p:sp>
                <p:nvSpPr>
                  <p:cNvPr id="358" name="Line"/>
                  <p:cNvSpPr/>
                  <p:nvPr/>
                </p:nvSpPr>
                <p:spPr>
                  <a:xfrm flipH="1" flipV="1">
                    <a:off x="27935" y="37172"/>
                    <a:ext cx="1075" cy="11151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59" name="Line"/>
                  <p:cNvSpPr/>
                  <p:nvPr/>
                </p:nvSpPr>
                <p:spPr>
                  <a:xfrm flipH="1" rot="10800000">
                    <a:off x="0" y="-1"/>
                    <a:ext cx="56944" cy="3611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365" name="Group"/>
                <p:cNvGrpSpPr/>
                <p:nvPr/>
              </p:nvGrpSpPr>
              <p:grpSpPr>
                <a:xfrm>
                  <a:off x="-1" y="482930"/>
                  <a:ext cx="214130" cy="97017"/>
                  <a:chOff x="0" y="0"/>
                  <a:chExt cx="214128" cy="97015"/>
                </a:xfrm>
              </p:grpSpPr>
              <p:pic>
                <p:nvPicPr>
                  <p:cNvPr id="361" name="image22.png" descr="image22.png"/>
                  <p:cNvPicPr>
                    <a:picLocks noChangeAspect="1"/>
                  </p:cNvPicPr>
                  <p:nvPr/>
                </p:nvPicPr>
                <p:blipFill>
                  <a:blip r:embed="rId2">
                    <a:extLst/>
                  </a:blip>
                  <a:stretch>
                    <a:fillRect/>
                  </a:stretch>
                </p:blipFill>
                <p:spPr>
                  <a:xfrm rot="5400000">
                    <a:off x="-12128" y="12127"/>
                    <a:ext cx="97017" cy="72762"/>
                  </a:xfrm>
                  <a:prstGeom prst="rect">
                    <a:avLst/>
                  </a:prstGeom>
                  <a:ln w="12700" cap="flat">
                    <a:noFill/>
                    <a:miter lim="400000"/>
                  </a:ln>
                  <a:effectLst/>
                </p:spPr>
              </p:pic>
              <p:grpSp>
                <p:nvGrpSpPr>
                  <p:cNvPr id="364" name="Group"/>
                  <p:cNvGrpSpPr/>
                  <p:nvPr/>
                </p:nvGrpSpPr>
                <p:grpSpPr>
                  <a:xfrm rot="16200000">
                    <a:off x="113477" y="-28038"/>
                    <a:ext cx="48212" cy="153092"/>
                    <a:chOff x="0" y="0"/>
                    <a:chExt cx="48210" cy="153091"/>
                  </a:xfrm>
                </p:grpSpPr>
                <p:sp>
                  <p:nvSpPr>
                    <p:cNvPr id="362" name="Line"/>
                    <p:cNvSpPr/>
                    <p:nvPr/>
                  </p:nvSpPr>
                  <p:spPr>
                    <a:xfrm flipH="1">
                      <a:off x="26031" y="0"/>
                      <a:ext cx="1" cy="10527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363" name="Circle"/>
                    <p:cNvSpPr/>
                    <p:nvPr/>
                  </p:nvSpPr>
                  <p:spPr>
                    <a:xfrm>
                      <a:off x="0" y="104593"/>
                      <a:ext cx="48211" cy="48499"/>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nvGrpSpPr>
                <p:cNvPr id="370" name="Group"/>
                <p:cNvGrpSpPr/>
                <p:nvPr/>
              </p:nvGrpSpPr>
              <p:grpSpPr>
                <a:xfrm>
                  <a:off x="-1" y="609766"/>
                  <a:ext cx="214130" cy="97017"/>
                  <a:chOff x="0" y="0"/>
                  <a:chExt cx="214128" cy="97015"/>
                </a:xfrm>
              </p:grpSpPr>
              <p:pic>
                <p:nvPicPr>
                  <p:cNvPr id="366" name="image22.png" descr="image22.png"/>
                  <p:cNvPicPr>
                    <a:picLocks noChangeAspect="1"/>
                  </p:cNvPicPr>
                  <p:nvPr/>
                </p:nvPicPr>
                <p:blipFill>
                  <a:blip r:embed="rId2">
                    <a:extLst/>
                  </a:blip>
                  <a:stretch>
                    <a:fillRect/>
                  </a:stretch>
                </p:blipFill>
                <p:spPr>
                  <a:xfrm rot="5400000">
                    <a:off x="-12128" y="12127"/>
                    <a:ext cx="97017" cy="72762"/>
                  </a:xfrm>
                  <a:prstGeom prst="rect">
                    <a:avLst/>
                  </a:prstGeom>
                  <a:ln w="12700" cap="flat">
                    <a:noFill/>
                    <a:miter lim="400000"/>
                  </a:ln>
                  <a:effectLst/>
                </p:spPr>
              </p:pic>
              <p:grpSp>
                <p:nvGrpSpPr>
                  <p:cNvPr id="369" name="Group"/>
                  <p:cNvGrpSpPr/>
                  <p:nvPr/>
                </p:nvGrpSpPr>
                <p:grpSpPr>
                  <a:xfrm rot="16200000">
                    <a:off x="113477" y="-28038"/>
                    <a:ext cx="48212" cy="153092"/>
                    <a:chOff x="0" y="0"/>
                    <a:chExt cx="48210" cy="153091"/>
                  </a:xfrm>
                </p:grpSpPr>
                <p:sp>
                  <p:nvSpPr>
                    <p:cNvPr id="367" name="Line"/>
                    <p:cNvSpPr/>
                    <p:nvPr/>
                  </p:nvSpPr>
                  <p:spPr>
                    <a:xfrm flipH="1">
                      <a:off x="26031" y="0"/>
                      <a:ext cx="1" cy="10527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368" name="Circle"/>
                    <p:cNvSpPr/>
                    <p:nvPr/>
                  </p:nvSpPr>
                  <p:spPr>
                    <a:xfrm>
                      <a:off x="0" y="104593"/>
                      <a:ext cx="48211" cy="48499"/>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grpSp>
          <p:nvGrpSpPr>
            <p:cNvPr id="397" name="Group"/>
            <p:cNvGrpSpPr/>
            <p:nvPr/>
          </p:nvGrpSpPr>
          <p:grpSpPr>
            <a:xfrm>
              <a:off x="4328695" y="2516447"/>
              <a:ext cx="1235244" cy="613029"/>
              <a:chOff x="0" y="0"/>
              <a:chExt cx="1235242" cy="613028"/>
            </a:xfrm>
          </p:grpSpPr>
          <p:sp>
            <p:nvSpPr>
              <p:cNvPr id="373" name="&lt;&lt;system&gt;&gt;…"/>
              <p:cNvSpPr/>
              <p:nvPr/>
            </p:nvSpPr>
            <p:spPr>
              <a:xfrm>
                <a:off x="0" y="0"/>
                <a:ext cx="1235243" cy="439329"/>
              </a:xfrm>
              <a:prstGeom prst="roundRect">
                <a:avLst>
                  <a:gd name="adj" fmla="val 847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60831">
                  <a:defRPr sz="1152">
                    <a:latin typeface="Helvetica Light"/>
                    <a:ea typeface="Helvetica Light"/>
                    <a:cs typeface="Helvetica Light"/>
                    <a:sym typeface="Helvetica Light"/>
                  </a:defRPr>
                </a:pPr>
                <a:r>
                  <a:t>&lt;&lt;system&gt;&gt;</a:t>
                </a:r>
              </a:p>
              <a:p>
                <a:pPr algn="ctr" defTabSz="560831">
                  <a:defRPr sz="1152">
                    <a:latin typeface="Helvetica Light"/>
                    <a:ea typeface="Helvetica Light"/>
                    <a:cs typeface="Helvetica Light"/>
                    <a:sym typeface="Helvetica Light"/>
                  </a:defRPr>
                </a:pPr>
                <a:r>
                  <a:t>WorkflowManager</a:t>
                </a:r>
              </a:p>
            </p:txBody>
          </p:sp>
          <p:grpSp>
            <p:nvGrpSpPr>
              <p:cNvPr id="396" name="Group"/>
              <p:cNvGrpSpPr/>
              <p:nvPr/>
            </p:nvGrpSpPr>
            <p:grpSpPr>
              <a:xfrm flipH="1" rot="10800000">
                <a:off x="94471" y="436155"/>
                <a:ext cx="580616" cy="176874"/>
                <a:chOff x="0" y="0"/>
                <a:chExt cx="580614" cy="176873"/>
              </a:xfrm>
            </p:grpSpPr>
            <p:grpSp>
              <p:nvGrpSpPr>
                <p:cNvPr id="378" name="Group"/>
                <p:cNvGrpSpPr/>
                <p:nvPr/>
              </p:nvGrpSpPr>
              <p:grpSpPr>
                <a:xfrm rot="16200000">
                  <a:off x="453476" y="49735"/>
                  <a:ext cx="174993" cy="79285"/>
                  <a:chOff x="0" y="0"/>
                  <a:chExt cx="174991" cy="79283"/>
                </a:xfrm>
              </p:grpSpPr>
              <p:pic>
                <p:nvPicPr>
                  <p:cNvPr id="374" name="image22.png" descr="image22.png"/>
                  <p:cNvPicPr>
                    <a:picLocks noChangeAspect="1"/>
                  </p:cNvPicPr>
                  <p:nvPr/>
                </p:nvPicPr>
                <p:blipFill>
                  <a:blip r:embed="rId2">
                    <a:extLst/>
                  </a:blip>
                  <a:stretch>
                    <a:fillRect/>
                  </a:stretch>
                </p:blipFill>
                <p:spPr>
                  <a:xfrm rot="5400000">
                    <a:off x="-9911" y="9910"/>
                    <a:ext cx="79285" cy="59464"/>
                  </a:xfrm>
                  <a:prstGeom prst="rect">
                    <a:avLst/>
                  </a:prstGeom>
                  <a:ln w="12700" cap="flat">
                    <a:noFill/>
                    <a:miter lim="400000"/>
                  </a:ln>
                  <a:effectLst/>
                </p:spPr>
              </p:pic>
              <p:grpSp>
                <p:nvGrpSpPr>
                  <p:cNvPr id="377" name="Group"/>
                  <p:cNvGrpSpPr/>
                  <p:nvPr/>
                </p:nvGrpSpPr>
                <p:grpSpPr>
                  <a:xfrm rot="16200000">
                    <a:off x="92737" y="-22914"/>
                    <a:ext cx="39400" cy="125112"/>
                    <a:chOff x="0" y="0"/>
                    <a:chExt cx="39398" cy="125110"/>
                  </a:xfrm>
                </p:grpSpPr>
                <p:sp>
                  <p:nvSpPr>
                    <p:cNvPr id="375" name="Line"/>
                    <p:cNvSpPr/>
                    <p:nvPr/>
                  </p:nvSpPr>
                  <p:spPr>
                    <a:xfrm flipH="1">
                      <a:off x="21273" y="0"/>
                      <a:ext cx="1" cy="8603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376" name="Circle"/>
                    <p:cNvSpPr/>
                    <p:nvPr/>
                  </p:nvSpPr>
                  <p:spPr>
                    <a:xfrm>
                      <a:off x="0" y="85476"/>
                      <a:ext cx="39399" cy="39635"/>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379" name="Rounded Rectangle"/>
                <p:cNvSpPr/>
                <p:nvPr/>
              </p:nvSpPr>
              <p:spPr>
                <a:xfrm rot="10800000">
                  <a:off x="175689" y="131376"/>
                  <a:ext cx="59710" cy="41556"/>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82" name="Group"/>
                <p:cNvGrpSpPr/>
                <p:nvPr/>
              </p:nvGrpSpPr>
              <p:grpSpPr>
                <a:xfrm>
                  <a:off x="182275" y="14621"/>
                  <a:ext cx="46537" cy="121512"/>
                  <a:chOff x="0" y="0"/>
                  <a:chExt cx="46536" cy="121510"/>
                </a:xfrm>
              </p:grpSpPr>
              <p:sp>
                <p:nvSpPr>
                  <p:cNvPr id="380" name="Line"/>
                  <p:cNvSpPr/>
                  <p:nvPr/>
                </p:nvSpPr>
                <p:spPr>
                  <a:xfrm flipH="1" flipV="1">
                    <a:off x="22829" y="30378"/>
                    <a:ext cx="879" cy="9113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81" name="Line"/>
                  <p:cNvSpPr/>
                  <p:nvPr/>
                </p:nvSpPr>
                <p:spPr>
                  <a:xfrm flipH="1" rot="10800000">
                    <a:off x="0" y="-1"/>
                    <a:ext cx="46537" cy="2951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383" name="Rounded Rectangle"/>
                <p:cNvSpPr/>
                <p:nvPr/>
              </p:nvSpPr>
              <p:spPr>
                <a:xfrm rot="10800000">
                  <a:off x="87844" y="131376"/>
                  <a:ext cx="59711" cy="4155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86" name="Group"/>
                <p:cNvGrpSpPr/>
                <p:nvPr/>
              </p:nvGrpSpPr>
              <p:grpSpPr>
                <a:xfrm>
                  <a:off x="94431" y="10992"/>
                  <a:ext cx="46537" cy="121512"/>
                  <a:chOff x="0" y="0"/>
                  <a:chExt cx="46536" cy="121510"/>
                </a:xfrm>
              </p:grpSpPr>
              <p:sp>
                <p:nvSpPr>
                  <p:cNvPr id="384" name="Line"/>
                  <p:cNvSpPr/>
                  <p:nvPr/>
                </p:nvSpPr>
                <p:spPr>
                  <a:xfrm flipH="1" flipV="1">
                    <a:off x="22829" y="30378"/>
                    <a:ext cx="879" cy="9113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85" name="Line"/>
                  <p:cNvSpPr/>
                  <p:nvPr/>
                </p:nvSpPr>
                <p:spPr>
                  <a:xfrm flipH="1" rot="10800000">
                    <a:off x="0" y="-1"/>
                    <a:ext cx="46537" cy="2951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387" name="Rounded Rectangle"/>
                <p:cNvSpPr/>
                <p:nvPr/>
              </p:nvSpPr>
              <p:spPr>
                <a:xfrm rot="10800000">
                  <a:off x="0" y="131376"/>
                  <a:ext cx="59710" cy="41556"/>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390" name="Group"/>
                <p:cNvGrpSpPr/>
                <p:nvPr/>
              </p:nvGrpSpPr>
              <p:grpSpPr>
                <a:xfrm>
                  <a:off x="6586" y="8880"/>
                  <a:ext cx="46537" cy="121511"/>
                  <a:chOff x="0" y="0"/>
                  <a:chExt cx="46536" cy="121510"/>
                </a:xfrm>
              </p:grpSpPr>
              <p:sp>
                <p:nvSpPr>
                  <p:cNvPr id="388" name="Line"/>
                  <p:cNvSpPr/>
                  <p:nvPr/>
                </p:nvSpPr>
                <p:spPr>
                  <a:xfrm flipH="1" flipV="1">
                    <a:off x="22829" y="30378"/>
                    <a:ext cx="879" cy="9113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389" name="Line"/>
                  <p:cNvSpPr/>
                  <p:nvPr/>
                </p:nvSpPr>
                <p:spPr>
                  <a:xfrm flipH="1" rot="10800000">
                    <a:off x="0" y="-1"/>
                    <a:ext cx="46537" cy="2951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395" name="Group"/>
                <p:cNvGrpSpPr/>
                <p:nvPr/>
              </p:nvGrpSpPr>
              <p:grpSpPr>
                <a:xfrm rot="16200000">
                  <a:off x="347225" y="47854"/>
                  <a:ext cx="174993" cy="79284"/>
                  <a:chOff x="0" y="0"/>
                  <a:chExt cx="174991" cy="79283"/>
                </a:xfrm>
              </p:grpSpPr>
              <p:pic>
                <p:nvPicPr>
                  <p:cNvPr id="391" name="image22.png" descr="image22.png"/>
                  <p:cNvPicPr>
                    <a:picLocks noChangeAspect="1"/>
                  </p:cNvPicPr>
                  <p:nvPr/>
                </p:nvPicPr>
                <p:blipFill>
                  <a:blip r:embed="rId2">
                    <a:extLst/>
                  </a:blip>
                  <a:stretch>
                    <a:fillRect/>
                  </a:stretch>
                </p:blipFill>
                <p:spPr>
                  <a:xfrm rot="5400000">
                    <a:off x="-9911" y="9910"/>
                    <a:ext cx="79285" cy="59464"/>
                  </a:xfrm>
                  <a:prstGeom prst="rect">
                    <a:avLst/>
                  </a:prstGeom>
                  <a:ln w="12700" cap="flat">
                    <a:noFill/>
                    <a:miter lim="400000"/>
                  </a:ln>
                  <a:effectLst/>
                </p:spPr>
              </p:pic>
              <p:grpSp>
                <p:nvGrpSpPr>
                  <p:cNvPr id="394" name="Group"/>
                  <p:cNvGrpSpPr/>
                  <p:nvPr/>
                </p:nvGrpSpPr>
                <p:grpSpPr>
                  <a:xfrm rot="16200000">
                    <a:off x="92737" y="-22914"/>
                    <a:ext cx="39400" cy="125112"/>
                    <a:chOff x="0" y="0"/>
                    <a:chExt cx="39398" cy="125110"/>
                  </a:xfrm>
                </p:grpSpPr>
                <p:sp>
                  <p:nvSpPr>
                    <p:cNvPr id="392" name="Line"/>
                    <p:cNvSpPr/>
                    <p:nvPr/>
                  </p:nvSpPr>
                  <p:spPr>
                    <a:xfrm flipH="1">
                      <a:off x="21273" y="0"/>
                      <a:ext cx="1" cy="8603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393" name="Circle"/>
                    <p:cNvSpPr/>
                    <p:nvPr/>
                  </p:nvSpPr>
                  <p:spPr>
                    <a:xfrm>
                      <a:off x="0" y="85476"/>
                      <a:ext cx="39399" cy="39635"/>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grpSp>
          <p:nvGrpSpPr>
            <p:cNvPr id="422" name="Group"/>
            <p:cNvGrpSpPr/>
            <p:nvPr/>
          </p:nvGrpSpPr>
          <p:grpSpPr>
            <a:xfrm>
              <a:off x="5649003" y="2511180"/>
              <a:ext cx="1120141" cy="605621"/>
              <a:chOff x="0" y="0"/>
              <a:chExt cx="1120140" cy="605619"/>
            </a:xfrm>
          </p:grpSpPr>
          <p:sp>
            <p:nvSpPr>
              <p:cNvPr id="398" name="&lt;&lt;system&gt;&gt;…"/>
              <p:cNvSpPr/>
              <p:nvPr/>
            </p:nvSpPr>
            <p:spPr>
              <a:xfrm>
                <a:off x="0" y="0"/>
                <a:ext cx="1120141" cy="434019"/>
              </a:xfrm>
              <a:prstGeom prst="roundRect">
                <a:avLst>
                  <a:gd name="adj" fmla="val 847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08254">
                  <a:defRPr sz="1044">
                    <a:latin typeface="Helvetica Light"/>
                    <a:ea typeface="Helvetica Light"/>
                    <a:cs typeface="Helvetica Light"/>
                    <a:sym typeface="Helvetica Light"/>
                  </a:defRPr>
                </a:pPr>
                <a:r>
                  <a:t>&lt;&lt;system&gt;&gt;</a:t>
                </a:r>
              </a:p>
              <a:p>
                <a:pPr algn="ctr" defTabSz="508254">
                  <a:defRPr sz="1044">
                    <a:latin typeface="Helvetica Light"/>
                    <a:ea typeface="Helvetica Light"/>
                    <a:cs typeface="Helvetica Light"/>
                    <a:sym typeface="Helvetica Light"/>
                  </a:defRPr>
                </a:pPr>
                <a:r>
                  <a:t>WorkflowExecutor</a:t>
                </a:r>
              </a:p>
            </p:txBody>
          </p:sp>
          <p:grpSp>
            <p:nvGrpSpPr>
              <p:cNvPr id="421" name="Group"/>
              <p:cNvGrpSpPr/>
              <p:nvPr/>
            </p:nvGrpSpPr>
            <p:grpSpPr>
              <a:xfrm flipH="1" rot="10800000">
                <a:off x="93330" y="430884"/>
                <a:ext cx="573597" cy="174736"/>
                <a:chOff x="0" y="0"/>
                <a:chExt cx="573596" cy="174735"/>
              </a:xfrm>
            </p:grpSpPr>
            <p:grpSp>
              <p:nvGrpSpPr>
                <p:cNvPr id="403" name="Group"/>
                <p:cNvGrpSpPr/>
                <p:nvPr/>
              </p:nvGrpSpPr>
              <p:grpSpPr>
                <a:xfrm rot="16200000">
                  <a:off x="447995" y="49134"/>
                  <a:ext cx="172878" cy="78326"/>
                  <a:chOff x="0" y="0"/>
                  <a:chExt cx="172876" cy="78325"/>
                </a:xfrm>
              </p:grpSpPr>
              <p:pic>
                <p:nvPicPr>
                  <p:cNvPr id="399" name="image22.png" descr="image22.png"/>
                  <p:cNvPicPr>
                    <a:picLocks noChangeAspect="1"/>
                  </p:cNvPicPr>
                  <p:nvPr/>
                </p:nvPicPr>
                <p:blipFill>
                  <a:blip r:embed="rId2">
                    <a:extLst/>
                  </a:blip>
                  <a:stretch>
                    <a:fillRect/>
                  </a:stretch>
                </p:blipFill>
                <p:spPr>
                  <a:xfrm rot="5400000">
                    <a:off x="-9791" y="9790"/>
                    <a:ext cx="78326" cy="58745"/>
                  </a:xfrm>
                  <a:prstGeom prst="rect">
                    <a:avLst/>
                  </a:prstGeom>
                  <a:ln w="12700" cap="flat">
                    <a:noFill/>
                    <a:miter lim="400000"/>
                  </a:ln>
                  <a:effectLst/>
                </p:spPr>
              </p:pic>
              <p:grpSp>
                <p:nvGrpSpPr>
                  <p:cNvPr id="402" name="Group"/>
                  <p:cNvGrpSpPr/>
                  <p:nvPr/>
                </p:nvGrpSpPr>
                <p:grpSpPr>
                  <a:xfrm rot="16200000">
                    <a:off x="91616" y="-22637"/>
                    <a:ext cx="38924" cy="123599"/>
                    <a:chOff x="0" y="0"/>
                    <a:chExt cx="38922" cy="123598"/>
                  </a:xfrm>
                </p:grpSpPr>
                <p:sp>
                  <p:nvSpPr>
                    <p:cNvPr id="400" name="Line"/>
                    <p:cNvSpPr/>
                    <p:nvPr/>
                  </p:nvSpPr>
                  <p:spPr>
                    <a:xfrm flipH="1">
                      <a:off x="21016" y="0"/>
                      <a:ext cx="1" cy="8499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401" name="Circle"/>
                    <p:cNvSpPr/>
                    <p:nvPr/>
                  </p:nvSpPr>
                  <p:spPr>
                    <a:xfrm>
                      <a:off x="0" y="84443"/>
                      <a:ext cx="38923" cy="39156"/>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404" name="Rounded Rectangle"/>
                <p:cNvSpPr/>
                <p:nvPr/>
              </p:nvSpPr>
              <p:spPr>
                <a:xfrm rot="10800000">
                  <a:off x="173565" y="129788"/>
                  <a:ext cx="58989" cy="4105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07" name="Group"/>
                <p:cNvGrpSpPr/>
                <p:nvPr/>
              </p:nvGrpSpPr>
              <p:grpSpPr>
                <a:xfrm>
                  <a:off x="180072" y="14444"/>
                  <a:ext cx="45975" cy="120043"/>
                  <a:chOff x="0" y="0"/>
                  <a:chExt cx="45973" cy="120042"/>
                </a:xfrm>
              </p:grpSpPr>
              <p:sp>
                <p:nvSpPr>
                  <p:cNvPr id="405" name="Line"/>
                  <p:cNvSpPr/>
                  <p:nvPr/>
                </p:nvSpPr>
                <p:spPr>
                  <a:xfrm flipH="1" flipV="1">
                    <a:off x="22553" y="30010"/>
                    <a:ext cx="868" cy="9003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06" name="Line"/>
                  <p:cNvSpPr/>
                  <p:nvPr/>
                </p:nvSpPr>
                <p:spPr>
                  <a:xfrm flipH="1" rot="10800000">
                    <a:off x="0" y="0"/>
                    <a:ext cx="45974" cy="2915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408" name="Rounded Rectangle"/>
                <p:cNvSpPr/>
                <p:nvPr/>
              </p:nvSpPr>
              <p:spPr>
                <a:xfrm rot="10800000">
                  <a:off x="86782" y="129788"/>
                  <a:ext cx="58989" cy="4105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11" name="Group"/>
                <p:cNvGrpSpPr/>
                <p:nvPr/>
              </p:nvGrpSpPr>
              <p:grpSpPr>
                <a:xfrm>
                  <a:off x="93289" y="10859"/>
                  <a:ext cx="45975" cy="120043"/>
                  <a:chOff x="0" y="0"/>
                  <a:chExt cx="45973" cy="120042"/>
                </a:xfrm>
              </p:grpSpPr>
              <p:sp>
                <p:nvSpPr>
                  <p:cNvPr id="409" name="Line"/>
                  <p:cNvSpPr/>
                  <p:nvPr/>
                </p:nvSpPr>
                <p:spPr>
                  <a:xfrm flipH="1" flipV="1">
                    <a:off x="22553" y="30010"/>
                    <a:ext cx="868" cy="9003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10" name="Line"/>
                  <p:cNvSpPr/>
                  <p:nvPr/>
                </p:nvSpPr>
                <p:spPr>
                  <a:xfrm flipH="1" rot="10800000">
                    <a:off x="0" y="0"/>
                    <a:ext cx="45974" cy="2915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412" name="Rounded Rectangle"/>
                <p:cNvSpPr/>
                <p:nvPr/>
              </p:nvSpPr>
              <p:spPr>
                <a:xfrm rot="10800000">
                  <a:off x="0" y="129788"/>
                  <a:ext cx="58989" cy="4105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15" name="Group"/>
                <p:cNvGrpSpPr/>
                <p:nvPr/>
              </p:nvGrpSpPr>
              <p:grpSpPr>
                <a:xfrm>
                  <a:off x="6507" y="8772"/>
                  <a:ext cx="45974" cy="120043"/>
                  <a:chOff x="0" y="0"/>
                  <a:chExt cx="45973" cy="120042"/>
                </a:xfrm>
              </p:grpSpPr>
              <p:sp>
                <p:nvSpPr>
                  <p:cNvPr id="413" name="Line"/>
                  <p:cNvSpPr/>
                  <p:nvPr/>
                </p:nvSpPr>
                <p:spPr>
                  <a:xfrm flipH="1" flipV="1">
                    <a:off x="22553" y="30010"/>
                    <a:ext cx="868" cy="9003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14" name="Line"/>
                  <p:cNvSpPr/>
                  <p:nvPr/>
                </p:nvSpPr>
                <p:spPr>
                  <a:xfrm flipH="1" rot="10800000">
                    <a:off x="0" y="0"/>
                    <a:ext cx="45974" cy="2915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420" name="Group"/>
                <p:cNvGrpSpPr/>
                <p:nvPr/>
              </p:nvGrpSpPr>
              <p:grpSpPr>
                <a:xfrm rot="16200000">
                  <a:off x="343029" y="47275"/>
                  <a:ext cx="172877" cy="78327"/>
                  <a:chOff x="0" y="0"/>
                  <a:chExt cx="172876" cy="78325"/>
                </a:xfrm>
              </p:grpSpPr>
              <p:pic>
                <p:nvPicPr>
                  <p:cNvPr id="416" name="image22.png" descr="image22.png"/>
                  <p:cNvPicPr>
                    <a:picLocks noChangeAspect="1"/>
                  </p:cNvPicPr>
                  <p:nvPr/>
                </p:nvPicPr>
                <p:blipFill>
                  <a:blip r:embed="rId2">
                    <a:extLst/>
                  </a:blip>
                  <a:stretch>
                    <a:fillRect/>
                  </a:stretch>
                </p:blipFill>
                <p:spPr>
                  <a:xfrm rot="5400000">
                    <a:off x="-9791" y="9790"/>
                    <a:ext cx="78326" cy="58745"/>
                  </a:xfrm>
                  <a:prstGeom prst="rect">
                    <a:avLst/>
                  </a:prstGeom>
                  <a:ln w="12700" cap="flat">
                    <a:noFill/>
                    <a:miter lim="400000"/>
                  </a:ln>
                  <a:effectLst/>
                </p:spPr>
              </p:pic>
              <p:grpSp>
                <p:nvGrpSpPr>
                  <p:cNvPr id="419" name="Group"/>
                  <p:cNvGrpSpPr/>
                  <p:nvPr/>
                </p:nvGrpSpPr>
                <p:grpSpPr>
                  <a:xfrm rot="16200000">
                    <a:off x="91616" y="-22637"/>
                    <a:ext cx="38924" cy="123599"/>
                    <a:chOff x="0" y="0"/>
                    <a:chExt cx="38922" cy="123598"/>
                  </a:xfrm>
                </p:grpSpPr>
                <p:sp>
                  <p:nvSpPr>
                    <p:cNvPr id="417" name="Line"/>
                    <p:cNvSpPr/>
                    <p:nvPr/>
                  </p:nvSpPr>
                  <p:spPr>
                    <a:xfrm flipH="1">
                      <a:off x="21016" y="0"/>
                      <a:ext cx="1" cy="8499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418" name="Circle"/>
                    <p:cNvSpPr/>
                    <p:nvPr/>
                  </p:nvSpPr>
                  <p:spPr>
                    <a:xfrm>
                      <a:off x="0" y="84443"/>
                      <a:ext cx="38923" cy="39156"/>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grpSp>
          <p:nvGrpSpPr>
            <p:cNvPr id="447" name="Group"/>
            <p:cNvGrpSpPr/>
            <p:nvPr/>
          </p:nvGrpSpPr>
          <p:grpSpPr>
            <a:xfrm>
              <a:off x="4355358" y="1197020"/>
              <a:ext cx="1205601" cy="622561"/>
              <a:chOff x="0" y="0"/>
              <a:chExt cx="1205599" cy="622559"/>
            </a:xfrm>
          </p:grpSpPr>
          <p:sp>
            <p:nvSpPr>
              <p:cNvPr id="423" name="&lt;&lt;system&gt;&gt;…"/>
              <p:cNvSpPr/>
              <p:nvPr/>
            </p:nvSpPr>
            <p:spPr>
              <a:xfrm>
                <a:off x="0" y="0"/>
                <a:ext cx="1205600" cy="446159"/>
              </a:xfrm>
              <a:prstGeom prst="roundRect">
                <a:avLst>
                  <a:gd name="adj" fmla="val 847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72516">
                  <a:defRPr sz="1176">
                    <a:latin typeface="Helvetica Light"/>
                    <a:ea typeface="Helvetica Light"/>
                    <a:cs typeface="Helvetica Light"/>
                    <a:sym typeface="Helvetica Light"/>
                  </a:defRPr>
                </a:pPr>
                <a:r>
                  <a:t>&lt;&lt;system&gt;&gt;</a:t>
                </a:r>
              </a:p>
              <a:p>
                <a:pPr algn="ctr" defTabSz="572516">
                  <a:defRPr sz="1176">
                    <a:latin typeface="Helvetica Light"/>
                    <a:ea typeface="Helvetica Light"/>
                    <a:cs typeface="Helvetica Light"/>
                    <a:sym typeface="Helvetica Light"/>
                  </a:defRPr>
                </a:pPr>
                <a:r>
                  <a:t>ManagementTool</a:t>
                </a:r>
              </a:p>
            </p:txBody>
          </p:sp>
          <p:grpSp>
            <p:nvGrpSpPr>
              <p:cNvPr id="446" name="Group"/>
              <p:cNvGrpSpPr/>
              <p:nvPr/>
            </p:nvGrpSpPr>
            <p:grpSpPr>
              <a:xfrm flipH="1" rot="10800000">
                <a:off x="95940" y="442936"/>
                <a:ext cx="589642" cy="179624"/>
                <a:chOff x="0" y="0"/>
                <a:chExt cx="589641" cy="179623"/>
              </a:xfrm>
            </p:grpSpPr>
            <p:grpSp>
              <p:nvGrpSpPr>
                <p:cNvPr id="428" name="Group"/>
                <p:cNvGrpSpPr/>
                <p:nvPr/>
              </p:nvGrpSpPr>
              <p:grpSpPr>
                <a:xfrm rot="16200000">
                  <a:off x="460526" y="50508"/>
                  <a:ext cx="177714" cy="80518"/>
                  <a:chOff x="0" y="0"/>
                  <a:chExt cx="177712" cy="80516"/>
                </a:xfrm>
              </p:grpSpPr>
              <p:pic>
                <p:nvPicPr>
                  <p:cNvPr id="424" name="image22.png" descr="image22.png"/>
                  <p:cNvPicPr>
                    <a:picLocks noChangeAspect="1"/>
                  </p:cNvPicPr>
                  <p:nvPr/>
                </p:nvPicPr>
                <p:blipFill>
                  <a:blip r:embed="rId2">
                    <a:extLst/>
                  </a:blip>
                  <a:stretch>
                    <a:fillRect/>
                  </a:stretch>
                </p:blipFill>
                <p:spPr>
                  <a:xfrm rot="5400000">
                    <a:off x="-10065" y="10064"/>
                    <a:ext cx="80517" cy="60388"/>
                  </a:xfrm>
                  <a:prstGeom prst="rect">
                    <a:avLst/>
                  </a:prstGeom>
                  <a:ln w="12700" cap="flat">
                    <a:noFill/>
                    <a:miter lim="400000"/>
                  </a:ln>
                  <a:effectLst/>
                </p:spPr>
              </p:pic>
              <p:grpSp>
                <p:nvGrpSpPr>
                  <p:cNvPr id="427" name="Group"/>
                  <p:cNvGrpSpPr/>
                  <p:nvPr/>
                </p:nvGrpSpPr>
                <p:grpSpPr>
                  <a:xfrm rot="16200000">
                    <a:off x="94178" y="-23270"/>
                    <a:ext cx="40013" cy="127057"/>
                    <a:chOff x="0" y="0"/>
                    <a:chExt cx="40011" cy="127055"/>
                  </a:xfrm>
                </p:grpSpPr>
                <p:sp>
                  <p:nvSpPr>
                    <p:cNvPr id="425" name="Line"/>
                    <p:cNvSpPr/>
                    <p:nvPr/>
                  </p:nvSpPr>
                  <p:spPr>
                    <a:xfrm flipH="1">
                      <a:off x="21604" y="0"/>
                      <a:ext cx="1" cy="873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426" name="Circle"/>
                    <p:cNvSpPr/>
                    <p:nvPr/>
                  </p:nvSpPr>
                  <p:spPr>
                    <a:xfrm>
                      <a:off x="0" y="86805"/>
                      <a:ext cx="40012" cy="40251"/>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429" name="Rounded Rectangle"/>
                <p:cNvSpPr/>
                <p:nvPr/>
              </p:nvSpPr>
              <p:spPr>
                <a:xfrm rot="10800000">
                  <a:off x="178420" y="133419"/>
                  <a:ext cx="60639" cy="42202"/>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32" name="Group"/>
                <p:cNvGrpSpPr/>
                <p:nvPr/>
              </p:nvGrpSpPr>
              <p:grpSpPr>
                <a:xfrm>
                  <a:off x="185109" y="14848"/>
                  <a:ext cx="47261" cy="123401"/>
                  <a:chOff x="0" y="0"/>
                  <a:chExt cx="47259" cy="123399"/>
                </a:xfrm>
              </p:grpSpPr>
              <p:sp>
                <p:nvSpPr>
                  <p:cNvPr id="430" name="Line"/>
                  <p:cNvSpPr/>
                  <p:nvPr/>
                </p:nvSpPr>
                <p:spPr>
                  <a:xfrm flipH="1" flipV="1">
                    <a:off x="23184" y="30850"/>
                    <a:ext cx="892" cy="9255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31" name="Line"/>
                  <p:cNvSpPr/>
                  <p:nvPr/>
                </p:nvSpPr>
                <p:spPr>
                  <a:xfrm flipH="1" rot="10800000">
                    <a:off x="0" y="-1"/>
                    <a:ext cx="47260" cy="2997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433" name="Rounded Rectangle"/>
                <p:cNvSpPr/>
                <p:nvPr/>
              </p:nvSpPr>
              <p:spPr>
                <a:xfrm rot="10800000">
                  <a:off x="89210" y="133419"/>
                  <a:ext cx="60639" cy="42202"/>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36" name="Group"/>
                <p:cNvGrpSpPr/>
                <p:nvPr/>
              </p:nvGrpSpPr>
              <p:grpSpPr>
                <a:xfrm>
                  <a:off x="95899" y="11163"/>
                  <a:ext cx="47261" cy="123401"/>
                  <a:chOff x="0" y="0"/>
                  <a:chExt cx="47259" cy="123399"/>
                </a:xfrm>
              </p:grpSpPr>
              <p:sp>
                <p:nvSpPr>
                  <p:cNvPr id="434" name="Line"/>
                  <p:cNvSpPr/>
                  <p:nvPr/>
                </p:nvSpPr>
                <p:spPr>
                  <a:xfrm flipH="1" flipV="1">
                    <a:off x="23184" y="30850"/>
                    <a:ext cx="892" cy="9255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35" name="Line"/>
                  <p:cNvSpPr/>
                  <p:nvPr/>
                </p:nvSpPr>
                <p:spPr>
                  <a:xfrm flipH="1" rot="10800000">
                    <a:off x="0" y="-1"/>
                    <a:ext cx="47260" cy="2997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437" name="Rounded Rectangle"/>
                <p:cNvSpPr/>
                <p:nvPr/>
              </p:nvSpPr>
              <p:spPr>
                <a:xfrm rot="10800000">
                  <a:off x="0" y="133419"/>
                  <a:ext cx="60639" cy="42202"/>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40" name="Group"/>
                <p:cNvGrpSpPr/>
                <p:nvPr/>
              </p:nvGrpSpPr>
              <p:grpSpPr>
                <a:xfrm>
                  <a:off x="6689" y="9018"/>
                  <a:ext cx="47260" cy="123401"/>
                  <a:chOff x="0" y="0"/>
                  <a:chExt cx="47259" cy="123399"/>
                </a:xfrm>
              </p:grpSpPr>
              <p:sp>
                <p:nvSpPr>
                  <p:cNvPr id="438" name="Line"/>
                  <p:cNvSpPr/>
                  <p:nvPr/>
                </p:nvSpPr>
                <p:spPr>
                  <a:xfrm flipH="1" flipV="1">
                    <a:off x="23184" y="30850"/>
                    <a:ext cx="892" cy="9255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39" name="Line"/>
                  <p:cNvSpPr/>
                  <p:nvPr/>
                </p:nvSpPr>
                <p:spPr>
                  <a:xfrm flipH="1" rot="10800000">
                    <a:off x="0" y="-1"/>
                    <a:ext cx="47260" cy="29971"/>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445" name="Group"/>
                <p:cNvGrpSpPr/>
                <p:nvPr/>
              </p:nvGrpSpPr>
              <p:grpSpPr>
                <a:xfrm rot="16200000">
                  <a:off x="352624" y="48598"/>
                  <a:ext cx="177713" cy="80517"/>
                  <a:chOff x="0" y="0"/>
                  <a:chExt cx="177712" cy="80516"/>
                </a:xfrm>
              </p:grpSpPr>
              <p:pic>
                <p:nvPicPr>
                  <p:cNvPr id="441" name="image22.png" descr="image22.png"/>
                  <p:cNvPicPr>
                    <a:picLocks noChangeAspect="1"/>
                  </p:cNvPicPr>
                  <p:nvPr/>
                </p:nvPicPr>
                <p:blipFill>
                  <a:blip r:embed="rId2">
                    <a:extLst/>
                  </a:blip>
                  <a:stretch>
                    <a:fillRect/>
                  </a:stretch>
                </p:blipFill>
                <p:spPr>
                  <a:xfrm rot="5400000">
                    <a:off x="-10065" y="10064"/>
                    <a:ext cx="80517" cy="60388"/>
                  </a:xfrm>
                  <a:prstGeom prst="rect">
                    <a:avLst/>
                  </a:prstGeom>
                  <a:ln w="12700" cap="flat">
                    <a:noFill/>
                    <a:miter lim="400000"/>
                  </a:ln>
                  <a:effectLst/>
                </p:spPr>
              </p:pic>
              <p:grpSp>
                <p:nvGrpSpPr>
                  <p:cNvPr id="444" name="Group"/>
                  <p:cNvGrpSpPr/>
                  <p:nvPr/>
                </p:nvGrpSpPr>
                <p:grpSpPr>
                  <a:xfrm rot="16200000">
                    <a:off x="94178" y="-23270"/>
                    <a:ext cx="40013" cy="127057"/>
                    <a:chOff x="0" y="0"/>
                    <a:chExt cx="40011" cy="127055"/>
                  </a:xfrm>
                </p:grpSpPr>
                <p:sp>
                  <p:nvSpPr>
                    <p:cNvPr id="442" name="Line"/>
                    <p:cNvSpPr/>
                    <p:nvPr/>
                  </p:nvSpPr>
                  <p:spPr>
                    <a:xfrm flipH="1">
                      <a:off x="21604" y="0"/>
                      <a:ext cx="1" cy="873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443" name="Circle"/>
                    <p:cNvSpPr/>
                    <p:nvPr/>
                  </p:nvSpPr>
                  <p:spPr>
                    <a:xfrm>
                      <a:off x="0" y="86805"/>
                      <a:ext cx="40012" cy="40251"/>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grpSp>
          <p:nvGrpSpPr>
            <p:cNvPr id="472" name="Group"/>
            <p:cNvGrpSpPr/>
            <p:nvPr/>
          </p:nvGrpSpPr>
          <p:grpSpPr>
            <a:xfrm>
              <a:off x="4350847" y="20797"/>
              <a:ext cx="956610" cy="605620"/>
              <a:chOff x="0" y="0"/>
              <a:chExt cx="956609" cy="605619"/>
            </a:xfrm>
          </p:grpSpPr>
          <p:sp>
            <p:nvSpPr>
              <p:cNvPr id="448" name="&lt;&lt;system&gt;&gt;…"/>
              <p:cNvSpPr/>
              <p:nvPr/>
            </p:nvSpPr>
            <p:spPr>
              <a:xfrm>
                <a:off x="0" y="0"/>
                <a:ext cx="956610" cy="434019"/>
              </a:xfrm>
              <a:prstGeom prst="roundRect">
                <a:avLst>
                  <a:gd name="adj" fmla="val 847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84200">
                  <a:defRPr sz="1200">
                    <a:latin typeface="Helvetica Light"/>
                    <a:ea typeface="Helvetica Light"/>
                    <a:cs typeface="Helvetica Light"/>
                    <a:sym typeface="Helvetica Light"/>
                  </a:defRPr>
                </a:pPr>
                <a:r>
                  <a:t>&lt;&lt;system&gt;&gt;</a:t>
                </a:r>
              </a:p>
              <a:p>
                <a:pPr algn="ctr" defTabSz="584200">
                  <a:defRPr sz="1200">
                    <a:latin typeface="Helvetica Light"/>
                    <a:ea typeface="Helvetica Light"/>
                    <a:cs typeface="Helvetica Light"/>
                    <a:sym typeface="Helvetica Light"/>
                  </a:defRPr>
                </a:pPr>
                <a:r>
                  <a:t>TestTool</a:t>
                </a:r>
              </a:p>
            </p:txBody>
          </p:sp>
          <p:grpSp>
            <p:nvGrpSpPr>
              <p:cNvPr id="471" name="Group"/>
              <p:cNvGrpSpPr/>
              <p:nvPr/>
            </p:nvGrpSpPr>
            <p:grpSpPr>
              <a:xfrm flipH="1" rot="10800000">
                <a:off x="289682" y="430883"/>
                <a:ext cx="573597" cy="174737"/>
                <a:chOff x="0" y="0"/>
                <a:chExt cx="573596" cy="174735"/>
              </a:xfrm>
            </p:grpSpPr>
            <p:grpSp>
              <p:nvGrpSpPr>
                <p:cNvPr id="453" name="Group"/>
                <p:cNvGrpSpPr/>
                <p:nvPr/>
              </p:nvGrpSpPr>
              <p:grpSpPr>
                <a:xfrm rot="16200000">
                  <a:off x="447995" y="49134"/>
                  <a:ext cx="172878" cy="78326"/>
                  <a:chOff x="0" y="0"/>
                  <a:chExt cx="172876" cy="78325"/>
                </a:xfrm>
              </p:grpSpPr>
              <p:pic>
                <p:nvPicPr>
                  <p:cNvPr id="449" name="image22.png" descr="image22.png"/>
                  <p:cNvPicPr>
                    <a:picLocks noChangeAspect="1"/>
                  </p:cNvPicPr>
                  <p:nvPr/>
                </p:nvPicPr>
                <p:blipFill>
                  <a:blip r:embed="rId2">
                    <a:extLst/>
                  </a:blip>
                  <a:stretch>
                    <a:fillRect/>
                  </a:stretch>
                </p:blipFill>
                <p:spPr>
                  <a:xfrm rot="5400000">
                    <a:off x="-9791" y="9790"/>
                    <a:ext cx="78326" cy="58745"/>
                  </a:xfrm>
                  <a:prstGeom prst="rect">
                    <a:avLst/>
                  </a:prstGeom>
                  <a:ln w="12700" cap="flat">
                    <a:noFill/>
                    <a:miter lim="400000"/>
                  </a:ln>
                  <a:effectLst/>
                </p:spPr>
              </p:pic>
              <p:grpSp>
                <p:nvGrpSpPr>
                  <p:cNvPr id="452" name="Group"/>
                  <p:cNvGrpSpPr/>
                  <p:nvPr/>
                </p:nvGrpSpPr>
                <p:grpSpPr>
                  <a:xfrm rot="16200000">
                    <a:off x="91616" y="-22637"/>
                    <a:ext cx="38924" cy="123599"/>
                    <a:chOff x="0" y="0"/>
                    <a:chExt cx="38922" cy="123598"/>
                  </a:xfrm>
                </p:grpSpPr>
                <p:sp>
                  <p:nvSpPr>
                    <p:cNvPr id="450" name="Line"/>
                    <p:cNvSpPr/>
                    <p:nvPr/>
                  </p:nvSpPr>
                  <p:spPr>
                    <a:xfrm flipH="1">
                      <a:off x="21016" y="0"/>
                      <a:ext cx="1" cy="8499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451" name="Circle"/>
                    <p:cNvSpPr/>
                    <p:nvPr/>
                  </p:nvSpPr>
                  <p:spPr>
                    <a:xfrm>
                      <a:off x="0" y="84443"/>
                      <a:ext cx="38923" cy="39156"/>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454" name="Rounded Rectangle"/>
                <p:cNvSpPr/>
                <p:nvPr/>
              </p:nvSpPr>
              <p:spPr>
                <a:xfrm rot="10800000">
                  <a:off x="173565" y="129788"/>
                  <a:ext cx="58989" cy="4105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57" name="Group"/>
                <p:cNvGrpSpPr/>
                <p:nvPr/>
              </p:nvGrpSpPr>
              <p:grpSpPr>
                <a:xfrm>
                  <a:off x="180072" y="14444"/>
                  <a:ext cx="45975" cy="120043"/>
                  <a:chOff x="0" y="0"/>
                  <a:chExt cx="45973" cy="120042"/>
                </a:xfrm>
              </p:grpSpPr>
              <p:sp>
                <p:nvSpPr>
                  <p:cNvPr id="455" name="Line"/>
                  <p:cNvSpPr/>
                  <p:nvPr/>
                </p:nvSpPr>
                <p:spPr>
                  <a:xfrm flipH="1" flipV="1">
                    <a:off x="22553" y="30010"/>
                    <a:ext cx="868" cy="9003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56" name="Line"/>
                  <p:cNvSpPr/>
                  <p:nvPr/>
                </p:nvSpPr>
                <p:spPr>
                  <a:xfrm flipH="1" rot="10800000">
                    <a:off x="0" y="0"/>
                    <a:ext cx="45974" cy="2915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458" name="Rounded Rectangle"/>
                <p:cNvSpPr/>
                <p:nvPr/>
              </p:nvSpPr>
              <p:spPr>
                <a:xfrm rot="10800000">
                  <a:off x="86782" y="129788"/>
                  <a:ext cx="58989" cy="4105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61" name="Group"/>
                <p:cNvGrpSpPr/>
                <p:nvPr/>
              </p:nvGrpSpPr>
              <p:grpSpPr>
                <a:xfrm>
                  <a:off x="93289" y="10859"/>
                  <a:ext cx="45975" cy="120043"/>
                  <a:chOff x="0" y="0"/>
                  <a:chExt cx="45973" cy="120042"/>
                </a:xfrm>
              </p:grpSpPr>
              <p:sp>
                <p:nvSpPr>
                  <p:cNvPr id="459" name="Line"/>
                  <p:cNvSpPr/>
                  <p:nvPr/>
                </p:nvSpPr>
                <p:spPr>
                  <a:xfrm flipH="1" flipV="1">
                    <a:off x="22553" y="30010"/>
                    <a:ext cx="868" cy="9003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60" name="Line"/>
                  <p:cNvSpPr/>
                  <p:nvPr/>
                </p:nvSpPr>
                <p:spPr>
                  <a:xfrm flipH="1" rot="10800000">
                    <a:off x="0" y="0"/>
                    <a:ext cx="45974" cy="2915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462" name="Rounded Rectangle"/>
                <p:cNvSpPr/>
                <p:nvPr/>
              </p:nvSpPr>
              <p:spPr>
                <a:xfrm rot="10800000">
                  <a:off x="0" y="129788"/>
                  <a:ext cx="58989" cy="4105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65" name="Group"/>
                <p:cNvGrpSpPr/>
                <p:nvPr/>
              </p:nvGrpSpPr>
              <p:grpSpPr>
                <a:xfrm>
                  <a:off x="6507" y="8772"/>
                  <a:ext cx="45974" cy="120043"/>
                  <a:chOff x="0" y="0"/>
                  <a:chExt cx="45973" cy="120042"/>
                </a:xfrm>
              </p:grpSpPr>
              <p:sp>
                <p:nvSpPr>
                  <p:cNvPr id="463" name="Line"/>
                  <p:cNvSpPr/>
                  <p:nvPr/>
                </p:nvSpPr>
                <p:spPr>
                  <a:xfrm flipH="1" flipV="1">
                    <a:off x="22553" y="30010"/>
                    <a:ext cx="868" cy="9003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64" name="Line"/>
                  <p:cNvSpPr/>
                  <p:nvPr/>
                </p:nvSpPr>
                <p:spPr>
                  <a:xfrm flipH="1" rot="10800000">
                    <a:off x="0" y="0"/>
                    <a:ext cx="45974" cy="2915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470" name="Group"/>
                <p:cNvGrpSpPr/>
                <p:nvPr/>
              </p:nvGrpSpPr>
              <p:grpSpPr>
                <a:xfrm rot="16200000">
                  <a:off x="343029" y="47275"/>
                  <a:ext cx="172877" cy="78327"/>
                  <a:chOff x="0" y="0"/>
                  <a:chExt cx="172876" cy="78325"/>
                </a:xfrm>
              </p:grpSpPr>
              <p:pic>
                <p:nvPicPr>
                  <p:cNvPr id="466" name="image22.png" descr="image22.png"/>
                  <p:cNvPicPr>
                    <a:picLocks noChangeAspect="1"/>
                  </p:cNvPicPr>
                  <p:nvPr/>
                </p:nvPicPr>
                <p:blipFill>
                  <a:blip r:embed="rId2">
                    <a:extLst/>
                  </a:blip>
                  <a:stretch>
                    <a:fillRect/>
                  </a:stretch>
                </p:blipFill>
                <p:spPr>
                  <a:xfrm rot="5400000">
                    <a:off x="-9791" y="9790"/>
                    <a:ext cx="78326" cy="58745"/>
                  </a:xfrm>
                  <a:prstGeom prst="rect">
                    <a:avLst/>
                  </a:prstGeom>
                  <a:ln w="12700" cap="flat">
                    <a:noFill/>
                    <a:miter lim="400000"/>
                  </a:ln>
                  <a:effectLst/>
                </p:spPr>
              </p:pic>
              <p:grpSp>
                <p:nvGrpSpPr>
                  <p:cNvPr id="469" name="Group"/>
                  <p:cNvGrpSpPr/>
                  <p:nvPr/>
                </p:nvGrpSpPr>
                <p:grpSpPr>
                  <a:xfrm rot="16200000">
                    <a:off x="91616" y="-22637"/>
                    <a:ext cx="38924" cy="123599"/>
                    <a:chOff x="0" y="0"/>
                    <a:chExt cx="38922" cy="123598"/>
                  </a:xfrm>
                </p:grpSpPr>
                <p:sp>
                  <p:nvSpPr>
                    <p:cNvPr id="467" name="Line"/>
                    <p:cNvSpPr/>
                    <p:nvPr/>
                  </p:nvSpPr>
                  <p:spPr>
                    <a:xfrm flipH="1">
                      <a:off x="21016" y="0"/>
                      <a:ext cx="1" cy="8499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468" name="Circle"/>
                    <p:cNvSpPr/>
                    <p:nvPr/>
                  </p:nvSpPr>
                  <p:spPr>
                    <a:xfrm>
                      <a:off x="0" y="84443"/>
                      <a:ext cx="38923" cy="39156"/>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grpSp>
          <p:nvGrpSpPr>
            <p:cNvPr id="492" name="Group"/>
            <p:cNvGrpSpPr/>
            <p:nvPr/>
          </p:nvGrpSpPr>
          <p:grpSpPr>
            <a:xfrm>
              <a:off x="4335841" y="1854131"/>
              <a:ext cx="1156233" cy="605621"/>
              <a:chOff x="0" y="0"/>
              <a:chExt cx="1156232" cy="605619"/>
            </a:xfrm>
          </p:grpSpPr>
          <p:sp>
            <p:nvSpPr>
              <p:cNvPr id="473" name="&lt;&lt;system&gt;&gt;…"/>
              <p:cNvSpPr/>
              <p:nvPr/>
            </p:nvSpPr>
            <p:spPr>
              <a:xfrm>
                <a:off x="0" y="0"/>
                <a:ext cx="1156233" cy="41337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Contract Proxy</a:t>
                </a:r>
              </a:p>
            </p:txBody>
          </p:sp>
          <p:grpSp>
            <p:nvGrpSpPr>
              <p:cNvPr id="491" name="Group"/>
              <p:cNvGrpSpPr/>
              <p:nvPr/>
            </p:nvGrpSpPr>
            <p:grpSpPr>
              <a:xfrm flipH="1" rot="16200000">
                <a:off x="268031" y="273843"/>
                <a:ext cx="194846" cy="468709"/>
                <a:chOff x="0" y="0"/>
                <a:chExt cx="194844" cy="468707"/>
              </a:xfrm>
            </p:grpSpPr>
            <p:grpSp>
              <p:nvGrpSpPr>
                <p:cNvPr id="478" name="Group"/>
                <p:cNvGrpSpPr/>
                <p:nvPr/>
              </p:nvGrpSpPr>
              <p:grpSpPr>
                <a:xfrm>
                  <a:off x="-1" y="380429"/>
                  <a:ext cx="194846" cy="88279"/>
                  <a:chOff x="0" y="0"/>
                  <a:chExt cx="194844" cy="88278"/>
                </a:xfrm>
              </p:grpSpPr>
              <p:pic>
                <p:nvPicPr>
                  <p:cNvPr id="474" name="image22.png" descr="image22.png"/>
                  <p:cNvPicPr>
                    <a:picLocks noChangeAspect="1"/>
                  </p:cNvPicPr>
                  <p:nvPr/>
                </p:nvPicPr>
                <p:blipFill>
                  <a:blip r:embed="rId2">
                    <a:extLst/>
                  </a:blip>
                  <a:stretch>
                    <a:fillRect/>
                  </a:stretch>
                </p:blipFill>
                <p:spPr>
                  <a:xfrm rot="5400000">
                    <a:off x="-11035" y="11034"/>
                    <a:ext cx="88279" cy="66210"/>
                  </a:xfrm>
                  <a:prstGeom prst="rect">
                    <a:avLst/>
                  </a:prstGeom>
                  <a:ln w="12700" cap="flat">
                    <a:noFill/>
                    <a:miter lim="400000"/>
                  </a:ln>
                  <a:effectLst/>
                </p:spPr>
              </p:pic>
              <p:grpSp>
                <p:nvGrpSpPr>
                  <p:cNvPr id="477" name="Group"/>
                  <p:cNvGrpSpPr/>
                  <p:nvPr/>
                </p:nvGrpSpPr>
                <p:grpSpPr>
                  <a:xfrm rot="16200000">
                    <a:off x="103258" y="-25513"/>
                    <a:ext cx="43870" cy="139305"/>
                    <a:chOff x="0" y="0"/>
                    <a:chExt cx="43868" cy="139304"/>
                  </a:xfrm>
                </p:grpSpPr>
                <p:sp>
                  <p:nvSpPr>
                    <p:cNvPr id="475" name="Line"/>
                    <p:cNvSpPr/>
                    <p:nvPr/>
                  </p:nvSpPr>
                  <p:spPr>
                    <a:xfrm flipH="1">
                      <a:off x="23686" y="0"/>
                      <a:ext cx="1" cy="9579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476" name="Circle"/>
                    <p:cNvSpPr/>
                    <p:nvPr/>
                  </p:nvSpPr>
                  <p:spPr>
                    <a:xfrm>
                      <a:off x="0" y="95173"/>
                      <a:ext cx="43869" cy="4413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479" name="Rounded Rectangle"/>
                <p:cNvSpPr/>
                <p:nvPr/>
              </p:nvSpPr>
              <p:spPr>
                <a:xfrm rot="16200000">
                  <a:off x="-5719" y="205728"/>
                  <a:ext cx="66485" cy="46270"/>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82" name="Group"/>
                <p:cNvGrpSpPr/>
                <p:nvPr/>
              </p:nvGrpSpPr>
              <p:grpSpPr>
                <a:xfrm rot="5400000">
                  <a:off x="87103" y="161214"/>
                  <a:ext cx="51817" cy="135298"/>
                  <a:chOff x="0" y="0"/>
                  <a:chExt cx="51815" cy="135296"/>
                </a:xfrm>
              </p:grpSpPr>
              <p:sp>
                <p:nvSpPr>
                  <p:cNvPr id="480" name="Line"/>
                  <p:cNvSpPr/>
                  <p:nvPr/>
                </p:nvSpPr>
                <p:spPr>
                  <a:xfrm flipH="1" flipV="1">
                    <a:off x="25419" y="33824"/>
                    <a:ext cx="978" cy="1014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81" name="Line"/>
                  <p:cNvSpPr/>
                  <p:nvPr/>
                </p:nvSpPr>
                <p:spPr>
                  <a:xfrm flipH="1" rot="10800000">
                    <a:off x="0" y="-1"/>
                    <a:ext cx="51816" cy="3286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483" name="Rounded Rectangle"/>
                <p:cNvSpPr/>
                <p:nvPr/>
              </p:nvSpPr>
              <p:spPr>
                <a:xfrm rot="16200000">
                  <a:off x="-5719" y="107917"/>
                  <a:ext cx="66485" cy="46271"/>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86" name="Group"/>
                <p:cNvGrpSpPr/>
                <p:nvPr/>
              </p:nvGrpSpPr>
              <p:grpSpPr>
                <a:xfrm rot="5400000">
                  <a:off x="91143" y="63404"/>
                  <a:ext cx="51817" cy="135297"/>
                  <a:chOff x="0" y="0"/>
                  <a:chExt cx="51815" cy="135296"/>
                </a:xfrm>
              </p:grpSpPr>
              <p:sp>
                <p:nvSpPr>
                  <p:cNvPr id="484" name="Line"/>
                  <p:cNvSpPr/>
                  <p:nvPr/>
                </p:nvSpPr>
                <p:spPr>
                  <a:xfrm flipH="1" flipV="1">
                    <a:off x="25419" y="33824"/>
                    <a:ext cx="978" cy="1014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85" name="Line"/>
                  <p:cNvSpPr/>
                  <p:nvPr/>
                </p:nvSpPr>
                <p:spPr>
                  <a:xfrm flipH="1" rot="10800000">
                    <a:off x="0" y="-1"/>
                    <a:ext cx="51816" cy="3286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487" name="Rounded Rectangle"/>
                <p:cNvSpPr/>
                <p:nvPr/>
              </p:nvSpPr>
              <p:spPr>
                <a:xfrm rot="16200000">
                  <a:off x="-5719" y="10107"/>
                  <a:ext cx="66485" cy="46270"/>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490" name="Group"/>
                <p:cNvGrpSpPr/>
                <p:nvPr/>
              </p:nvGrpSpPr>
              <p:grpSpPr>
                <a:xfrm rot="5400000">
                  <a:off x="93496" y="-34407"/>
                  <a:ext cx="51816" cy="135298"/>
                  <a:chOff x="0" y="0"/>
                  <a:chExt cx="51815" cy="135296"/>
                </a:xfrm>
              </p:grpSpPr>
              <p:sp>
                <p:nvSpPr>
                  <p:cNvPr id="488" name="Line"/>
                  <p:cNvSpPr/>
                  <p:nvPr/>
                </p:nvSpPr>
                <p:spPr>
                  <a:xfrm flipH="1" flipV="1">
                    <a:off x="25419" y="33824"/>
                    <a:ext cx="978" cy="1014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489" name="Line"/>
                  <p:cNvSpPr/>
                  <p:nvPr/>
                </p:nvSpPr>
                <p:spPr>
                  <a:xfrm flipH="1" rot="10800000">
                    <a:off x="0" y="-1"/>
                    <a:ext cx="51816" cy="3286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512" name="Group"/>
            <p:cNvGrpSpPr/>
            <p:nvPr/>
          </p:nvGrpSpPr>
          <p:grpSpPr>
            <a:xfrm>
              <a:off x="5273509" y="5965781"/>
              <a:ext cx="921566" cy="585687"/>
              <a:chOff x="0" y="0"/>
              <a:chExt cx="921565" cy="585685"/>
            </a:xfrm>
          </p:grpSpPr>
          <p:sp>
            <p:nvSpPr>
              <p:cNvPr id="493" name="&lt;&lt;system&gt;&gt;…"/>
              <p:cNvSpPr/>
              <p:nvPr/>
            </p:nvSpPr>
            <p:spPr>
              <a:xfrm>
                <a:off x="0" y="0"/>
                <a:ext cx="921566" cy="39977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Semantics</a:t>
                </a:r>
              </a:p>
            </p:txBody>
          </p:sp>
          <p:grpSp>
            <p:nvGrpSpPr>
              <p:cNvPr id="511" name="Group"/>
              <p:cNvGrpSpPr/>
              <p:nvPr/>
            </p:nvGrpSpPr>
            <p:grpSpPr>
              <a:xfrm flipH="1" rot="16200000">
                <a:off x="284885" y="264829"/>
                <a:ext cx="188433" cy="453281"/>
                <a:chOff x="0" y="0"/>
                <a:chExt cx="188431" cy="453280"/>
              </a:xfrm>
            </p:grpSpPr>
            <p:grpSp>
              <p:nvGrpSpPr>
                <p:cNvPr id="498" name="Group"/>
                <p:cNvGrpSpPr/>
                <p:nvPr/>
              </p:nvGrpSpPr>
              <p:grpSpPr>
                <a:xfrm>
                  <a:off x="-1" y="367907"/>
                  <a:ext cx="188433" cy="85374"/>
                  <a:chOff x="0" y="0"/>
                  <a:chExt cx="188431" cy="85372"/>
                </a:xfrm>
              </p:grpSpPr>
              <p:pic>
                <p:nvPicPr>
                  <p:cNvPr id="494" name="image22.png" descr="image22.png"/>
                  <p:cNvPicPr>
                    <a:picLocks noChangeAspect="1"/>
                  </p:cNvPicPr>
                  <p:nvPr/>
                </p:nvPicPr>
                <p:blipFill>
                  <a:blip r:embed="rId2">
                    <a:extLst/>
                  </a:blip>
                  <a:stretch>
                    <a:fillRect/>
                  </a:stretch>
                </p:blipFill>
                <p:spPr>
                  <a:xfrm rot="5400000">
                    <a:off x="-10672" y="10671"/>
                    <a:ext cx="85374" cy="64031"/>
                  </a:xfrm>
                  <a:prstGeom prst="rect">
                    <a:avLst/>
                  </a:prstGeom>
                  <a:ln w="12700" cap="flat">
                    <a:noFill/>
                    <a:miter lim="400000"/>
                  </a:ln>
                  <a:effectLst/>
                </p:spPr>
              </p:pic>
              <p:grpSp>
                <p:nvGrpSpPr>
                  <p:cNvPr id="497" name="Group"/>
                  <p:cNvGrpSpPr/>
                  <p:nvPr/>
                </p:nvGrpSpPr>
                <p:grpSpPr>
                  <a:xfrm rot="16200000">
                    <a:off x="99859" y="-24674"/>
                    <a:ext cx="42426" cy="134721"/>
                    <a:chOff x="0" y="0"/>
                    <a:chExt cx="42424" cy="134719"/>
                  </a:xfrm>
                </p:grpSpPr>
                <p:sp>
                  <p:nvSpPr>
                    <p:cNvPr id="495" name="Line"/>
                    <p:cNvSpPr/>
                    <p:nvPr/>
                  </p:nvSpPr>
                  <p:spPr>
                    <a:xfrm flipH="1">
                      <a:off x="22907" y="0"/>
                      <a:ext cx="1" cy="9264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496" name="Circle"/>
                    <p:cNvSpPr/>
                    <p:nvPr/>
                  </p:nvSpPr>
                  <p:spPr>
                    <a:xfrm>
                      <a:off x="0" y="92041"/>
                      <a:ext cx="42425" cy="42679"/>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499" name="Rounded Rectangle"/>
                <p:cNvSpPr/>
                <p:nvPr/>
              </p:nvSpPr>
              <p:spPr>
                <a:xfrm rot="16200000">
                  <a:off x="-5531" y="198956"/>
                  <a:ext cx="64297" cy="44748"/>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02" name="Group"/>
                <p:cNvGrpSpPr/>
                <p:nvPr/>
              </p:nvGrpSpPr>
              <p:grpSpPr>
                <a:xfrm rot="5400000">
                  <a:off x="84236" y="155908"/>
                  <a:ext cx="50111" cy="130844"/>
                  <a:chOff x="0" y="0"/>
                  <a:chExt cx="50110" cy="130842"/>
                </a:xfrm>
              </p:grpSpPr>
              <p:sp>
                <p:nvSpPr>
                  <p:cNvPr id="500" name="Line"/>
                  <p:cNvSpPr/>
                  <p:nvPr/>
                </p:nvSpPr>
                <p:spPr>
                  <a:xfrm flipH="1" flipV="1">
                    <a:off x="24582" y="32711"/>
                    <a:ext cx="946" cy="9813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01" name="Line"/>
                  <p:cNvSpPr/>
                  <p:nvPr/>
                </p:nvSpPr>
                <p:spPr>
                  <a:xfrm flipH="1" rot="10800000">
                    <a:off x="0" y="0"/>
                    <a:ext cx="50111" cy="3177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503" name="Rounded Rectangle"/>
                <p:cNvSpPr/>
                <p:nvPr/>
              </p:nvSpPr>
              <p:spPr>
                <a:xfrm rot="16200000">
                  <a:off x="-5531" y="104365"/>
                  <a:ext cx="64297" cy="44748"/>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06" name="Group"/>
                <p:cNvGrpSpPr/>
                <p:nvPr/>
              </p:nvGrpSpPr>
              <p:grpSpPr>
                <a:xfrm rot="5400000">
                  <a:off x="88143" y="61317"/>
                  <a:ext cx="50112" cy="130844"/>
                  <a:chOff x="0" y="0"/>
                  <a:chExt cx="50110" cy="130842"/>
                </a:xfrm>
              </p:grpSpPr>
              <p:sp>
                <p:nvSpPr>
                  <p:cNvPr id="504" name="Line"/>
                  <p:cNvSpPr/>
                  <p:nvPr/>
                </p:nvSpPr>
                <p:spPr>
                  <a:xfrm flipH="1" flipV="1">
                    <a:off x="24582" y="32711"/>
                    <a:ext cx="946" cy="9813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05" name="Line"/>
                  <p:cNvSpPr/>
                  <p:nvPr/>
                </p:nvSpPr>
                <p:spPr>
                  <a:xfrm flipH="1" rot="10800000">
                    <a:off x="0" y="0"/>
                    <a:ext cx="50111" cy="3177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507" name="Rounded Rectangle"/>
                <p:cNvSpPr/>
                <p:nvPr/>
              </p:nvSpPr>
              <p:spPr>
                <a:xfrm rot="16200000">
                  <a:off x="-5531" y="9774"/>
                  <a:ext cx="64297" cy="44748"/>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10" name="Group"/>
                <p:cNvGrpSpPr/>
                <p:nvPr/>
              </p:nvGrpSpPr>
              <p:grpSpPr>
                <a:xfrm rot="5400000">
                  <a:off x="90418" y="-33274"/>
                  <a:ext cx="50111" cy="130844"/>
                  <a:chOff x="0" y="0"/>
                  <a:chExt cx="50110" cy="130842"/>
                </a:xfrm>
              </p:grpSpPr>
              <p:sp>
                <p:nvSpPr>
                  <p:cNvPr id="508" name="Line"/>
                  <p:cNvSpPr/>
                  <p:nvPr/>
                </p:nvSpPr>
                <p:spPr>
                  <a:xfrm flipH="1" flipV="1">
                    <a:off x="24582" y="32711"/>
                    <a:ext cx="946" cy="9813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09" name="Line"/>
                  <p:cNvSpPr/>
                  <p:nvPr/>
                </p:nvSpPr>
                <p:spPr>
                  <a:xfrm flipH="1" rot="10800000">
                    <a:off x="0" y="0"/>
                    <a:ext cx="50111" cy="31777"/>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532" name="Group"/>
            <p:cNvGrpSpPr/>
            <p:nvPr/>
          </p:nvGrpSpPr>
          <p:grpSpPr>
            <a:xfrm>
              <a:off x="6443415" y="3839658"/>
              <a:ext cx="1214431" cy="653778"/>
              <a:chOff x="0" y="0"/>
              <a:chExt cx="1214430" cy="653776"/>
            </a:xfrm>
          </p:grpSpPr>
          <p:sp>
            <p:nvSpPr>
              <p:cNvPr id="513" name="&lt;&lt;system&gt;&gt;…"/>
              <p:cNvSpPr/>
              <p:nvPr/>
            </p:nvSpPr>
            <p:spPr>
              <a:xfrm>
                <a:off x="0" y="0"/>
                <a:ext cx="1214431" cy="441028"/>
              </a:xfrm>
              <a:prstGeom prst="roundRect">
                <a:avLst>
                  <a:gd name="adj" fmla="val 9942"/>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54990">
                  <a:defRPr sz="1140">
                    <a:latin typeface="Helvetica Light"/>
                    <a:ea typeface="Helvetica Light"/>
                    <a:cs typeface="Helvetica Light"/>
                    <a:sym typeface="Helvetica Light"/>
                  </a:defRPr>
                </a:pPr>
                <a:r>
                  <a:t>&lt;&lt;system&gt;&gt;</a:t>
                </a:r>
              </a:p>
              <a:p>
                <a:pPr algn="ctr" defTabSz="554990">
                  <a:defRPr sz="1140">
                    <a:latin typeface="Helvetica Light"/>
                    <a:ea typeface="Helvetica Light"/>
                    <a:cs typeface="Helvetica Light"/>
                    <a:sym typeface="Helvetica Light"/>
                  </a:defRPr>
                </a:pPr>
                <a:r>
                  <a:t>SecurityMitigation</a:t>
                </a:r>
              </a:p>
            </p:txBody>
          </p:sp>
          <p:grpSp>
            <p:nvGrpSpPr>
              <p:cNvPr id="531" name="Group"/>
              <p:cNvGrpSpPr/>
              <p:nvPr/>
            </p:nvGrpSpPr>
            <p:grpSpPr>
              <a:xfrm flipH="1" rot="16200000">
                <a:off x="312149" y="267390"/>
                <a:ext cx="226917" cy="545858"/>
                <a:chOff x="0" y="0"/>
                <a:chExt cx="226916" cy="545856"/>
              </a:xfrm>
            </p:grpSpPr>
            <p:grpSp>
              <p:nvGrpSpPr>
                <p:cNvPr id="518" name="Group"/>
                <p:cNvGrpSpPr/>
                <p:nvPr/>
              </p:nvGrpSpPr>
              <p:grpSpPr>
                <a:xfrm>
                  <a:off x="0" y="443047"/>
                  <a:ext cx="226917" cy="102810"/>
                  <a:chOff x="0" y="0"/>
                  <a:chExt cx="226916" cy="102809"/>
                </a:xfrm>
              </p:grpSpPr>
              <p:pic>
                <p:nvPicPr>
                  <p:cNvPr id="514" name="image22.png" descr="image22.png"/>
                  <p:cNvPicPr>
                    <a:picLocks noChangeAspect="1"/>
                  </p:cNvPicPr>
                  <p:nvPr/>
                </p:nvPicPr>
                <p:blipFill>
                  <a:blip r:embed="rId2">
                    <a:extLst/>
                  </a:blip>
                  <a:stretch>
                    <a:fillRect/>
                  </a:stretch>
                </p:blipFill>
                <p:spPr>
                  <a:xfrm rot="5400000">
                    <a:off x="-12852" y="12851"/>
                    <a:ext cx="102810" cy="77107"/>
                  </a:xfrm>
                  <a:prstGeom prst="rect">
                    <a:avLst/>
                  </a:prstGeom>
                  <a:ln w="12700" cap="flat">
                    <a:noFill/>
                    <a:miter lim="400000"/>
                  </a:ln>
                  <a:effectLst/>
                </p:spPr>
              </p:pic>
              <p:grpSp>
                <p:nvGrpSpPr>
                  <p:cNvPr id="517" name="Group"/>
                  <p:cNvGrpSpPr/>
                  <p:nvPr/>
                </p:nvGrpSpPr>
                <p:grpSpPr>
                  <a:xfrm rot="16200000">
                    <a:off x="120254" y="-29713"/>
                    <a:ext cx="51091" cy="162235"/>
                    <a:chOff x="0" y="0"/>
                    <a:chExt cx="51089" cy="162233"/>
                  </a:xfrm>
                </p:grpSpPr>
                <p:sp>
                  <p:nvSpPr>
                    <p:cNvPr id="515" name="Line"/>
                    <p:cNvSpPr/>
                    <p:nvPr/>
                  </p:nvSpPr>
                  <p:spPr>
                    <a:xfrm flipH="1">
                      <a:off x="27585" y="0"/>
                      <a:ext cx="1" cy="111564"/>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516" name="Circle"/>
                    <p:cNvSpPr/>
                    <p:nvPr/>
                  </p:nvSpPr>
                  <p:spPr>
                    <a:xfrm>
                      <a:off x="0" y="110839"/>
                      <a:ext cx="51090" cy="51395"/>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519" name="Rounded Rectangle"/>
                <p:cNvSpPr/>
                <p:nvPr/>
              </p:nvSpPr>
              <p:spPr>
                <a:xfrm rot="16200000">
                  <a:off x="-6660" y="239591"/>
                  <a:ext cx="77428" cy="53886"/>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22" name="Group"/>
                <p:cNvGrpSpPr/>
                <p:nvPr/>
              </p:nvGrpSpPr>
              <p:grpSpPr>
                <a:xfrm rot="5400000">
                  <a:off x="101440" y="187750"/>
                  <a:ext cx="60346" cy="157567"/>
                  <a:chOff x="0" y="0"/>
                  <a:chExt cx="60344" cy="157565"/>
                </a:xfrm>
              </p:grpSpPr>
              <p:sp>
                <p:nvSpPr>
                  <p:cNvPr id="520" name="Line"/>
                  <p:cNvSpPr/>
                  <p:nvPr/>
                </p:nvSpPr>
                <p:spPr>
                  <a:xfrm flipH="1" flipV="1">
                    <a:off x="29603" y="39392"/>
                    <a:ext cx="1139" cy="118174"/>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21" name="Line"/>
                  <p:cNvSpPr/>
                  <p:nvPr/>
                </p:nvSpPr>
                <p:spPr>
                  <a:xfrm flipH="1" rot="10800000">
                    <a:off x="0" y="-1"/>
                    <a:ext cx="60345" cy="3826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523" name="Rounded Rectangle"/>
                <p:cNvSpPr/>
                <p:nvPr/>
              </p:nvSpPr>
              <p:spPr>
                <a:xfrm rot="16200000">
                  <a:off x="-6660" y="125681"/>
                  <a:ext cx="77428" cy="53886"/>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26" name="Group"/>
                <p:cNvGrpSpPr/>
                <p:nvPr/>
              </p:nvGrpSpPr>
              <p:grpSpPr>
                <a:xfrm rot="5400000">
                  <a:off x="106146" y="73840"/>
                  <a:ext cx="60345" cy="157567"/>
                  <a:chOff x="0" y="0"/>
                  <a:chExt cx="60344" cy="157565"/>
                </a:xfrm>
              </p:grpSpPr>
              <p:sp>
                <p:nvSpPr>
                  <p:cNvPr id="524" name="Line"/>
                  <p:cNvSpPr/>
                  <p:nvPr/>
                </p:nvSpPr>
                <p:spPr>
                  <a:xfrm flipH="1" flipV="1">
                    <a:off x="29603" y="39392"/>
                    <a:ext cx="1139" cy="118174"/>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25" name="Line"/>
                  <p:cNvSpPr/>
                  <p:nvPr/>
                </p:nvSpPr>
                <p:spPr>
                  <a:xfrm flipH="1" rot="10800000">
                    <a:off x="0" y="-1"/>
                    <a:ext cx="60345" cy="3826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527" name="Rounded Rectangle"/>
                <p:cNvSpPr/>
                <p:nvPr/>
              </p:nvSpPr>
              <p:spPr>
                <a:xfrm rot="16200000">
                  <a:off x="-6660" y="11770"/>
                  <a:ext cx="77428" cy="53887"/>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30" name="Group"/>
                <p:cNvGrpSpPr/>
                <p:nvPr/>
              </p:nvGrpSpPr>
              <p:grpSpPr>
                <a:xfrm rot="5400000">
                  <a:off x="108885" y="-40070"/>
                  <a:ext cx="60346" cy="157567"/>
                  <a:chOff x="0" y="0"/>
                  <a:chExt cx="60344" cy="157565"/>
                </a:xfrm>
              </p:grpSpPr>
              <p:sp>
                <p:nvSpPr>
                  <p:cNvPr id="528" name="Line"/>
                  <p:cNvSpPr/>
                  <p:nvPr/>
                </p:nvSpPr>
                <p:spPr>
                  <a:xfrm flipH="1" flipV="1">
                    <a:off x="29603" y="39392"/>
                    <a:ext cx="1139" cy="118174"/>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29" name="Line"/>
                  <p:cNvSpPr/>
                  <p:nvPr/>
                </p:nvSpPr>
                <p:spPr>
                  <a:xfrm flipH="1" rot="10800000">
                    <a:off x="0" y="-1"/>
                    <a:ext cx="60345" cy="3826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552" name="Group"/>
            <p:cNvGrpSpPr/>
            <p:nvPr/>
          </p:nvGrpSpPr>
          <p:grpSpPr>
            <a:xfrm>
              <a:off x="6832243" y="1210783"/>
              <a:ext cx="1100286" cy="622561"/>
              <a:chOff x="0" y="0"/>
              <a:chExt cx="1100284" cy="622559"/>
            </a:xfrm>
          </p:grpSpPr>
          <p:sp>
            <p:nvSpPr>
              <p:cNvPr id="533" name="&lt;&lt;system&gt;&gt;…"/>
              <p:cNvSpPr/>
              <p:nvPr/>
            </p:nvSpPr>
            <p:spPr>
              <a:xfrm>
                <a:off x="0" y="0"/>
                <a:ext cx="1100285" cy="424939"/>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SecurityManager</a:t>
                </a:r>
              </a:p>
            </p:txBody>
          </p:sp>
          <p:grpSp>
            <p:nvGrpSpPr>
              <p:cNvPr id="551" name="Group"/>
              <p:cNvGrpSpPr/>
              <p:nvPr/>
            </p:nvGrpSpPr>
            <p:grpSpPr>
              <a:xfrm flipH="1" rot="16200000">
                <a:off x="275528" y="281503"/>
                <a:ext cx="200296" cy="481819"/>
                <a:chOff x="0" y="0"/>
                <a:chExt cx="200294" cy="481818"/>
              </a:xfrm>
            </p:grpSpPr>
            <p:grpSp>
              <p:nvGrpSpPr>
                <p:cNvPr id="538" name="Group"/>
                <p:cNvGrpSpPr/>
                <p:nvPr/>
              </p:nvGrpSpPr>
              <p:grpSpPr>
                <a:xfrm>
                  <a:off x="-1" y="391070"/>
                  <a:ext cx="200296" cy="90749"/>
                  <a:chOff x="0" y="0"/>
                  <a:chExt cx="200294" cy="90747"/>
                </a:xfrm>
              </p:grpSpPr>
              <p:pic>
                <p:nvPicPr>
                  <p:cNvPr id="534" name="image22.png" descr="image22.png"/>
                  <p:cNvPicPr>
                    <a:picLocks noChangeAspect="1"/>
                  </p:cNvPicPr>
                  <p:nvPr/>
                </p:nvPicPr>
                <p:blipFill>
                  <a:blip r:embed="rId2">
                    <a:extLst/>
                  </a:blip>
                  <a:stretch>
                    <a:fillRect/>
                  </a:stretch>
                </p:blipFill>
                <p:spPr>
                  <a:xfrm rot="5400000">
                    <a:off x="-11344" y="11343"/>
                    <a:ext cx="90749" cy="68062"/>
                  </a:xfrm>
                  <a:prstGeom prst="rect">
                    <a:avLst/>
                  </a:prstGeom>
                  <a:ln w="12700" cap="flat">
                    <a:noFill/>
                    <a:miter lim="400000"/>
                  </a:ln>
                  <a:effectLst/>
                </p:spPr>
              </p:pic>
              <p:grpSp>
                <p:nvGrpSpPr>
                  <p:cNvPr id="537" name="Group"/>
                  <p:cNvGrpSpPr/>
                  <p:nvPr/>
                </p:nvGrpSpPr>
                <p:grpSpPr>
                  <a:xfrm rot="16200000">
                    <a:off x="106146" y="-26227"/>
                    <a:ext cx="45097" cy="143202"/>
                    <a:chOff x="0" y="0"/>
                    <a:chExt cx="45095" cy="143200"/>
                  </a:xfrm>
                </p:grpSpPr>
                <p:sp>
                  <p:nvSpPr>
                    <p:cNvPr id="535" name="Line"/>
                    <p:cNvSpPr/>
                    <p:nvPr/>
                  </p:nvSpPr>
                  <p:spPr>
                    <a:xfrm flipH="1">
                      <a:off x="24349" y="0"/>
                      <a:ext cx="1" cy="984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536" name="Circle"/>
                    <p:cNvSpPr/>
                    <p:nvPr/>
                  </p:nvSpPr>
                  <p:spPr>
                    <a:xfrm>
                      <a:off x="0" y="97836"/>
                      <a:ext cx="45096" cy="45365"/>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539" name="Rounded Rectangle"/>
                <p:cNvSpPr/>
                <p:nvPr/>
              </p:nvSpPr>
              <p:spPr>
                <a:xfrm rot="16200000">
                  <a:off x="-5879" y="211482"/>
                  <a:ext cx="68344" cy="4756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42" name="Group"/>
                <p:cNvGrpSpPr/>
                <p:nvPr/>
              </p:nvGrpSpPr>
              <p:grpSpPr>
                <a:xfrm rot="5400000">
                  <a:off x="89539" y="165724"/>
                  <a:ext cx="53267" cy="139081"/>
                  <a:chOff x="0" y="0"/>
                  <a:chExt cx="53265" cy="139080"/>
                </a:xfrm>
              </p:grpSpPr>
              <p:sp>
                <p:nvSpPr>
                  <p:cNvPr id="540" name="Line"/>
                  <p:cNvSpPr/>
                  <p:nvPr/>
                </p:nvSpPr>
                <p:spPr>
                  <a:xfrm flipH="1" flipV="1">
                    <a:off x="26130" y="34770"/>
                    <a:ext cx="1006" cy="1043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41" name="Line"/>
                  <p:cNvSpPr/>
                  <p:nvPr/>
                </p:nvSpPr>
                <p:spPr>
                  <a:xfrm flipH="1" rot="10800000">
                    <a:off x="0" y="-1"/>
                    <a:ext cx="53266" cy="3377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543" name="Rounded Rectangle"/>
                <p:cNvSpPr/>
                <p:nvPr/>
              </p:nvSpPr>
              <p:spPr>
                <a:xfrm rot="16200000">
                  <a:off x="-5879" y="110936"/>
                  <a:ext cx="68344" cy="4756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46" name="Group"/>
                <p:cNvGrpSpPr/>
                <p:nvPr/>
              </p:nvGrpSpPr>
              <p:grpSpPr>
                <a:xfrm rot="5400000">
                  <a:off x="93693" y="65177"/>
                  <a:ext cx="53266" cy="139082"/>
                  <a:chOff x="0" y="0"/>
                  <a:chExt cx="53265" cy="139080"/>
                </a:xfrm>
              </p:grpSpPr>
              <p:sp>
                <p:nvSpPr>
                  <p:cNvPr id="544" name="Line"/>
                  <p:cNvSpPr/>
                  <p:nvPr/>
                </p:nvSpPr>
                <p:spPr>
                  <a:xfrm flipH="1" flipV="1">
                    <a:off x="26130" y="34770"/>
                    <a:ext cx="1006" cy="1043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45" name="Line"/>
                  <p:cNvSpPr/>
                  <p:nvPr/>
                </p:nvSpPr>
                <p:spPr>
                  <a:xfrm flipH="1" rot="10800000">
                    <a:off x="0" y="-1"/>
                    <a:ext cx="53266" cy="3377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547" name="Rounded Rectangle"/>
                <p:cNvSpPr/>
                <p:nvPr/>
              </p:nvSpPr>
              <p:spPr>
                <a:xfrm rot="16200000">
                  <a:off x="-5879" y="10389"/>
                  <a:ext cx="68344" cy="4756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50" name="Group"/>
                <p:cNvGrpSpPr/>
                <p:nvPr/>
              </p:nvGrpSpPr>
              <p:grpSpPr>
                <a:xfrm rot="5400000">
                  <a:off x="96111" y="-35369"/>
                  <a:ext cx="53266" cy="139082"/>
                  <a:chOff x="0" y="0"/>
                  <a:chExt cx="53265" cy="139080"/>
                </a:xfrm>
              </p:grpSpPr>
              <p:sp>
                <p:nvSpPr>
                  <p:cNvPr id="548" name="Line"/>
                  <p:cNvSpPr/>
                  <p:nvPr/>
                </p:nvSpPr>
                <p:spPr>
                  <a:xfrm flipH="1" flipV="1">
                    <a:off x="26130" y="34770"/>
                    <a:ext cx="1006" cy="1043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49" name="Line"/>
                  <p:cNvSpPr/>
                  <p:nvPr/>
                </p:nvSpPr>
                <p:spPr>
                  <a:xfrm flipH="1" rot="10800000">
                    <a:off x="0" y="-1"/>
                    <a:ext cx="53266" cy="3377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572" name="Group"/>
            <p:cNvGrpSpPr/>
            <p:nvPr/>
          </p:nvGrpSpPr>
          <p:grpSpPr>
            <a:xfrm>
              <a:off x="7899607" y="3075"/>
              <a:ext cx="1205600" cy="622561"/>
              <a:chOff x="0" y="0"/>
              <a:chExt cx="1205599" cy="622559"/>
            </a:xfrm>
          </p:grpSpPr>
          <p:sp>
            <p:nvSpPr>
              <p:cNvPr id="553" name="&lt;&lt;system&gt;&gt;…"/>
              <p:cNvSpPr/>
              <p:nvPr/>
            </p:nvSpPr>
            <p:spPr>
              <a:xfrm>
                <a:off x="0" y="0"/>
                <a:ext cx="1205600" cy="424940"/>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7463">
                  <a:defRPr sz="1012">
                    <a:latin typeface="Helvetica Light"/>
                    <a:ea typeface="Helvetica Light"/>
                    <a:cs typeface="Helvetica Light"/>
                    <a:sym typeface="Helvetica Light"/>
                  </a:defRPr>
                </a:pPr>
                <a:r>
                  <a:t>&lt;&lt;system&gt;&gt;</a:t>
                </a:r>
              </a:p>
              <a:p>
                <a:pPr algn="ctr" defTabSz="537463">
                  <a:defRPr sz="1012">
                    <a:latin typeface="Helvetica Light"/>
                    <a:ea typeface="Helvetica Light"/>
                    <a:cs typeface="Helvetica Light"/>
                    <a:sym typeface="Helvetica Light"/>
                  </a:defRPr>
                </a:pPr>
                <a:r>
                  <a:t>ConsumerCodeGen</a:t>
                </a:r>
              </a:p>
            </p:txBody>
          </p:sp>
          <p:grpSp>
            <p:nvGrpSpPr>
              <p:cNvPr id="571" name="Group"/>
              <p:cNvGrpSpPr/>
              <p:nvPr/>
            </p:nvGrpSpPr>
            <p:grpSpPr>
              <a:xfrm flipH="1" rot="16200000">
                <a:off x="275528" y="281502"/>
                <a:ext cx="200296" cy="481820"/>
                <a:chOff x="0" y="0"/>
                <a:chExt cx="200294" cy="481818"/>
              </a:xfrm>
            </p:grpSpPr>
            <p:grpSp>
              <p:nvGrpSpPr>
                <p:cNvPr id="558" name="Group"/>
                <p:cNvGrpSpPr/>
                <p:nvPr/>
              </p:nvGrpSpPr>
              <p:grpSpPr>
                <a:xfrm>
                  <a:off x="-1" y="391070"/>
                  <a:ext cx="200296" cy="90749"/>
                  <a:chOff x="0" y="0"/>
                  <a:chExt cx="200294" cy="90747"/>
                </a:xfrm>
              </p:grpSpPr>
              <p:pic>
                <p:nvPicPr>
                  <p:cNvPr id="554" name="image22.png" descr="image22.png"/>
                  <p:cNvPicPr>
                    <a:picLocks noChangeAspect="1"/>
                  </p:cNvPicPr>
                  <p:nvPr/>
                </p:nvPicPr>
                <p:blipFill>
                  <a:blip r:embed="rId2">
                    <a:extLst/>
                  </a:blip>
                  <a:stretch>
                    <a:fillRect/>
                  </a:stretch>
                </p:blipFill>
                <p:spPr>
                  <a:xfrm rot="5400000">
                    <a:off x="-11344" y="11343"/>
                    <a:ext cx="90749" cy="68062"/>
                  </a:xfrm>
                  <a:prstGeom prst="rect">
                    <a:avLst/>
                  </a:prstGeom>
                  <a:ln w="12700" cap="flat">
                    <a:noFill/>
                    <a:miter lim="400000"/>
                  </a:ln>
                  <a:effectLst/>
                </p:spPr>
              </p:pic>
              <p:grpSp>
                <p:nvGrpSpPr>
                  <p:cNvPr id="557" name="Group"/>
                  <p:cNvGrpSpPr/>
                  <p:nvPr/>
                </p:nvGrpSpPr>
                <p:grpSpPr>
                  <a:xfrm rot="16200000">
                    <a:off x="106146" y="-26227"/>
                    <a:ext cx="45097" cy="143202"/>
                    <a:chOff x="0" y="0"/>
                    <a:chExt cx="45095" cy="143200"/>
                  </a:xfrm>
                </p:grpSpPr>
                <p:sp>
                  <p:nvSpPr>
                    <p:cNvPr id="555" name="Line"/>
                    <p:cNvSpPr/>
                    <p:nvPr/>
                  </p:nvSpPr>
                  <p:spPr>
                    <a:xfrm flipH="1">
                      <a:off x="24349" y="0"/>
                      <a:ext cx="1" cy="984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556" name="Circle"/>
                    <p:cNvSpPr/>
                    <p:nvPr/>
                  </p:nvSpPr>
                  <p:spPr>
                    <a:xfrm>
                      <a:off x="0" y="97836"/>
                      <a:ext cx="45096" cy="45365"/>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559" name="Rounded Rectangle"/>
                <p:cNvSpPr/>
                <p:nvPr/>
              </p:nvSpPr>
              <p:spPr>
                <a:xfrm rot="16200000">
                  <a:off x="-5879" y="211482"/>
                  <a:ext cx="68344" cy="4756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62" name="Group"/>
                <p:cNvGrpSpPr/>
                <p:nvPr/>
              </p:nvGrpSpPr>
              <p:grpSpPr>
                <a:xfrm rot="5400000">
                  <a:off x="89539" y="165724"/>
                  <a:ext cx="53267" cy="139082"/>
                  <a:chOff x="0" y="0"/>
                  <a:chExt cx="53265" cy="139080"/>
                </a:xfrm>
              </p:grpSpPr>
              <p:sp>
                <p:nvSpPr>
                  <p:cNvPr id="560" name="Line"/>
                  <p:cNvSpPr/>
                  <p:nvPr/>
                </p:nvSpPr>
                <p:spPr>
                  <a:xfrm flipH="1" flipV="1">
                    <a:off x="26130" y="34770"/>
                    <a:ext cx="1006" cy="1043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61" name="Line"/>
                  <p:cNvSpPr/>
                  <p:nvPr/>
                </p:nvSpPr>
                <p:spPr>
                  <a:xfrm flipH="1" rot="10800000">
                    <a:off x="0" y="0"/>
                    <a:ext cx="53266" cy="3377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563" name="Rounded Rectangle"/>
                <p:cNvSpPr/>
                <p:nvPr/>
              </p:nvSpPr>
              <p:spPr>
                <a:xfrm rot="16200000">
                  <a:off x="-5879" y="110936"/>
                  <a:ext cx="68344" cy="4756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66" name="Group"/>
                <p:cNvGrpSpPr/>
                <p:nvPr/>
              </p:nvGrpSpPr>
              <p:grpSpPr>
                <a:xfrm rot="5400000">
                  <a:off x="93693" y="65177"/>
                  <a:ext cx="53266" cy="139082"/>
                  <a:chOff x="0" y="0"/>
                  <a:chExt cx="53265" cy="139080"/>
                </a:xfrm>
              </p:grpSpPr>
              <p:sp>
                <p:nvSpPr>
                  <p:cNvPr id="564" name="Line"/>
                  <p:cNvSpPr/>
                  <p:nvPr/>
                </p:nvSpPr>
                <p:spPr>
                  <a:xfrm flipH="1" flipV="1">
                    <a:off x="26130" y="34770"/>
                    <a:ext cx="1006" cy="1043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65" name="Line"/>
                  <p:cNvSpPr/>
                  <p:nvPr/>
                </p:nvSpPr>
                <p:spPr>
                  <a:xfrm flipH="1" rot="10800000">
                    <a:off x="0" y="0"/>
                    <a:ext cx="53266" cy="3377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567" name="Rounded Rectangle"/>
                <p:cNvSpPr/>
                <p:nvPr/>
              </p:nvSpPr>
              <p:spPr>
                <a:xfrm rot="16200000">
                  <a:off x="-5879" y="10389"/>
                  <a:ext cx="68344" cy="4756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70" name="Group"/>
                <p:cNvGrpSpPr/>
                <p:nvPr/>
              </p:nvGrpSpPr>
              <p:grpSpPr>
                <a:xfrm rot="5400000">
                  <a:off x="96111" y="-35369"/>
                  <a:ext cx="53266" cy="139082"/>
                  <a:chOff x="0" y="0"/>
                  <a:chExt cx="53265" cy="139080"/>
                </a:xfrm>
              </p:grpSpPr>
              <p:sp>
                <p:nvSpPr>
                  <p:cNvPr id="568" name="Line"/>
                  <p:cNvSpPr/>
                  <p:nvPr/>
                </p:nvSpPr>
                <p:spPr>
                  <a:xfrm flipH="1" flipV="1">
                    <a:off x="26130" y="34770"/>
                    <a:ext cx="1006" cy="1043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69" name="Line"/>
                  <p:cNvSpPr/>
                  <p:nvPr/>
                </p:nvSpPr>
                <p:spPr>
                  <a:xfrm flipH="1" rot="10800000">
                    <a:off x="0" y="0"/>
                    <a:ext cx="53266" cy="3377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592" name="Group"/>
            <p:cNvGrpSpPr/>
            <p:nvPr/>
          </p:nvGrpSpPr>
          <p:grpSpPr>
            <a:xfrm>
              <a:off x="5666990" y="1197020"/>
              <a:ext cx="1061374" cy="622561"/>
              <a:chOff x="0" y="0"/>
              <a:chExt cx="1061373" cy="622559"/>
            </a:xfrm>
          </p:grpSpPr>
          <p:sp>
            <p:nvSpPr>
              <p:cNvPr id="573" name="&lt;&lt;system&gt;&gt;…"/>
              <p:cNvSpPr/>
              <p:nvPr/>
            </p:nvSpPr>
            <p:spPr>
              <a:xfrm>
                <a:off x="0" y="0"/>
                <a:ext cx="1061374" cy="424939"/>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60831">
                  <a:defRPr sz="1152">
                    <a:latin typeface="Helvetica Light"/>
                    <a:ea typeface="Helvetica Light"/>
                    <a:cs typeface="Helvetica Light"/>
                    <a:sym typeface="Helvetica Light"/>
                  </a:defRPr>
                </a:pPr>
                <a:r>
                  <a:t>&lt;&lt;system&gt;&gt;</a:t>
                </a:r>
              </a:p>
              <a:p>
                <a:pPr algn="ctr" defTabSz="560831">
                  <a:defRPr sz="1152">
                    <a:latin typeface="Helvetica Light"/>
                    <a:ea typeface="Helvetica Light"/>
                    <a:cs typeface="Helvetica Light"/>
                    <a:sym typeface="Helvetica Light"/>
                  </a:defRPr>
                </a:pPr>
                <a:r>
                  <a:t>SafetyManager</a:t>
                </a:r>
              </a:p>
            </p:txBody>
          </p:sp>
          <p:grpSp>
            <p:nvGrpSpPr>
              <p:cNvPr id="591" name="Group"/>
              <p:cNvGrpSpPr/>
              <p:nvPr/>
            </p:nvGrpSpPr>
            <p:grpSpPr>
              <a:xfrm flipH="1" rot="16200000">
                <a:off x="363577" y="281503"/>
                <a:ext cx="200296" cy="481819"/>
                <a:chOff x="0" y="0"/>
                <a:chExt cx="200294" cy="481818"/>
              </a:xfrm>
            </p:grpSpPr>
            <p:grpSp>
              <p:nvGrpSpPr>
                <p:cNvPr id="578" name="Group"/>
                <p:cNvGrpSpPr/>
                <p:nvPr/>
              </p:nvGrpSpPr>
              <p:grpSpPr>
                <a:xfrm>
                  <a:off x="-1" y="391070"/>
                  <a:ext cx="200296" cy="90749"/>
                  <a:chOff x="0" y="0"/>
                  <a:chExt cx="200294" cy="90747"/>
                </a:xfrm>
              </p:grpSpPr>
              <p:pic>
                <p:nvPicPr>
                  <p:cNvPr id="574" name="image22.png" descr="image22.png"/>
                  <p:cNvPicPr>
                    <a:picLocks noChangeAspect="1"/>
                  </p:cNvPicPr>
                  <p:nvPr/>
                </p:nvPicPr>
                <p:blipFill>
                  <a:blip r:embed="rId2">
                    <a:extLst/>
                  </a:blip>
                  <a:stretch>
                    <a:fillRect/>
                  </a:stretch>
                </p:blipFill>
                <p:spPr>
                  <a:xfrm rot="5400000">
                    <a:off x="-11344" y="11343"/>
                    <a:ext cx="90749" cy="68062"/>
                  </a:xfrm>
                  <a:prstGeom prst="rect">
                    <a:avLst/>
                  </a:prstGeom>
                  <a:ln w="12700" cap="flat">
                    <a:noFill/>
                    <a:miter lim="400000"/>
                  </a:ln>
                  <a:effectLst/>
                </p:spPr>
              </p:pic>
              <p:grpSp>
                <p:nvGrpSpPr>
                  <p:cNvPr id="577" name="Group"/>
                  <p:cNvGrpSpPr/>
                  <p:nvPr/>
                </p:nvGrpSpPr>
                <p:grpSpPr>
                  <a:xfrm rot="16200000">
                    <a:off x="106146" y="-26227"/>
                    <a:ext cx="45097" cy="143202"/>
                    <a:chOff x="0" y="0"/>
                    <a:chExt cx="45095" cy="143200"/>
                  </a:xfrm>
                </p:grpSpPr>
                <p:sp>
                  <p:nvSpPr>
                    <p:cNvPr id="575" name="Line"/>
                    <p:cNvSpPr/>
                    <p:nvPr/>
                  </p:nvSpPr>
                  <p:spPr>
                    <a:xfrm flipH="1">
                      <a:off x="24349" y="0"/>
                      <a:ext cx="1" cy="984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576" name="Circle"/>
                    <p:cNvSpPr/>
                    <p:nvPr/>
                  </p:nvSpPr>
                  <p:spPr>
                    <a:xfrm>
                      <a:off x="0" y="97836"/>
                      <a:ext cx="45096" cy="45365"/>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579" name="Rounded Rectangle"/>
                <p:cNvSpPr/>
                <p:nvPr/>
              </p:nvSpPr>
              <p:spPr>
                <a:xfrm rot="16200000">
                  <a:off x="-5879" y="211482"/>
                  <a:ext cx="68344" cy="4756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82" name="Group"/>
                <p:cNvGrpSpPr/>
                <p:nvPr/>
              </p:nvGrpSpPr>
              <p:grpSpPr>
                <a:xfrm rot="5400000">
                  <a:off x="89539" y="165724"/>
                  <a:ext cx="53266" cy="139081"/>
                  <a:chOff x="0" y="0"/>
                  <a:chExt cx="53265" cy="139080"/>
                </a:xfrm>
              </p:grpSpPr>
              <p:sp>
                <p:nvSpPr>
                  <p:cNvPr id="580" name="Line"/>
                  <p:cNvSpPr/>
                  <p:nvPr/>
                </p:nvSpPr>
                <p:spPr>
                  <a:xfrm flipH="1" flipV="1">
                    <a:off x="26130" y="34770"/>
                    <a:ext cx="1006" cy="1043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81" name="Line"/>
                  <p:cNvSpPr/>
                  <p:nvPr/>
                </p:nvSpPr>
                <p:spPr>
                  <a:xfrm flipH="1" rot="10800000">
                    <a:off x="0" y="-1"/>
                    <a:ext cx="53266" cy="3377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583" name="Rounded Rectangle"/>
                <p:cNvSpPr/>
                <p:nvPr/>
              </p:nvSpPr>
              <p:spPr>
                <a:xfrm rot="16200000">
                  <a:off x="-5879" y="110936"/>
                  <a:ext cx="68344" cy="4756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86" name="Group"/>
                <p:cNvGrpSpPr/>
                <p:nvPr/>
              </p:nvGrpSpPr>
              <p:grpSpPr>
                <a:xfrm rot="5400000">
                  <a:off x="93693" y="65177"/>
                  <a:ext cx="53266" cy="139082"/>
                  <a:chOff x="0" y="0"/>
                  <a:chExt cx="53265" cy="139080"/>
                </a:xfrm>
              </p:grpSpPr>
              <p:sp>
                <p:nvSpPr>
                  <p:cNvPr id="584" name="Line"/>
                  <p:cNvSpPr/>
                  <p:nvPr/>
                </p:nvSpPr>
                <p:spPr>
                  <a:xfrm flipH="1" flipV="1">
                    <a:off x="26130" y="34770"/>
                    <a:ext cx="1006" cy="1043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85" name="Line"/>
                  <p:cNvSpPr/>
                  <p:nvPr/>
                </p:nvSpPr>
                <p:spPr>
                  <a:xfrm flipH="1" rot="10800000">
                    <a:off x="0" y="-1"/>
                    <a:ext cx="53266" cy="3377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587" name="Rounded Rectangle"/>
                <p:cNvSpPr/>
                <p:nvPr/>
              </p:nvSpPr>
              <p:spPr>
                <a:xfrm rot="16200000">
                  <a:off x="-5879" y="10389"/>
                  <a:ext cx="68344" cy="4756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590" name="Group"/>
                <p:cNvGrpSpPr/>
                <p:nvPr/>
              </p:nvGrpSpPr>
              <p:grpSpPr>
                <a:xfrm rot="5400000">
                  <a:off x="96111" y="-35369"/>
                  <a:ext cx="53266" cy="139082"/>
                  <a:chOff x="0" y="0"/>
                  <a:chExt cx="53265" cy="139080"/>
                </a:xfrm>
              </p:grpSpPr>
              <p:sp>
                <p:nvSpPr>
                  <p:cNvPr id="588" name="Line"/>
                  <p:cNvSpPr/>
                  <p:nvPr/>
                </p:nvSpPr>
                <p:spPr>
                  <a:xfrm flipH="1" flipV="1">
                    <a:off x="26130" y="34770"/>
                    <a:ext cx="1006" cy="1043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589" name="Line"/>
                  <p:cNvSpPr/>
                  <p:nvPr/>
                </p:nvSpPr>
                <p:spPr>
                  <a:xfrm flipH="1" rot="10800000">
                    <a:off x="0" y="-1"/>
                    <a:ext cx="53266" cy="3377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612" name="Group"/>
            <p:cNvGrpSpPr/>
            <p:nvPr/>
          </p:nvGrpSpPr>
          <p:grpSpPr>
            <a:xfrm>
              <a:off x="6852684" y="2511180"/>
              <a:ext cx="1017129" cy="647005"/>
              <a:chOff x="0" y="0"/>
              <a:chExt cx="1017127" cy="647004"/>
            </a:xfrm>
          </p:grpSpPr>
          <p:sp>
            <p:nvSpPr>
              <p:cNvPr id="593" name="&lt;&lt;system&gt;&gt;…"/>
              <p:cNvSpPr/>
              <p:nvPr/>
            </p:nvSpPr>
            <p:spPr>
              <a:xfrm>
                <a:off x="0" y="0"/>
                <a:ext cx="1017128" cy="44162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72516">
                  <a:defRPr sz="1176">
                    <a:latin typeface="Helvetica Light"/>
                    <a:ea typeface="Helvetica Light"/>
                    <a:cs typeface="Helvetica Light"/>
                    <a:sym typeface="Helvetica Light"/>
                  </a:defRPr>
                </a:pPr>
                <a:r>
                  <a:t>&lt;&lt;system&gt;&gt;</a:t>
                </a:r>
              </a:p>
              <a:p>
                <a:pPr algn="ctr" defTabSz="572516">
                  <a:defRPr sz="1176">
                    <a:latin typeface="Helvetica Light"/>
                    <a:ea typeface="Helvetica Light"/>
                    <a:cs typeface="Helvetica Light"/>
                    <a:sym typeface="Helvetica Light"/>
                  </a:defRPr>
                </a:pPr>
                <a:r>
                  <a:t>Choreography</a:t>
                </a:r>
              </a:p>
            </p:txBody>
          </p:sp>
          <p:grpSp>
            <p:nvGrpSpPr>
              <p:cNvPr id="611" name="Group"/>
              <p:cNvGrpSpPr/>
              <p:nvPr/>
            </p:nvGrpSpPr>
            <p:grpSpPr>
              <a:xfrm flipH="1" rot="16200000">
                <a:off x="501061" y="292556"/>
                <a:ext cx="208160" cy="500737"/>
                <a:chOff x="0" y="0"/>
                <a:chExt cx="208159" cy="500736"/>
              </a:xfrm>
            </p:grpSpPr>
            <p:grpSp>
              <p:nvGrpSpPr>
                <p:cNvPr id="598" name="Group"/>
                <p:cNvGrpSpPr/>
                <p:nvPr/>
              </p:nvGrpSpPr>
              <p:grpSpPr>
                <a:xfrm>
                  <a:off x="-1" y="406425"/>
                  <a:ext cx="208161" cy="94312"/>
                  <a:chOff x="0" y="0"/>
                  <a:chExt cx="208159" cy="94310"/>
                </a:xfrm>
              </p:grpSpPr>
              <p:pic>
                <p:nvPicPr>
                  <p:cNvPr id="594" name="image22.png" descr="image22.png"/>
                  <p:cNvPicPr>
                    <a:picLocks noChangeAspect="1"/>
                  </p:cNvPicPr>
                  <p:nvPr/>
                </p:nvPicPr>
                <p:blipFill>
                  <a:blip r:embed="rId2">
                    <a:extLst/>
                  </a:blip>
                  <a:stretch>
                    <a:fillRect/>
                  </a:stretch>
                </p:blipFill>
                <p:spPr>
                  <a:xfrm rot="5400000">
                    <a:off x="-11790" y="11789"/>
                    <a:ext cx="94312" cy="70733"/>
                  </a:xfrm>
                  <a:prstGeom prst="rect">
                    <a:avLst/>
                  </a:prstGeom>
                  <a:ln w="12700" cap="flat">
                    <a:noFill/>
                    <a:miter lim="400000"/>
                  </a:ln>
                  <a:effectLst/>
                </p:spPr>
              </p:pic>
              <p:grpSp>
                <p:nvGrpSpPr>
                  <p:cNvPr id="597" name="Group"/>
                  <p:cNvGrpSpPr/>
                  <p:nvPr/>
                </p:nvGrpSpPr>
                <p:grpSpPr>
                  <a:xfrm rot="16200000">
                    <a:off x="110314" y="-27257"/>
                    <a:ext cx="46867" cy="148825"/>
                    <a:chOff x="0" y="0"/>
                    <a:chExt cx="46866" cy="148823"/>
                  </a:xfrm>
                </p:grpSpPr>
                <p:sp>
                  <p:nvSpPr>
                    <p:cNvPr id="595" name="Line"/>
                    <p:cNvSpPr/>
                    <p:nvPr/>
                  </p:nvSpPr>
                  <p:spPr>
                    <a:xfrm flipH="1">
                      <a:off x="25305" y="0"/>
                      <a:ext cx="1" cy="10234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596" name="Circle"/>
                    <p:cNvSpPr/>
                    <p:nvPr/>
                  </p:nvSpPr>
                  <p:spPr>
                    <a:xfrm>
                      <a:off x="0" y="101677"/>
                      <a:ext cx="46867" cy="47147"/>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599" name="Rounded Rectangle"/>
                <p:cNvSpPr/>
                <p:nvPr/>
              </p:nvSpPr>
              <p:spPr>
                <a:xfrm rot="16200000">
                  <a:off x="-6110" y="219786"/>
                  <a:ext cx="71028" cy="49432"/>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02" name="Group"/>
                <p:cNvGrpSpPr/>
                <p:nvPr/>
              </p:nvGrpSpPr>
              <p:grpSpPr>
                <a:xfrm rot="5400000">
                  <a:off x="93055" y="172231"/>
                  <a:ext cx="55358" cy="144542"/>
                  <a:chOff x="0" y="0"/>
                  <a:chExt cx="55356" cy="144541"/>
                </a:xfrm>
              </p:grpSpPr>
              <p:sp>
                <p:nvSpPr>
                  <p:cNvPr id="600"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01" name="Line"/>
                  <p:cNvSpPr/>
                  <p:nvPr/>
                </p:nvSpPr>
                <p:spPr>
                  <a:xfrm flipH="1" rot="10800000">
                    <a:off x="0" y="0"/>
                    <a:ext cx="55357" cy="3510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603" name="Rounded Rectangle"/>
                <p:cNvSpPr/>
                <p:nvPr/>
              </p:nvSpPr>
              <p:spPr>
                <a:xfrm rot="16200000">
                  <a:off x="-6110" y="115292"/>
                  <a:ext cx="71028" cy="49432"/>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06" name="Group"/>
                <p:cNvGrpSpPr/>
                <p:nvPr/>
              </p:nvGrpSpPr>
              <p:grpSpPr>
                <a:xfrm rot="5400000">
                  <a:off x="97372" y="67737"/>
                  <a:ext cx="55357" cy="144542"/>
                  <a:chOff x="0" y="0"/>
                  <a:chExt cx="55356" cy="144541"/>
                </a:xfrm>
              </p:grpSpPr>
              <p:sp>
                <p:nvSpPr>
                  <p:cNvPr id="604"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05" name="Line"/>
                  <p:cNvSpPr/>
                  <p:nvPr/>
                </p:nvSpPr>
                <p:spPr>
                  <a:xfrm flipH="1" rot="10800000">
                    <a:off x="0" y="0"/>
                    <a:ext cx="55357" cy="3510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607" name="Rounded Rectangle"/>
                <p:cNvSpPr/>
                <p:nvPr/>
              </p:nvSpPr>
              <p:spPr>
                <a:xfrm rot="16200000">
                  <a:off x="-6110" y="10797"/>
                  <a:ext cx="71028" cy="4943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10" name="Group"/>
                <p:cNvGrpSpPr/>
                <p:nvPr/>
              </p:nvGrpSpPr>
              <p:grpSpPr>
                <a:xfrm rot="5400000">
                  <a:off x="99885" y="-36758"/>
                  <a:ext cx="55357" cy="144543"/>
                  <a:chOff x="0" y="0"/>
                  <a:chExt cx="55356" cy="144541"/>
                </a:xfrm>
              </p:grpSpPr>
              <p:sp>
                <p:nvSpPr>
                  <p:cNvPr id="608"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09" name="Line"/>
                  <p:cNvSpPr/>
                  <p:nvPr/>
                </p:nvSpPr>
                <p:spPr>
                  <a:xfrm flipH="1" rot="10800000">
                    <a:off x="0" y="0"/>
                    <a:ext cx="55357" cy="3510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619" name="Group"/>
            <p:cNvGrpSpPr/>
            <p:nvPr/>
          </p:nvGrpSpPr>
          <p:grpSpPr>
            <a:xfrm>
              <a:off x="4336532" y="7329445"/>
              <a:ext cx="1048047" cy="671023"/>
              <a:chOff x="0" y="0"/>
              <a:chExt cx="1048046" cy="671021"/>
            </a:xfrm>
          </p:grpSpPr>
          <p:sp>
            <p:nvSpPr>
              <p:cNvPr id="613" name="&lt;&lt;system&gt;&gt;…"/>
              <p:cNvSpPr/>
              <p:nvPr/>
            </p:nvSpPr>
            <p:spPr>
              <a:xfrm>
                <a:off x="0" y="207452"/>
                <a:ext cx="1048047" cy="463570"/>
              </a:xfrm>
              <a:prstGeom prst="roundRect">
                <a:avLst>
                  <a:gd name="adj" fmla="val 14854"/>
                </a:avLst>
              </a:prstGeom>
              <a:solidFill>
                <a:srgbClr val="0096FF"/>
              </a:solidFill>
              <a:ln w="3175" cap="flat">
                <a:noFill/>
                <a:miter lim="400000"/>
              </a:ln>
              <a:effectLst>
                <a:outerShdw sx="100000" sy="100000" kx="0" ky="0" algn="b" rotWithShape="0" blurRad="0" dist="0" dir="5400000">
                  <a:srgbClr val="000000">
                    <a:alpha val="50000"/>
                  </a:srgbClr>
                </a:outerShdw>
              </a:effectLst>
              <a:extLst>
                <a:ext uri="{C572A759-6A51-4108-AA02-DFA0A04FC94B}">
                  <ma14:wrappingTextBoxFlag xmlns:ma14="http://schemas.microsoft.com/office/mac/drawingml/2011/main" val="1"/>
                </a:ext>
              </a:extLst>
            </p:spPr>
            <p:txBody>
              <a:bodyPr wrap="square" lIns="35277" tIns="35277" rIns="35277" bIns="35277"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ServiceRegistry </a:t>
                </a:r>
              </a:p>
            </p:txBody>
          </p:sp>
          <p:grpSp>
            <p:nvGrpSpPr>
              <p:cNvPr id="618" name="Group"/>
              <p:cNvGrpSpPr/>
              <p:nvPr/>
            </p:nvGrpSpPr>
            <p:grpSpPr>
              <a:xfrm rot="16200000">
                <a:off x="215764" y="68538"/>
                <a:ext cx="215756" cy="78679"/>
                <a:chOff x="0" y="0"/>
                <a:chExt cx="215755" cy="78678"/>
              </a:xfrm>
            </p:grpSpPr>
            <p:sp>
              <p:nvSpPr>
                <p:cNvPr id="614" name="Rounded Rectangle"/>
                <p:cNvSpPr/>
                <p:nvPr/>
              </p:nvSpPr>
              <p:spPr>
                <a:xfrm rot="16200000">
                  <a:off x="-11962" y="11961"/>
                  <a:ext cx="78680" cy="54757"/>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17" name="Group"/>
                <p:cNvGrpSpPr/>
                <p:nvPr/>
              </p:nvGrpSpPr>
              <p:grpSpPr>
                <a:xfrm rot="16200000">
                  <a:off x="107369" y="-43089"/>
                  <a:ext cx="51917" cy="164856"/>
                  <a:chOff x="0" y="0"/>
                  <a:chExt cx="51915" cy="164855"/>
                </a:xfrm>
              </p:grpSpPr>
              <p:sp>
                <p:nvSpPr>
                  <p:cNvPr id="615" name="Line"/>
                  <p:cNvSpPr/>
                  <p:nvPr/>
                </p:nvSpPr>
                <p:spPr>
                  <a:xfrm flipH="1">
                    <a:off x="28031" y="0"/>
                    <a:ext cx="1" cy="11336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616" name="Circle"/>
                  <p:cNvSpPr/>
                  <p:nvPr/>
                </p:nvSpPr>
                <p:spPr>
                  <a:xfrm>
                    <a:off x="0" y="112630"/>
                    <a:ext cx="51916" cy="52226"/>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nvGrpSpPr>
            <p:cNvPr id="635" name="Group"/>
            <p:cNvGrpSpPr/>
            <p:nvPr/>
          </p:nvGrpSpPr>
          <p:grpSpPr>
            <a:xfrm>
              <a:off x="5466821" y="7352885"/>
              <a:ext cx="905289" cy="647005"/>
              <a:chOff x="0" y="0"/>
              <a:chExt cx="905288" cy="647004"/>
            </a:xfrm>
          </p:grpSpPr>
          <p:sp>
            <p:nvSpPr>
              <p:cNvPr id="620" name="&lt;&lt;system&gt;&gt;…"/>
              <p:cNvSpPr/>
              <p:nvPr/>
            </p:nvSpPr>
            <p:spPr>
              <a:xfrm>
                <a:off x="0" y="192908"/>
                <a:ext cx="905289" cy="454097"/>
              </a:xfrm>
              <a:prstGeom prst="roundRect">
                <a:avLst>
                  <a:gd name="adj" fmla="val 14962"/>
                </a:avLst>
              </a:prstGeom>
              <a:solidFill>
                <a:srgbClr val="EE220C"/>
              </a:solidFill>
              <a:ln w="3175" cap="flat">
                <a:noFill/>
                <a:miter lim="400000"/>
              </a:ln>
              <a:effectLst>
                <a:outerShdw sx="100000" sy="100000" kx="0" ky="0" algn="b" rotWithShape="0" blurRad="0" dist="0" dir="5400000">
                  <a:srgbClr val="000000">
                    <a:alpha val="50000"/>
                  </a:srgbClr>
                </a:outerShdw>
              </a:effectLst>
              <a:extLst>
                <a:ext uri="{C572A759-6A51-4108-AA02-DFA0A04FC94B}">
                  <ma14:wrappingTextBoxFlag xmlns:ma14="http://schemas.microsoft.com/office/mac/drawingml/2011/main" val="1"/>
                </a:ext>
              </a:extLst>
            </p:spPr>
            <p:txBody>
              <a:bodyPr wrap="square" lIns="35277" tIns="35277" rIns="35277" bIns="35277" numCol="1" anchor="t">
                <a:normAutofit fontScale="100000" lnSpcReduction="0"/>
              </a:bodyPr>
              <a:lstStyle/>
              <a:p>
                <a:pPr algn="ctr" defTabSz="537463">
                  <a:defRPr sz="1104">
                    <a:latin typeface="Helvetica Light"/>
                    <a:ea typeface="Helvetica Light"/>
                    <a:cs typeface="Helvetica Light"/>
                    <a:sym typeface="Helvetica Light"/>
                  </a:defRPr>
                </a:pPr>
                <a:r>
                  <a:t>&lt;&lt;system&gt;&gt;</a:t>
                </a:r>
              </a:p>
              <a:p>
                <a:pPr algn="ctr" defTabSz="537463">
                  <a:defRPr sz="1104">
                    <a:latin typeface="Helvetica Light"/>
                    <a:ea typeface="Helvetica Light"/>
                    <a:cs typeface="Helvetica Light"/>
                    <a:sym typeface="Helvetica Light"/>
                  </a:defRPr>
                </a:pPr>
                <a:r>
                  <a:t>Authorisation</a:t>
                </a:r>
              </a:p>
            </p:txBody>
          </p:sp>
          <p:sp>
            <p:nvSpPr>
              <p:cNvPr id="621" name="Rounded Rectangle"/>
              <p:cNvSpPr/>
              <p:nvPr/>
            </p:nvSpPr>
            <p:spPr>
              <a:xfrm flipH="1" rot="10800000">
                <a:off x="97725" y="150269"/>
                <a:ext cx="74534" cy="51872"/>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24" name="Group"/>
              <p:cNvGrpSpPr/>
              <p:nvPr/>
            </p:nvGrpSpPr>
            <p:grpSpPr>
              <a:xfrm flipH="1">
                <a:off x="105948" y="-1"/>
                <a:ext cx="58089" cy="151677"/>
                <a:chOff x="0" y="0"/>
                <a:chExt cx="58088" cy="151675"/>
              </a:xfrm>
            </p:grpSpPr>
            <p:sp>
              <p:nvSpPr>
                <p:cNvPr id="622" name="Line"/>
                <p:cNvSpPr/>
                <p:nvPr/>
              </p:nvSpPr>
              <p:spPr>
                <a:xfrm flipH="1" flipV="1">
                  <a:off x="28496" y="37919"/>
                  <a:ext cx="1097" cy="11375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23" name="Line"/>
                <p:cNvSpPr/>
                <p:nvPr/>
              </p:nvSpPr>
              <p:spPr>
                <a:xfrm flipH="1" rot="10800000">
                  <a:off x="0" y="-1"/>
                  <a:ext cx="58089" cy="3683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629" name="Group"/>
              <p:cNvGrpSpPr/>
              <p:nvPr/>
            </p:nvGrpSpPr>
            <p:grpSpPr>
              <a:xfrm>
                <a:off x="265799" y="1823"/>
                <a:ext cx="74534" cy="200453"/>
                <a:chOff x="0" y="0"/>
                <a:chExt cx="74532" cy="200451"/>
              </a:xfrm>
            </p:grpSpPr>
            <p:sp>
              <p:nvSpPr>
                <p:cNvPr id="625" name="Rounded Rectangle"/>
                <p:cNvSpPr/>
                <p:nvPr/>
              </p:nvSpPr>
              <p:spPr>
                <a:xfrm flipH="1" rot="10800000">
                  <a:off x="0" y="148580"/>
                  <a:ext cx="74533" cy="51872"/>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28" name="Group"/>
                <p:cNvGrpSpPr/>
                <p:nvPr/>
              </p:nvGrpSpPr>
              <p:grpSpPr>
                <a:xfrm flipH="1" rot="10800000">
                  <a:off x="12676" y="-1"/>
                  <a:ext cx="49181" cy="156171"/>
                  <a:chOff x="0" y="0"/>
                  <a:chExt cx="49179" cy="156169"/>
                </a:xfrm>
              </p:grpSpPr>
              <p:sp>
                <p:nvSpPr>
                  <p:cNvPr id="626" name="Line"/>
                  <p:cNvSpPr/>
                  <p:nvPr/>
                </p:nvSpPr>
                <p:spPr>
                  <a:xfrm flipH="1">
                    <a:off x="26554" y="0"/>
                    <a:ext cx="1" cy="107394"/>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627" name="Circle"/>
                  <p:cNvSpPr/>
                  <p:nvPr/>
                </p:nvSpPr>
                <p:spPr>
                  <a:xfrm>
                    <a:off x="0" y="106696"/>
                    <a:ext cx="49180" cy="49474"/>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nvGrpSpPr>
              <p:cNvPr id="634" name="Group"/>
              <p:cNvGrpSpPr/>
              <p:nvPr/>
            </p:nvGrpSpPr>
            <p:grpSpPr>
              <a:xfrm>
                <a:off x="433495" y="5830"/>
                <a:ext cx="74534" cy="200452"/>
                <a:chOff x="0" y="0"/>
                <a:chExt cx="74532" cy="200451"/>
              </a:xfrm>
            </p:grpSpPr>
            <p:sp>
              <p:nvSpPr>
                <p:cNvPr id="630" name="Rounded Rectangle"/>
                <p:cNvSpPr/>
                <p:nvPr/>
              </p:nvSpPr>
              <p:spPr>
                <a:xfrm flipH="1" rot="10800000">
                  <a:off x="0" y="148580"/>
                  <a:ext cx="74533" cy="51872"/>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33" name="Group"/>
                <p:cNvGrpSpPr/>
                <p:nvPr/>
              </p:nvGrpSpPr>
              <p:grpSpPr>
                <a:xfrm flipH="1" rot="10800000">
                  <a:off x="12676" y="-1"/>
                  <a:ext cx="49181" cy="156171"/>
                  <a:chOff x="0" y="0"/>
                  <a:chExt cx="49179" cy="156169"/>
                </a:xfrm>
              </p:grpSpPr>
              <p:sp>
                <p:nvSpPr>
                  <p:cNvPr id="631" name="Line"/>
                  <p:cNvSpPr/>
                  <p:nvPr/>
                </p:nvSpPr>
                <p:spPr>
                  <a:xfrm flipH="1">
                    <a:off x="26554" y="0"/>
                    <a:ext cx="1" cy="107394"/>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632" name="Circle"/>
                  <p:cNvSpPr/>
                  <p:nvPr/>
                </p:nvSpPr>
                <p:spPr>
                  <a:xfrm>
                    <a:off x="0" y="106696"/>
                    <a:ext cx="49180" cy="49474"/>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nvGrpSpPr>
            <p:cNvPr id="650" name="Group"/>
            <p:cNvGrpSpPr/>
            <p:nvPr/>
          </p:nvGrpSpPr>
          <p:grpSpPr>
            <a:xfrm>
              <a:off x="6439253" y="7358486"/>
              <a:ext cx="854853" cy="647005"/>
              <a:chOff x="0" y="0"/>
              <a:chExt cx="854852" cy="647004"/>
            </a:xfrm>
          </p:grpSpPr>
          <p:sp>
            <p:nvSpPr>
              <p:cNvPr id="636" name="&lt;&lt;system&gt;&gt;…"/>
              <p:cNvSpPr/>
              <p:nvPr/>
            </p:nvSpPr>
            <p:spPr>
              <a:xfrm>
                <a:off x="0" y="207792"/>
                <a:ext cx="854853" cy="439213"/>
              </a:xfrm>
              <a:prstGeom prst="roundRect">
                <a:avLst>
                  <a:gd name="adj" fmla="val 14854"/>
                </a:avLst>
              </a:prstGeom>
              <a:solidFill>
                <a:srgbClr val="70BF41"/>
              </a:solidFill>
              <a:ln w="3175" cap="flat">
                <a:noFill/>
                <a:miter lim="400000"/>
              </a:ln>
              <a:effectLst>
                <a:outerShdw sx="100000" sy="100000" kx="0" ky="0" algn="b" rotWithShape="0" blurRad="0" dist="0" dir="0">
                  <a:srgbClr val="000000">
                    <a:alpha val="50000"/>
                  </a:srgbClr>
                </a:outerShdw>
              </a:effectLst>
              <a:extLst>
                <a:ext uri="{C572A759-6A51-4108-AA02-DFA0A04FC94B}">
                  <ma14:wrappingTextBoxFlag xmlns:ma14="http://schemas.microsoft.com/office/mac/drawingml/2011/main" val="1"/>
                </a:ext>
              </a:extLst>
            </p:spPr>
            <p:txBody>
              <a:bodyPr wrap="square" lIns="35277" tIns="35277" rIns="35277" bIns="35277" numCol="1" anchor="t">
                <a:normAutofit fontScale="100000" lnSpcReduction="0"/>
              </a:bodyPr>
              <a:lstStyle/>
              <a:p>
                <a:pPr algn="ctr" defTabSz="490727">
                  <a:defRPr sz="1008">
                    <a:latin typeface="Helvetica Light"/>
                    <a:ea typeface="Helvetica Light"/>
                    <a:cs typeface="Helvetica Light"/>
                    <a:sym typeface="Helvetica Light"/>
                  </a:defRPr>
                </a:pPr>
                <a:r>
                  <a:t>&lt;&lt;system&gt;&gt;</a:t>
                </a:r>
              </a:p>
              <a:p>
                <a:pPr algn="ctr" defTabSz="490727">
                  <a:defRPr sz="1008">
                    <a:latin typeface="Helvetica Light"/>
                    <a:ea typeface="Helvetica Light"/>
                    <a:cs typeface="Helvetica Light"/>
                    <a:sym typeface="Helvetica Light"/>
                  </a:defRPr>
                </a:pPr>
                <a:r>
                  <a:t>Orchestration </a:t>
                </a:r>
              </a:p>
            </p:txBody>
          </p:sp>
          <p:grpSp>
            <p:nvGrpSpPr>
              <p:cNvPr id="649" name="Group"/>
              <p:cNvGrpSpPr/>
              <p:nvPr/>
            </p:nvGrpSpPr>
            <p:grpSpPr>
              <a:xfrm rot="16200000">
                <a:off x="159251" y="-73379"/>
                <a:ext cx="218887" cy="365643"/>
                <a:chOff x="0" y="0"/>
                <a:chExt cx="218885" cy="365642"/>
              </a:xfrm>
            </p:grpSpPr>
            <p:sp>
              <p:nvSpPr>
                <p:cNvPr id="637" name="Rounded Rectangle"/>
                <p:cNvSpPr/>
                <p:nvPr/>
              </p:nvSpPr>
              <p:spPr>
                <a:xfrm rot="16200000">
                  <a:off x="-8746" y="11332"/>
                  <a:ext cx="74546" cy="51880"/>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40" name="Group"/>
                <p:cNvGrpSpPr/>
                <p:nvPr/>
              </p:nvGrpSpPr>
              <p:grpSpPr>
                <a:xfrm rot="5400000">
                  <a:off x="99860" y="-38578"/>
                  <a:ext cx="58099" cy="151700"/>
                  <a:chOff x="0" y="0"/>
                  <a:chExt cx="58097" cy="151699"/>
                </a:xfrm>
              </p:grpSpPr>
              <p:sp>
                <p:nvSpPr>
                  <p:cNvPr id="638" name="Line"/>
                  <p:cNvSpPr/>
                  <p:nvPr/>
                </p:nvSpPr>
                <p:spPr>
                  <a:xfrm flipH="1" flipV="1">
                    <a:off x="28501" y="37925"/>
                    <a:ext cx="1096" cy="11377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39" name="Line"/>
                  <p:cNvSpPr/>
                  <p:nvPr/>
                </p:nvSpPr>
                <p:spPr>
                  <a:xfrm flipH="1" rot="10800000">
                    <a:off x="0" y="0"/>
                    <a:ext cx="58098" cy="3684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641" name="Rounded Rectangle"/>
                <p:cNvSpPr/>
                <p:nvPr/>
              </p:nvSpPr>
              <p:spPr>
                <a:xfrm rot="16200000">
                  <a:off x="-6062" y="302430"/>
                  <a:ext cx="74546" cy="51880"/>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algn="ctr" defTabSz="584200">
                    <a:defRPr sz="2000">
                      <a:solidFill>
                        <a:srgbClr val="FFFFFF"/>
                      </a:solidFill>
                      <a:latin typeface="Helvetica Light"/>
                      <a:ea typeface="Helvetica Light"/>
                      <a:cs typeface="Helvetica Light"/>
                      <a:sym typeface="Helvetica Light"/>
                    </a:defRPr>
                  </a:pPr>
                </a:p>
              </p:txBody>
            </p:sp>
            <p:sp>
              <p:nvSpPr>
                <p:cNvPr id="642" name="Rounded Rectangle"/>
                <p:cNvSpPr/>
                <p:nvPr/>
              </p:nvSpPr>
              <p:spPr>
                <a:xfrm rot="16200000">
                  <a:off x="-11333" y="173024"/>
                  <a:ext cx="74545" cy="51880"/>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algn="ctr" defTabSz="584200">
                    <a:defRPr sz="2000">
                      <a:solidFill>
                        <a:srgbClr val="FFFFFF"/>
                      </a:solidFill>
                      <a:latin typeface="Helvetica Light"/>
                      <a:ea typeface="Helvetica Light"/>
                      <a:cs typeface="Helvetica Light"/>
                      <a:sym typeface="Helvetica Light"/>
                    </a:defRPr>
                  </a:pPr>
                </a:p>
              </p:txBody>
            </p:sp>
            <p:grpSp>
              <p:nvGrpSpPr>
                <p:cNvPr id="645" name="Group"/>
                <p:cNvGrpSpPr/>
                <p:nvPr/>
              </p:nvGrpSpPr>
              <p:grpSpPr>
                <a:xfrm rot="16200000">
                  <a:off x="109381" y="120867"/>
                  <a:ext cx="49188" cy="156194"/>
                  <a:chOff x="0" y="0"/>
                  <a:chExt cx="49187" cy="156193"/>
                </a:xfrm>
              </p:grpSpPr>
              <p:sp>
                <p:nvSpPr>
                  <p:cNvPr id="643" name="Line"/>
                  <p:cNvSpPr/>
                  <p:nvPr/>
                </p:nvSpPr>
                <p:spPr>
                  <a:xfrm flipH="1">
                    <a:off x="26558" y="0"/>
                    <a:ext cx="1" cy="1074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644" name="Circle"/>
                  <p:cNvSpPr/>
                  <p:nvPr/>
                </p:nvSpPr>
                <p:spPr>
                  <a:xfrm>
                    <a:off x="0" y="106712"/>
                    <a:ext cx="49188" cy="4948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nvGrpSpPr>
                <p:cNvPr id="648" name="Group"/>
                <p:cNvGrpSpPr/>
                <p:nvPr/>
              </p:nvGrpSpPr>
              <p:grpSpPr>
                <a:xfrm rot="16200000">
                  <a:off x="116194" y="250273"/>
                  <a:ext cx="49189" cy="156195"/>
                  <a:chOff x="0" y="0"/>
                  <a:chExt cx="49187" cy="156193"/>
                </a:xfrm>
              </p:grpSpPr>
              <p:sp>
                <p:nvSpPr>
                  <p:cNvPr id="646" name="Line"/>
                  <p:cNvSpPr/>
                  <p:nvPr/>
                </p:nvSpPr>
                <p:spPr>
                  <a:xfrm flipH="1">
                    <a:off x="26558" y="0"/>
                    <a:ext cx="1" cy="107411"/>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647" name="Circle"/>
                  <p:cNvSpPr/>
                  <p:nvPr/>
                </p:nvSpPr>
                <p:spPr>
                  <a:xfrm>
                    <a:off x="0" y="106712"/>
                    <a:ext cx="49188" cy="4948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nvGrpSpPr>
            <p:cNvPr id="670" name="Group"/>
            <p:cNvGrpSpPr/>
            <p:nvPr/>
          </p:nvGrpSpPr>
          <p:grpSpPr>
            <a:xfrm>
              <a:off x="6623101" y="10501"/>
              <a:ext cx="1235243" cy="626211"/>
              <a:chOff x="0" y="0"/>
              <a:chExt cx="1235242" cy="626210"/>
            </a:xfrm>
          </p:grpSpPr>
          <p:sp>
            <p:nvSpPr>
              <p:cNvPr id="651" name="&lt;&lt;system&gt;&gt;…"/>
              <p:cNvSpPr/>
              <p:nvPr/>
            </p:nvSpPr>
            <p:spPr>
              <a:xfrm>
                <a:off x="0" y="0"/>
                <a:ext cx="1235243" cy="435388"/>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54990">
                  <a:defRPr sz="1140">
                    <a:latin typeface="Helvetica Light"/>
                    <a:ea typeface="Helvetica Light"/>
                    <a:cs typeface="Helvetica Light"/>
                    <a:sym typeface="Helvetica Light"/>
                  </a:defRPr>
                </a:pPr>
                <a:r>
                  <a:t>&lt;&lt;system&gt;&gt;</a:t>
                </a:r>
              </a:p>
              <a:p>
                <a:pPr algn="ctr" defTabSz="554990">
                  <a:defRPr sz="1140">
                    <a:latin typeface="Helvetica Light"/>
                    <a:ea typeface="Helvetica Light"/>
                    <a:cs typeface="Helvetica Light"/>
                    <a:sym typeface="Helvetica Light"/>
                  </a:defRPr>
                </a:pPr>
                <a:r>
                  <a:t>LegacyIntegration</a:t>
                </a:r>
              </a:p>
            </p:txBody>
          </p:sp>
          <p:grpSp>
            <p:nvGrpSpPr>
              <p:cNvPr id="669" name="Group"/>
              <p:cNvGrpSpPr/>
              <p:nvPr/>
            </p:nvGrpSpPr>
            <p:grpSpPr>
              <a:xfrm flipH="1" rot="16200000">
                <a:off x="442328" y="276767"/>
                <a:ext cx="205221" cy="493666"/>
                <a:chOff x="0" y="0"/>
                <a:chExt cx="205219" cy="493665"/>
              </a:xfrm>
            </p:grpSpPr>
            <p:grpSp>
              <p:nvGrpSpPr>
                <p:cNvPr id="656" name="Group"/>
                <p:cNvGrpSpPr/>
                <p:nvPr/>
              </p:nvGrpSpPr>
              <p:grpSpPr>
                <a:xfrm>
                  <a:off x="-1" y="400686"/>
                  <a:ext cx="205221" cy="92980"/>
                  <a:chOff x="0" y="0"/>
                  <a:chExt cx="205219" cy="92979"/>
                </a:xfrm>
              </p:grpSpPr>
              <p:pic>
                <p:nvPicPr>
                  <p:cNvPr id="652" name="image22.png" descr="image22.png"/>
                  <p:cNvPicPr>
                    <a:picLocks noChangeAspect="1"/>
                  </p:cNvPicPr>
                  <p:nvPr/>
                </p:nvPicPr>
                <p:blipFill>
                  <a:blip r:embed="rId2">
                    <a:extLst/>
                  </a:blip>
                  <a:stretch>
                    <a:fillRect/>
                  </a:stretch>
                </p:blipFill>
                <p:spPr>
                  <a:xfrm rot="5400000">
                    <a:off x="-11623" y="11622"/>
                    <a:ext cx="92980" cy="69735"/>
                  </a:xfrm>
                  <a:prstGeom prst="rect">
                    <a:avLst/>
                  </a:prstGeom>
                  <a:ln w="12700" cap="flat">
                    <a:noFill/>
                    <a:miter lim="400000"/>
                  </a:ln>
                  <a:effectLst/>
                </p:spPr>
              </p:pic>
              <p:grpSp>
                <p:nvGrpSpPr>
                  <p:cNvPr id="655" name="Group"/>
                  <p:cNvGrpSpPr/>
                  <p:nvPr/>
                </p:nvGrpSpPr>
                <p:grpSpPr>
                  <a:xfrm rot="16200000">
                    <a:off x="108756" y="-26872"/>
                    <a:ext cx="46206" cy="146723"/>
                    <a:chOff x="0" y="0"/>
                    <a:chExt cx="46204" cy="146721"/>
                  </a:xfrm>
                </p:grpSpPr>
                <p:sp>
                  <p:nvSpPr>
                    <p:cNvPr id="653" name="Line"/>
                    <p:cNvSpPr/>
                    <p:nvPr/>
                  </p:nvSpPr>
                  <p:spPr>
                    <a:xfrm flipH="1">
                      <a:off x="24948" y="0"/>
                      <a:ext cx="1" cy="10089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654" name="Circle"/>
                    <p:cNvSpPr/>
                    <p:nvPr/>
                  </p:nvSpPr>
                  <p:spPr>
                    <a:xfrm>
                      <a:off x="0" y="100241"/>
                      <a:ext cx="46205" cy="46481"/>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657" name="Rounded Rectangle"/>
                <p:cNvSpPr/>
                <p:nvPr/>
              </p:nvSpPr>
              <p:spPr>
                <a:xfrm rot="16200000">
                  <a:off x="-6024" y="216682"/>
                  <a:ext cx="70025" cy="4873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60" name="Group"/>
                <p:cNvGrpSpPr/>
                <p:nvPr/>
              </p:nvGrpSpPr>
              <p:grpSpPr>
                <a:xfrm rot="5400000">
                  <a:off x="91741" y="169799"/>
                  <a:ext cx="54576" cy="142501"/>
                  <a:chOff x="0" y="0"/>
                  <a:chExt cx="54574" cy="142500"/>
                </a:xfrm>
              </p:grpSpPr>
              <p:sp>
                <p:nvSpPr>
                  <p:cNvPr id="658" name="Line"/>
                  <p:cNvSpPr/>
                  <p:nvPr/>
                </p:nvSpPr>
                <p:spPr>
                  <a:xfrm flipH="1" flipV="1">
                    <a:off x="26772" y="35625"/>
                    <a:ext cx="1031" cy="1068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59" name="Line"/>
                  <p:cNvSpPr/>
                  <p:nvPr/>
                </p:nvSpPr>
                <p:spPr>
                  <a:xfrm flipH="1" rot="10800000">
                    <a:off x="0" y="0"/>
                    <a:ext cx="54575" cy="3460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661" name="Rounded Rectangle"/>
                <p:cNvSpPr/>
                <p:nvPr/>
              </p:nvSpPr>
              <p:spPr>
                <a:xfrm rot="16200000">
                  <a:off x="-6024" y="113664"/>
                  <a:ext cx="70025" cy="4873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64" name="Group"/>
                <p:cNvGrpSpPr/>
                <p:nvPr/>
              </p:nvGrpSpPr>
              <p:grpSpPr>
                <a:xfrm rot="5400000">
                  <a:off x="95997" y="66780"/>
                  <a:ext cx="54575" cy="142501"/>
                  <a:chOff x="0" y="0"/>
                  <a:chExt cx="54574" cy="142500"/>
                </a:xfrm>
              </p:grpSpPr>
              <p:sp>
                <p:nvSpPr>
                  <p:cNvPr id="662" name="Line"/>
                  <p:cNvSpPr/>
                  <p:nvPr/>
                </p:nvSpPr>
                <p:spPr>
                  <a:xfrm flipH="1" flipV="1">
                    <a:off x="26772" y="35625"/>
                    <a:ext cx="1031" cy="1068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63" name="Line"/>
                  <p:cNvSpPr/>
                  <p:nvPr/>
                </p:nvSpPr>
                <p:spPr>
                  <a:xfrm flipH="1" rot="10800000">
                    <a:off x="0" y="0"/>
                    <a:ext cx="54575" cy="3460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665" name="Rounded Rectangle"/>
                <p:cNvSpPr/>
                <p:nvPr/>
              </p:nvSpPr>
              <p:spPr>
                <a:xfrm rot="16200000">
                  <a:off x="-6024" y="10645"/>
                  <a:ext cx="70025" cy="4873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68" name="Group"/>
                <p:cNvGrpSpPr/>
                <p:nvPr/>
              </p:nvGrpSpPr>
              <p:grpSpPr>
                <a:xfrm rot="5400000">
                  <a:off x="98474" y="-36239"/>
                  <a:ext cx="54576" cy="142502"/>
                  <a:chOff x="0" y="0"/>
                  <a:chExt cx="54574" cy="142500"/>
                </a:xfrm>
              </p:grpSpPr>
              <p:sp>
                <p:nvSpPr>
                  <p:cNvPr id="666" name="Line"/>
                  <p:cNvSpPr/>
                  <p:nvPr/>
                </p:nvSpPr>
                <p:spPr>
                  <a:xfrm flipH="1" flipV="1">
                    <a:off x="26772" y="35625"/>
                    <a:ext cx="1031" cy="1068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67" name="Line"/>
                  <p:cNvSpPr/>
                  <p:nvPr/>
                </p:nvSpPr>
                <p:spPr>
                  <a:xfrm flipH="1" rot="10800000">
                    <a:off x="0" y="0"/>
                    <a:ext cx="54575" cy="3460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690" name="Group"/>
            <p:cNvGrpSpPr/>
            <p:nvPr/>
          </p:nvGrpSpPr>
          <p:grpSpPr>
            <a:xfrm>
              <a:off x="6266513" y="5976738"/>
              <a:ext cx="981531" cy="569406"/>
              <a:chOff x="0" y="0"/>
              <a:chExt cx="981529" cy="569404"/>
            </a:xfrm>
          </p:grpSpPr>
          <p:sp>
            <p:nvSpPr>
              <p:cNvPr id="671" name="&lt;&lt;system&gt;&gt;…"/>
              <p:cNvSpPr/>
              <p:nvPr/>
            </p:nvSpPr>
            <p:spPr>
              <a:xfrm>
                <a:off x="0" y="0"/>
                <a:ext cx="981530" cy="38865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61499</a:t>
                </a:r>
              </a:p>
            </p:txBody>
          </p:sp>
          <p:grpSp>
            <p:nvGrpSpPr>
              <p:cNvPr id="689" name="Group"/>
              <p:cNvGrpSpPr/>
              <p:nvPr/>
            </p:nvGrpSpPr>
            <p:grpSpPr>
              <a:xfrm flipH="1" rot="16200000">
                <a:off x="543680" y="257467"/>
                <a:ext cx="183195" cy="440681"/>
                <a:chOff x="0" y="0"/>
                <a:chExt cx="183193" cy="440679"/>
              </a:xfrm>
            </p:grpSpPr>
            <p:grpSp>
              <p:nvGrpSpPr>
                <p:cNvPr id="676" name="Group"/>
                <p:cNvGrpSpPr/>
                <p:nvPr/>
              </p:nvGrpSpPr>
              <p:grpSpPr>
                <a:xfrm>
                  <a:off x="0" y="357679"/>
                  <a:ext cx="183194" cy="83001"/>
                  <a:chOff x="0" y="0"/>
                  <a:chExt cx="183193" cy="82999"/>
                </a:xfrm>
              </p:grpSpPr>
              <p:pic>
                <p:nvPicPr>
                  <p:cNvPr id="672" name="image22.png" descr="image22.png"/>
                  <p:cNvPicPr>
                    <a:picLocks noChangeAspect="1"/>
                  </p:cNvPicPr>
                  <p:nvPr/>
                </p:nvPicPr>
                <p:blipFill>
                  <a:blip r:embed="rId2">
                    <a:extLst/>
                  </a:blip>
                  <a:stretch>
                    <a:fillRect/>
                  </a:stretch>
                </p:blipFill>
                <p:spPr>
                  <a:xfrm rot="5400000">
                    <a:off x="-10376" y="10375"/>
                    <a:ext cx="83001" cy="62250"/>
                  </a:xfrm>
                  <a:prstGeom prst="rect">
                    <a:avLst/>
                  </a:prstGeom>
                  <a:ln w="12700" cap="flat">
                    <a:noFill/>
                    <a:miter lim="400000"/>
                  </a:ln>
                  <a:effectLst/>
                </p:spPr>
              </p:pic>
              <p:grpSp>
                <p:nvGrpSpPr>
                  <p:cNvPr id="675" name="Group"/>
                  <p:cNvGrpSpPr/>
                  <p:nvPr/>
                </p:nvGrpSpPr>
                <p:grpSpPr>
                  <a:xfrm rot="16200000">
                    <a:off x="97083" y="-23988"/>
                    <a:ext cx="41246" cy="130975"/>
                    <a:chOff x="0" y="0"/>
                    <a:chExt cx="41245" cy="130974"/>
                  </a:xfrm>
                </p:grpSpPr>
                <p:sp>
                  <p:nvSpPr>
                    <p:cNvPr id="673" name="Line"/>
                    <p:cNvSpPr/>
                    <p:nvPr/>
                  </p:nvSpPr>
                  <p:spPr>
                    <a:xfrm flipH="1">
                      <a:off x="22270" y="0"/>
                      <a:ext cx="1" cy="90068"/>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674" name="Circle"/>
                    <p:cNvSpPr/>
                    <p:nvPr/>
                  </p:nvSpPr>
                  <p:spPr>
                    <a:xfrm>
                      <a:off x="0" y="89482"/>
                      <a:ext cx="41246" cy="41493"/>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677" name="Rounded Rectangle"/>
                <p:cNvSpPr/>
                <p:nvPr/>
              </p:nvSpPr>
              <p:spPr>
                <a:xfrm rot="16200000">
                  <a:off x="-5377" y="193425"/>
                  <a:ext cx="62509" cy="4350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80" name="Group"/>
                <p:cNvGrpSpPr/>
                <p:nvPr/>
              </p:nvGrpSpPr>
              <p:grpSpPr>
                <a:xfrm rot="5400000">
                  <a:off x="81894" y="151574"/>
                  <a:ext cx="48718" cy="127206"/>
                  <a:chOff x="0" y="0"/>
                  <a:chExt cx="48717" cy="127205"/>
                </a:xfrm>
              </p:grpSpPr>
              <p:sp>
                <p:nvSpPr>
                  <p:cNvPr id="678"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79"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681" name="Rounded Rectangle"/>
                <p:cNvSpPr/>
                <p:nvPr/>
              </p:nvSpPr>
              <p:spPr>
                <a:xfrm rot="16200000">
                  <a:off x="-5377" y="101464"/>
                  <a:ext cx="62509" cy="4350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84" name="Group"/>
                <p:cNvGrpSpPr/>
                <p:nvPr/>
              </p:nvGrpSpPr>
              <p:grpSpPr>
                <a:xfrm rot="5400000">
                  <a:off x="85693" y="59612"/>
                  <a:ext cx="48718" cy="127207"/>
                  <a:chOff x="0" y="0"/>
                  <a:chExt cx="48717" cy="127205"/>
                </a:xfrm>
              </p:grpSpPr>
              <p:sp>
                <p:nvSpPr>
                  <p:cNvPr id="682"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83"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685" name="Rounded Rectangle"/>
                <p:cNvSpPr/>
                <p:nvPr/>
              </p:nvSpPr>
              <p:spPr>
                <a:xfrm rot="16200000">
                  <a:off x="-5377" y="9502"/>
                  <a:ext cx="62509" cy="4350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688" name="Group"/>
                <p:cNvGrpSpPr/>
                <p:nvPr/>
              </p:nvGrpSpPr>
              <p:grpSpPr>
                <a:xfrm rot="5400000">
                  <a:off x="87905" y="-32349"/>
                  <a:ext cx="48718" cy="127206"/>
                  <a:chOff x="0" y="0"/>
                  <a:chExt cx="48717" cy="127205"/>
                </a:xfrm>
              </p:grpSpPr>
              <p:sp>
                <p:nvSpPr>
                  <p:cNvPr id="686"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687"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sp>
          <p:nvSpPr>
            <p:cNvPr id="691" name="&lt;&lt;system&gt;&gt;…"/>
            <p:cNvSpPr/>
            <p:nvPr/>
          </p:nvSpPr>
          <p:spPr>
            <a:xfrm>
              <a:off x="4338772" y="674853"/>
              <a:ext cx="946818" cy="416898"/>
            </a:xfrm>
            <a:prstGeom prst="roundRect">
              <a:avLst>
                <a:gd name="adj" fmla="val 10988"/>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Installation</a:t>
              </a:r>
            </a:p>
          </p:txBody>
        </p:sp>
        <p:sp>
          <p:nvSpPr>
            <p:cNvPr id="692" name="&lt;&lt;system&gt;&gt;…"/>
            <p:cNvSpPr/>
            <p:nvPr/>
          </p:nvSpPr>
          <p:spPr>
            <a:xfrm>
              <a:off x="5371114" y="674853"/>
              <a:ext cx="1101496" cy="416898"/>
            </a:xfrm>
            <a:prstGeom prst="roundRect">
              <a:avLst>
                <a:gd name="adj" fmla="val 10988"/>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CI/CD pipeline</a:t>
              </a:r>
            </a:p>
          </p:txBody>
        </p:sp>
        <p:grpSp>
          <p:nvGrpSpPr>
            <p:cNvPr id="712" name="Group"/>
            <p:cNvGrpSpPr/>
            <p:nvPr/>
          </p:nvGrpSpPr>
          <p:grpSpPr>
            <a:xfrm>
              <a:off x="6605377" y="6598543"/>
              <a:ext cx="871126" cy="626211"/>
              <a:chOff x="0" y="0"/>
              <a:chExt cx="871125" cy="626210"/>
            </a:xfrm>
          </p:grpSpPr>
          <p:sp>
            <p:nvSpPr>
              <p:cNvPr id="693" name="&lt;&lt;system&gt;&gt;…"/>
              <p:cNvSpPr/>
              <p:nvPr/>
            </p:nvSpPr>
            <p:spPr>
              <a:xfrm>
                <a:off x="0" y="0"/>
                <a:ext cx="871126" cy="427431"/>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7463">
                  <a:defRPr sz="1104">
                    <a:latin typeface="Helvetica Light"/>
                    <a:ea typeface="Helvetica Light"/>
                    <a:cs typeface="Helvetica Light"/>
                    <a:sym typeface="Helvetica Light"/>
                  </a:defRPr>
                </a:pPr>
                <a:r>
                  <a:t>&lt;&lt;system&gt;&gt;</a:t>
                </a:r>
              </a:p>
              <a:p>
                <a:pPr algn="ctr" defTabSz="537463">
                  <a:defRPr sz="1104">
                    <a:latin typeface="Helvetica Light"/>
                    <a:ea typeface="Helvetica Light"/>
                    <a:cs typeface="Helvetica Light"/>
                    <a:sym typeface="Helvetica Light"/>
                  </a:defRPr>
                </a:pPr>
                <a:r>
                  <a:t>On-boarding</a:t>
                </a:r>
              </a:p>
            </p:txBody>
          </p:sp>
          <p:grpSp>
            <p:nvGrpSpPr>
              <p:cNvPr id="711" name="Group"/>
              <p:cNvGrpSpPr/>
              <p:nvPr/>
            </p:nvGrpSpPr>
            <p:grpSpPr>
              <a:xfrm flipH="1" rot="16200000">
                <a:off x="277145" y="283153"/>
                <a:ext cx="201470" cy="484645"/>
                <a:chOff x="0" y="0"/>
                <a:chExt cx="201469" cy="484643"/>
              </a:xfrm>
            </p:grpSpPr>
            <p:grpSp>
              <p:nvGrpSpPr>
                <p:cNvPr id="698" name="Group"/>
                <p:cNvGrpSpPr/>
                <p:nvPr/>
              </p:nvGrpSpPr>
              <p:grpSpPr>
                <a:xfrm>
                  <a:off x="-1" y="393363"/>
                  <a:ext cx="201471" cy="91281"/>
                  <a:chOff x="0" y="0"/>
                  <a:chExt cx="201469" cy="91280"/>
                </a:xfrm>
              </p:grpSpPr>
              <p:pic>
                <p:nvPicPr>
                  <p:cNvPr id="694" name="image22.png" descr="image22.png"/>
                  <p:cNvPicPr>
                    <a:picLocks noChangeAspect="1"/>
                  </p:cNvPicPr>
                  <p:nvPr/>
                </p:nvPicPr>
                <p:blipFill>
                  <a:blip r:embed="rId2">
                    <a:extLst/>
                  </a:blip>
                  <a:stretch>
                    <a:fillRect/>
                  </a:stretch>
                </p:blipFill>
                <p:spPr>
                  <a:xfrm rot="5400000">
                    <a:off x="-11411" y="11410"/>
                    <a:ext cx="91281" cy="68460"/>
                  </a:xfrm>
                  <a:prstGeom prst="rect">
                    <a:avLst/>
                  </a:prstGeom>
                  <a:ln w="12700" cap="flat">
                    <a:noFill/>
                    <a:miter lim="400000"/>
                  </a:ln>
                  <a:effectLst/>
                </p:spPr>
              </p:pic>
              <p:grpSp>
                <p:nvGrpSpPr>
                  <p:cNvPr id="697" name="Group"/>
                  <p:cNvGrpSpPr/>
                  <p:nvPr/>
                </p:nvGrpSpPr>
                <p:grpSpPr>
                  <a:xfrm rot="16200000">
                    <a:off x="106768" y="-26381"/>
                    <a:ext cx="45362" cy="144042"/>
                    <a:chOff x="0" y="0"/>
                    <a:chExt cx="45360" cy="144040"/>
                  </a:xfrm>
                </p:grpSpPr>
                <p:sp>
                  <p:nvSpPr>
                    <p:cNvPr id="695" name="Line"/>
                    <p:cNvSpPr/>
                    <p:nvPr/>
                  </p:nvSpPr>
                  <p:spPr>
                    <a:xfrm flipH="1">
                      <a:off x="24492" y="0"/>
                      <a:ext cx="1" cy="9905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696" name="Circle"/>
                    <p:cNvSpPr/>
                    <p:nvPr/>
                  </p:nvSpPr>
                  <p:spPr>
                    <a:xfrm>
                      <a:off x="0" y="98409"/>
                      <a:ext cx="45361" cy="4563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699" name="Rounded Rectangle"/>
                <p:cNvSpPr/>
                <p:nvPr/>
              </p:nvSpPr>
              <p:spPr>
                <a:xfrm rot="16200000">
                  <a:off x="-5914" y="212723"/>
                  <a:ext cx="68746" cy="4784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02" name="Group"/>
                <p:cNvGrpSpPr/>
                <p:nvPr/>
              </p:nvGrpSpPr>
              <p:grpSpPr>
                <a:xfrm rot="5400000">
                  <a:off x="90064" y="166696"/>
                  <a:ext cx="53579" cy="139897"/>
                  <a:chOff x="0" y="0"/>
                  <a:chExt cx="53577" cy="139896"/>
                </a:xfrm>
              </p:grpSpPr>
              <p:sp>
                <p:nvSpPr>
                  <p:cNvPr id="700" name="Line"/>
                  <p:cNvSpPr/>
                  <p:nvPr/>
                </p:nvSpPr>
                <p:spPr>
                  <a:xfrm flipH="1" flipV="1">
                    <a:off x="26283" y="34974"/>
                    <a:ext cx="1012" cy="10492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01" name="Line"/>
                  <p:cNvSpPr/>
                  <p:nvPr/>
                </p:nvSpPr>
                <p:spPr>
                  <a:xfrm flipH="1" rot="10800000">
                    <a:off x="0" y="0"/>
                    <a:ext cx="53578" cy="3397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703" name="Rounded Rectangle"/>
                <p:cNvSpPr/>
                <p:nvPr/>
              </p:nvSpPr>
              <p:spPr>
                <a:xfrm rot="16200000">
                  <a:off x="-5914" y="111587"/>
                  <a:ext cx="68746" cy="47843"/>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06" name="Group"/>
                <p:cNvGrpSpPr/>
                <p:nvPr/>
              </p:nvGrpSpPr>
              <p:grpSpPr>
                <a:xfrm rot="5400000">
                  <a:off x="94242" y="65560"/>
                  <a:ext cx="53579" cy="139897"/>
                  <a:chOff x="0" y="0"/>
                  <a:chExt cx="53577" cy="139896"/>
                </a:xfrm>
              </p:grpSpPr>
              <p:sp>
                <p:nvSpPr>
                  <p:cNvPr id="704" name="Line"/>
                  <p:cNvSpPr/>
                  <p:nvPr/>
                </p:nvSpPr>
                <p:spPr>
                  <a:xfrm flipH="1" flipV="1">
                    <a:off x="26283" y="34974"/>
                    <a:ext cx="1012" cy="10492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05" name="Line"/>
                  <p:cNvSpPr/>
                  <p:nvPr/>
                </p:nvSpPr>
                <p:spPr>
                  <a:xfrm flipH="1" rot="10800000">
                    <a:off x="0" y="0"/>
                    <a:ext cx="53578" cy="3397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707" name="Rounded Rectangle"/>
                <p:cNvSpPr/>
                <p:nvPr/>
              </p:nvSpPr>
              <p:spPr>
                <a:xfrm rot="16200000">
                  <a:off x="-5914" y="10450"/>
                  <a:ext cx="68746" cy="4784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10" name="Group"/>
                <p:cNvGrpSpPr/>
                <p:nvPr/>
              </p:nvGrpSpPr>
              <p:grpSpPr>
                <a:xfrm rot="5400000">
                  <a:off x="96675" y="-35576"/>
                  <a:ext cx="53578" cy="139897"/>
                  <a:chOff x="0" y="0"/>
                  <a:chExt cx="53577" cy="139896"/>
                </a:xfrm>
              </p:grpSpPr>
              <p:sp>
                <p:nvSpPr>
                  <p:cNvPr id="708" name="Line"/>
                  <p:cNvSpPr/>
                  <p:nvPr/>
                </p:nvSpPr>
                <p:spPr>
                  <a:xfrm flipH="1" flipV="1">
                    <a:off x="26283" y="34974"/>
                    <a:ext cx="1012" cy="10492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09" name="Line"/>
                  <p:cNvSpPr/>
                  <p:nvPr/>
                </p:nvSpPr>
                <p:spPr>
                  <a:xfrm flipH="1" rot="10800000">
                    <a:off x="0" y="0"/>
                    <a:ext cx="53578" cy="3397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733" name="Group"/>
            <p:cNvGrpSpPr/>
            <p:nvPr/>
          </p:nvGrpSpPr>
          <p:grpSpPr>
            <a:xfrm>
              <a:off x="7637184" y="6598645"/>
              <a:ext cx="1188456" cy="598205"/>
              <a:chOff x="0" y="0"/>
              <a:chExt cx="1188455" cy="598203"/>
            </a:xfrm>
          </p:grpSpPr>
          <p:sp>
            <p:nvSpPr>
              <p:cNvPr id="713" name="&lt;&lt;system&gt;&gt;…"/>
              <p:cNvSpPr/>
              <p:nvPr/>
            </p:nvSpPr>
            <p:spPr>
              <a:xfrm>
                <a:off x="0" y="0"/>
                <a:ext cx="1188456" cy="40831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479044">
                  <a:defRPr sz="984">
                    <a:latin typeface="Helvetica Light"/>
                    <a:ea typeface="Helvetica Light"/>
                    <a:cs typeface="Helvetica Light"/>
                    <a:sym typeface="Helvetica Light"/>
                  </a:defRPr>
                </a:pPr>
                <a:r>
                  <a:t>&lt;&lt;system&gt;&gt;</a:t>
                </a:r>
              </a:p>
              <a:p>
                <a:pPr algn="ctr" defTabSz="479044">
                  <a:defRPr sz="984">
                    <a:latin typeface="Helvetica Light"/>
                    <a:ea typeface="Helvetica Light"/>
                    <a:cs typeface="Helvetica Light"/>
                    <a:sym typeface="Helvetica Light"/>
                  </a:defRPr>
                </a:pPr>
                <a:r>
                  <a:t>SecurityCompliance</a:t>
                </a:r>
              </a:p>
            </p:txBody>
          </p:sp>
          <p:grpSp>
            <p:nvGrpSpPr>
              <p:cNvPr id="732" name="Group"/>
              <p:cNvGrpSpPr/>
              <p:nvPr/>
            </p:nvGrpSpPr>
            <p:grpSpPr>
              <a:xfrm>
                <a:off x="129495" y="405744"/>
                <a:ext cx="462968" cy="192460"/>
                <a:chOff x="0" y="0"/>
                <a:chExt cx="462967" cy="192458"/>
              </a:xfrm>
            </p:grpSpPr>
            <p:grpSp>
              <p:nvGrpSpPr>
                <p:cNvPr id="718" name="Group"/>
                <p:cNvGrpSpPr/>
                <p:nvPr/>
              </p:nvGrpSpPr>
              <p:grpSpPr>
                <a:xfrm flipH="1" rot="16200000">
                  <a:off x="323139" y="52630"/>
                  <a:ext cx="192460" cy="87199"/>
                  <a:chOff x="0" y="0"/>
                  <a:chExt cx="192458" cy="87197"/>
                </a:xfrm>
              </p:grpSpPr>
              <p:pic>
                <p:nvPicPr>
                  <p:cNvPr id="714" name="image22.png" descr="image22.png"/>
                  <p:cNvPicPr>
                    <a:picLocks noChangeAspect="1"/>
                  </p:cNvPicPr>
                  <p:nvPr/>
                </p:nvPicPr>
                <p:blipFill>
                  <a:blip r:embed="rId2">
                    <a:extLst/>
                  </a:blip>
                  <a:stretch>
                    <a:fillRect/>
                  </a:stretch>
                </p:blipFill>
                <p:spPr>
                  <a:xfrm rot="5400000">
                    <a:off x="-10900" y="10899"/>
                    <a:ext cx="87198" cy="65399"/>
                  </a:xfrm>
                  <a:prstGeom prst="rect">
                    <a:avLst/>
                  </a:prstGeom>
                  <a:ln w="12700" cap="flat">
                    <a:noFill/>
                    <a:miter lim="400000"/>
                  </a:ln>
                  <a:effectLst/>
                </p:spPr>
              </p:pic>
              <p:grpSp>
                <p:nvGrpSpPr>
                  <p:cNvPr id="717" name="Group"/>
                  <p:cNvGrpSpPr/>
                  <p:nvPr/>
                </p:nvGrpSpPr>
                <p:grpSpPr>
                  <a:xfrm rot="16200000">
                    <a:off x="101993" y="-25201"/>
                    <a:ext cx="43333" cy="137600"/>
                    <a:chOff x="0" y="0"/>
                    <a:chExt cx="43331" cy="137598"/>
                  </a:xfrm>
                </p:grpSpPr>
                <p:sp>
                  <p:nvSpPr>
                    <p:cNvPr id="715" name="Line"/>
                    <p:cNvSpPr/>
                    <p:nvPr/>
                  </p:nvSpPr>
                  <p:spPr>
                    <a:xfrm flipH="1">
                      <a:off x="23396" y="0"/>
                      <a:ext cx="1" cy="9462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716" name="Circle"/>
                    <p:cNvSpPr/>
                    <p:nvPr/>
                  </p:nvSpPr>
                  <p:spPr>
                    <a:xfrm>
                      <a:off x="0" y="94008"/>
                      <a:ext cx="43332" cy="43591"/>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719" name="Rounded Rectangle"/>
                <p:cNvSpPr/>
                <p:nvPr/>
              </p:nvSpPr>
              <p:spPr>
                <a:xfrm flipH="1">
                  <a:off x="193225" y="4334"/>
                  <a:ext cx="65670" cy="4570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22" name="Group"/>
                <p:cNvGrpSpPr/>
                <p:nvPr/>
              </p:nvGrpSpPr>
              <p:grpSpPr>
                <a:xfrm flipH="1" rot="10800000">
                  <a:off x="200469" y="44807"/>
                  <a:ext cx="51182" cy="133640"/>
                  <a:chOff x="0" y="0"/>
                  <a:chExt cx="51181" cy="133639"/>
                </a:xfrm>
              </p:grpSpPr>
              <p:sp>
                <p:nvSpPr>
                  <p:cNvPr id="720" name="Line"/>
                  <p:cNvSpPr/>
                  <p:nvPr/>
                </p:nvSpPr>
                <p:spPr>
                  <a:xfrm flipH="1" flipV="1">
                    <a:off x="25107" y="33410"/>
                    <a:ext cx="967" cy="10023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21" name="Line"/>
                  <p:cNvSpPr/>
                  <p:nvPr/>
                </p:nvSpPr>
                <p:spPr>
                  <a:xfrm flipH="1" rot="10800000">
                    <a:off x="0" y="0"/>
                    <a:ext cx="51182" cy="3245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723" name="Rounded Rectangle"/>
                <p:cNvSpPr/>
                <p:nvPr/>
              </p:nvSpPr>
              <p:spPr>
                <a:xfrm flipH="1">
                  <a:off x="96612" y="4334"/>
                  <a:ext cx="65671" cy="4570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26" name="Group"/>
                <p:cNvGrpSpPr/>
                <p:nvPr/>
              </p:nvGrpSpPr>
              <p:grpSpPr>
                <a:xfrm flipH="1" rot="10800000">
                  <a:off x="103856" y="48798"/>
                  <a:ext cx="51182" cy="133640"/>
                  <a:chOff x="0" y="0"/>
                  <a:chExt cx="51181" cy="133639"/>
                </a:xfrm>
              </p:grpSpPr>
              <p:sp>
                <p:nvSpPr>
                  <p:cNvPr id="724" name="Line"/>
                  <p:cNvSpPr/>
                  <p:nvPr/>
                </p:nvSpPr>
                <p:spPr>
                  <a:xfrm flipH="1" flipV="1">
                    <a:off x="25107" y="33410"/>
                    <a:ext cx="967" cy="10023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25" name="Line"/>
                  <p:cNvSpPr/>
                  <p:nvPr/>
                </p:nvSpPr>
                <p:spPr>
                  <a:xfrm flipH="1" rot="10800000">
                    <a:off x="0" y="0"/>
                    <a:ext cx="51182" cy="3245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731" name="Group"/>
                <p:cNvGrpSpPr/>
                <p:nvPr/>
              </p:nvGrpSpPr>
              <p:grpSpPr>
                <a:xfrm>
                  <a:off x="0" y="4334"/>
                  <a:ext cx="65670" cy="180428"/>
                  <a:chOff x="0" y="0"/>
                  <a:chExt cx="65669" cy="180426"/>
                </a:xfrm>
              </p:grpSpPr>
              <p:sp>
                <p:nvSpPr>
                  <p:cNvPr id="727" name="Rounded Rectangle"/>
                  <p:cNvSpPr/>
                  <p:nvPr/>
                </p:nvSpPr>
                <p:spPr>
                  <a:xfrm flipH="1">
                    <a:off x="0" y="0"/>
                    <a:ext cx="65670" cy="4570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30" name="Group"/>
                  <p:cNvGrpSpPr/>
                  <p:nvPr/>
                </p:nvGrpSpPr>
                <p:grpSpPr>
                  <a:xfrm flipH="1" rot="10800000">
                    <a:off x="7244" y="46787"/>
                    <a:ext cx="51182" cy="133640"/>
                    <a:chOff x="0" y="0"/>
                    <a:chExt cx="51181" cy="133639"/>
                  </a:xfrm>
                </p:grpSpPr>
                <p:sp>
                  <p:nvSpPr>
                    <p:cNvPr id="728" name="Line"/>
                    <p:cNvSpPr/>
                    <p:nvPr/>
                  </p:nvSpPr>
                  <p:spPr>
                    <a:xfrm flipH="1" flipV="1">
                      <a:off x="25107" y="33410"/>
                      <a:ext cx="967" cy="10023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29" name="Line"/>
                    <p:cNvSpPr/>
                    <p:nvPr/>
                  </p:nvSpPr>
                  <p:spPr>
                    <a:xfrm flipH="1" rot="10800000">
                      <a:off x="0" y="0"/>
                      <a:ext cx="51182" cy="3245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grpSp>
          <p:nvGrpSpPr>
            <p:cNvPr id="753" name="Group"/>
            <p:cNvGrpSpPr/>
            <p:nvPr/>
          </p:nvGrpSpPr>
          <p:grpSpPr>
            <a:xfrm>
              <a:off x="7952793" y="2510819"/>
              <a:ext cx="905717" cy="647005"/>
              <a:chOff x="0" y="0"/>
              <a:chExt cx="905716" cy="647004"/>
            </a:xfrm>
          </p:grpSpPr>
          <p:sp>
            <p:nvSpPr>
              <p:cNvPr id="734" name="&lt;&lt;system&gt;&gt;…"/>
              <p:cNvSpPr/>
              <p:nvPr/>
            </p:nvSpPr>
            <p:spPr>
              <a:xfrm>
                <a:off x="0" y="0"/>
                <a:ext cx="905717" cy="44162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60831">
                  <a:defRPr sz="1152">
                    <a:latin typeface="Helvetica Light"/>
                    <a:ea typeface="Helvetica Light"/>
                    <a:cs typeface="Helvetica Light"/>
                    <a:sym typeface="Helvetica Light"/>
                  </a:defRPr>
                </a:pPr>
                <a:r>
                  <a:t>&lt;&lt;system&gt;&gt;</a:t>
                </a:r>
              </a:p>
              <a:p>
                <a:pPr algn="ctr" defTabSz="560831">
                  <a:defRPr sz="1152">
                    <a:latin typeface="Helvetica Light"/>
                    <a:ea typeface="Helvetica Light"/>
                    <a:cs typeface="Helvetica Light"/>
                    <a:sym typeface="Helvetica Light"/>
                  </a:defRPr>
                </a:pPr>
                <a:r>
                  <a:t>WSO2+CPN</a:t>
                </a:r>
              </a:p>
            </p:txBody>
          </p:sp>
          <p:grpSp>
            <p:nvGrpSpPr>
              <p:cNvPr id="752" name="Group"/>
              <p:cNvGrpSpPr/>
              <p:nvPr/>
            </p:nvGrpSpPr>
            <p:grpSpPr>
              <a:xfrm flipH="1" rot="16200000">
                <a:off x="286346" y="292556"/>
                <a:ext cx="208161" cy="500737"/>
                <a:chOff x="0" y="0"/>
                <a:chExt cx="208159" cy="500736"/>
              </a:xfrm>
            </p:grpSpPr>
            <p:grpSp>
              <p:nvGrpSpPr>
                <p:cNvPr id="739" name="Group"/>
                <p:cNvGrpSpPr/>
                <p:nvPr/>
              </p:nvGrpSpPr>
              <p:grpSpPr>
                <a:xfrm>
                  <a:off x="-1" y="406425"/>
                  <a:ext cx="208161" cy="94312"/>
                  <a:chOff x="0" y="0"/>
                  <a:chExt cx="208159" cy="94310"/>
                </a:xfrm>
              </p:grpSpPr>
              <p:pic>
                <p:nvPicPr>
                  <p:cNvPr id="735" name="image22.png" descr="image22.png"/>
                  <p:cNvPicPr>
                    <a:picLocks noChangeAspect="1"/>
                  </p:cNvPicPr>
                  <p:nvPr/>
                </p:nvPicPr>
                <p:blipFill>
                  <a:blip r:embed="rId2">
                    <a:extLst/>
                  </a:blip>
                  <a:stretch>
                    <a:fillRect/>
                  </a:stretch>
                </p:blipFill>
                <p:spPr>
                  <a:xfrm rot="5400000">
                    <a:off x="-11790" y="11789"/>
                    <a:ext cx="94312" cy="70733"/>
                  </a:xfrm>
                  <a:prstGeom prst="rect">
                    <a:avLst/>
                  </a:prstGeom>
                  <a:ln w="12700" cap="flat">
                    <a:noFill/>
                    <a:miter lim="400000"/>
                  </a:ln>
                  <a:effectLst/>
                </p:spPr>
              </p:pic>
              <p:grpSp>
                <p:nvGrpSpPr>
                  <p:cNvPr id="738" name="Group"/>
                  <p:cNvGrpSpPr/>
                  <p:nvPr/>
                </p:nvGrpSpPr>
                <p:grpSpPr>
                  <a:xfrm rot="16200000">
                    <a:off x="110314" y="-27257"/>
                    <a:ext cx="46867" cy="148825"/>
                    <a:chOff x="0" y="0"/>
                    <a:chExt cx="46866" cy="148823"/>
                  </a:xfrm>
                </p:grpSpPr>
                <p:sp>
                  <p:nvSpPr>
                    <p:cNvPr id="736" name="Line"/>
                    <p:cNvSpPr/>
                    <p:nvPr/>
                  </p:nvSpPr>
                  <p:spPr>
                    <a:xfrm flipH="1">
                      <a:off x="25305" y="0"/>
                      <a:ext cx="1" cy="10234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737" name="Circle"/>
                    <p:cNvSpPr/>
                    <p:nvPr/>
                  </p:nvSpPr>
                  <p:spPr>
                    <a:xfrm>
                      <a:off x="0" y="101677"/>
                      <a:ext cx="46867" cy="47147"/>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740" name="Rounded Rectangle"/>
                <p:cNvSpPr/>
                <p:nvPr/>
              </p:nvSpPr>
              <p:spPr>
                <a:xfrm rot="16200000">
                  <a:off x="-6110" y="219786"/>
                  <a:ext cx="71028" cy="49432"/>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43" name="Group"/>
                <p:cNvGrpSpPr/>
                <p:nvPr/>
              </p:nvGrpSpPr>
              <p:grpSpPr>
                <a:xfrm rot="5400000">
                  <a:off x="93055" y="172231"/>
                  <a:ext cx="55358" cy="144542"/>
                  <a:chOff x="0" y="0"/>
                  <a:chExt cx="55356" cy="144541"/>
                </a:xfrm>
              </p:grpSpPr>
              <p:sp>
                <p:nvSpPr>
                  <p:cNvPr id="741"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42" name="Line"/>
                  <p:cNvSpPr/>
                  <p:nvPr/>
                </p:nvSpPr>
                <p:spPr>
                  <a:xfrm flipH="1" rot="10800000">
                    <a:off x="0" y="0"/>
                    <a:ext cx="55357" cy="3510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744" name="Rounded Rectangle"/>
                <p:cNvSpPr/>
                <p:nvPr/>
              </p:nvSpPr>
              <p:spPr>
                <a:xfrm rot="16200000">
                  <a:off x="-6110" y="115292"/>
                  <a:ext cx="71028" cy="49432"/>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47" name="Group"/>
                <p:cNvGrpSpPr/>
                <p:nvPr/>
              </p:nvGrpSpPr>
              <p:grpSpPr>
                <a:xfrm rot="5400000">
                  <a:off x="97372" y="67737"/>
                  <a:ext cx="55357" cy="144542"/>
                  <a:chOff x="0" y="0"/>
                  <a:chExt cx="55356" cy="144541"/>
                </a:xfrm>
              </p:grpSpPr>
              <p:sp>
                <p:nvSpPr>
                  <p:cNvPr id="745"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46" name="Line"/>
                  <p:cNvSpPr/>
                  <p:nvPr/>
                </p:nvSpPr>
                <p:spPr>
                  <a:xfrm flipH="1" rot="10800000">
                    <a:off x="0" y="0"/>
                    <a:ext cx="55357" cy="3510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748" name="Rounded Rectangle"/>
                <p:cNvSpPr/>
                <p:nvPr/>
              </p:nvSpPr>
              <p:spPr>
                <a:xfrm rot="16200000">
                  <a:off x="-6110" y="10797"/>
                  <a:ext cx="71028" cy="4943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51" name="Group"/>
                <p:cNvGrpSpPr/>
                <p:nvPr/>
              </p:nvGrpSpPr>
              <p:grpSpPr>
                <a:xfrm rot="5400000">
                  <a:off x="99885" y="-36758"/>
                  <a:ext cx="55357" cy="144543"/>
                  <a:chOff x="0" y="0"/>
                  <a:chExt cx="55356" cy="144541"/>
                </a:xfrm>
              </p:grpSpPr>
              <p:sp>
                <p:nvSpPr>
                  <p:cNvPr id="749" name="Line"/>
                  <p:cNvSpPr/>
                  <p:nvPr/>
                </p:nvSpPr>
                <p:spPr>
                  <a:xfrm flipH="1" flipV="1">
                    <a:off x="27156" y="36135"/>
                    <a:ext cx="1045" cy="1084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50" name="Line"/>
                  <p:cNvSpPr/>
                  <p:nvPr/>
                </p:nvSpPr>
                <p:spPr>
                  <a:xfrm flipH="1" rot="10800000">
                    <a:off x="0" y="0"/>
                    <a:ext cx="55357" cy="3510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773" name="Group"/>
            <p:cNvGrpSpPr/>
            <p:nvPr/>
          </p:nvGrpSpPr>
          <p:grpSpPr>
            <a:xfrm>
              <a:off x="8937708" y="2513640"/>
              <a:ext cx="1541379" cy="590429"/>
              <a:chOff x="0" y="0"/>
              <a:chExt cx="1541378" cy="590427"/>
            </a:xfrm>
          </p:grpSpPr>
          <p:sp>
            <p:nvSpPr>
              <p:cNvPr id="754" name="&lt;&lt;system&gt;&gt;…"/>
              <p:cNvSpPr/>
              <p:nvPr/>
            </p:nvSpPr>
            <p:spPr>
              <a:xfrm>
                <a:off x="0" y="0"/>
                <a:ext cx="1541379" cy="403008"/>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OrchestrationMitigation</a:t>
                </a:r>
              </a:p>
            </p:txBody>
          </p:sp>
          <p:grpSp>
            <p:nvGrpSpPr>
              <p:cNvPr id="772" name="Group"/>
              <p:cNvGrpSpPr/>
              <p:nvPr/>
            </p:nvGrpSpPr>
            <p:grpSpPr>
              <a:xfrm flipH="1" rot="16200000">
                <a:off x="261308" y="266973"/>
                <a:ext cx="189958" cy="456952"/>
                <a:chOff x="0" y="0"/>
                <a:chExt cx="189957" cy="456950"/>
              </a:xfrm>
            </p:grpSpPr>
            <p:grpSp>
              <p:nvGrpSpPr>
                <p:cNvPr id="759" name="Group"/>
                <p:cNvGrpSpPr/>
                <p:nvPr/>
              </p:nvGrpSpPr>
              <p:grpSpPr>
                <a:xfrm>
                  <a:off x="-1" y="370886"/>
                  <a:ext cx="189959" cy="86065"/>
                  <a:chOff x="0" y="0"/>
                  <a:chExt cx="189957" cy="86064"/>
                </a:xfrm>
              </p:grpSpPr>
              <p:pic>
                <p:nvPicPr>
                  <p:cNvPr id="755" name="image22.png" descr="image22.png"/>
                  <p:cNvPicPr>
                    <a:picLocks noChangeAspect="1"/>
                  </p:cNvPicPr>
                  <p:nvPr/>
                </p:nvPicPr>
                <p:blipFill>
                  <a:blip r:embed="rId2">
                    <a:extLst/>
                  </a:blip>
                  <a:stretch>
                    <a:fillRect/>
                  </a:stretch>
                </p:blipFill>
                <p:spPr>
                  <a:xfrm rot="5400000">
                    <a:off x="-10759" y="10758"/>
                    <a:ext cx="86066" cy="64549"/>
                  </a:xfrm>
                  <a:prstGeom prst="rect">
                    <a:avLst/>
                  </a:prstGeom>
                  <a:ln w="12700" cap="flat">
                    <a:noFill/>
                    <a:miter lim="400000"/>
                  </a:ln>
                  <a:effectLst/>
                </p:spPr>
              </p:pic>
              <p:grpSp>
                <p:nvGrpSpPr>
                  <p:cNvPr id="758" name="Group"/>
                  <p:cNvGrpSpPr/>
                  <p:nvPr/>
                </p:nvGrpSpPr>
                <p:grpSpPr>
                  <a:xfrm rot="16200000">
                    <a:off x="100668" y="-24873"/>
                    <a:ext cx="42769" cy="135811"/>
                    <a:chOff x="0" y="0"/>
                    <a:chExt cx="42768" cy="135810"/>
                  </a:xfrm>
                </p:grpSpPr>
                <p:sp>
                  <p:nvSpPr>
                    <p:cNvPr id="756" name="Line"/>
                    <p:cNvSpPr/>
                    <p:nvPr/>
                  </p:nvSpPr>
                  <p:spPr>
                    <a:xfrm flipH="1">
                      <a:off x="23092" y="0"/>
                      <a:ext cx="1" cy="93394"/>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757" name="Circle"/>
                    <p:cNvSpPr/>
                    <p:nvPr/>
                  </p:nvSpPr>
                  <p:spPr>
                    <a:xfrm>
                      <a:off x="0" y="92786"/>
                      <a:ext cx="42769" cy="43025"/>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760" name="Rounded Rectangle"/>
                <p:cNvSpPr/>
                <p:nvPr/>
              </p:nvSpPr>
              <p:spPr>
                <a:xfrm rot="16200000">
                  <a:off x="-5576" y="200567"/>
                  <a:ext cx="64818" cy="45110"/>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63" name="Group"/>
                <p:cNvGrpSpPr/>
                <p:nvPr/>
              </p:nvGrpSpPr>
              <p:grpSpPr>
                <a:xfrm rot="5400000">
                  <a:off x="84918" y="157171"/>
                  <a:ext cx="50517" cy="131903"/>
                  <a:chOff x="0" y="0"/>
                  <a:chExt cx="50515" cy="131902"/>
                </a:xfrm>
              </p:grpSpPr>
              <p:sp>
                <p:nvSpPr>
                  <p:cNvPr id="761" name="Line"/>
                  <p:cNvSpPr/>
                  <p:nvPr/>
                </p:nvSpPr>
                <p:spPr>
                  <a:xfrm flipH="1" flipV="1">
                    <a:off x="24781" y="32976"/>
                    <a:ext cx="954" cy="9892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62" name="Line"/>
                  <p:cNvSpPr/>
                  <p:nvPr/>
                </p:nvSpPr>
                <p:spPr>
                  <a:xfrm flipH="1" rot="10800000">
                    <a:off x="0" y="0"/>
                    <a:ext cx="50516" cy="3203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764" name="Rounded Rectangle"/>
                <p:cNvSpPr/>
                <p:nvPr/>
              </p:nvSpPr>
              <p:spPr>
                <a:xfrm rot="16200000">
                  <a:off x="-5576" y="105210"/>
                  <a:ext cx="64818" cy="45110"/>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67" name="Group"/>
                <p:cNvGrpSpPr/>
                <p:nvPr/>
              </p:nvGrpSpPr>
              <p:grpSpPr>
                <a:xfrm rot="5400000">
                  <a:off x="88857" y="61813"/>
                  <a:ext cx="50517" cy="131904"/>
                  <a:chOff x="0" y="0"/>
                  <a:chExt cx="50515" cy="131902"/>
                </a:xfrm>
              </p:grpSpPr>
              <p:sp>
                <p:nvSpPr>
                  <p:cNvPr id="765" name="Line"/>
                  <p:cNvSpPr/>
                  <p:nvPr/>
                </p:nvSpPr>
                <p:spPr>
                  <a:xfrm flipH="1" flipV="1">
                    <a:off x="24781" y="32976"/>
                    <a:ext cx="954" cy="9892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66" name="Line"/>
                  <p:cNvSpPr/>
                  <p:nvPr/>
                </p:nvSpPr>
                <p:spPr>
                  <a:xfrm flipH="1" rot="10800000">
                    <a:off x="0" y="0"/>
                    <a:ext cx="50516" cy="3203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768" name="Rounded Rectangle"/>
                <p:cNvSpPr/>
                <p:nvPr/>
              </p:nvSpPr>
              <p:spPr>
                <a:xfrm rot="16200000">
                  <a:off x="-5576" y="9853"/>
                  <a:ext cx="64818" cy="45110"/>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71" name="Group"/>
                <p:cNvGrpSpPr/>
                <p:nvPr/>
              </p:nvGrpSpPr>
              <p:grpSpPr>
                <a:xfrm rot="5400000">
                  <a:off x="91150" y="-33544"/>
                  <a:ext cx="50517" cy="131904"/>
                  <a:chOff x="0" y="0"/>
                  <a:chExt cx="50515" cy="131902"/>
                </a:xfrm>
              </p:grpSpPr>
              <p:sp>
                <p:nvSpPr>
                  <p:cNvPr id="769" name="Line"/>
                  <p:cNvSpPr/>
                  <p:nvPr/>
                </p:nvSpPr>
                <p:spPr>
                  <a:xfrm flipH="1" flipV="1">
                    <a:off x="24781" y="32976"/>
                    <a:ext cx="954" cy="9892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70" name="Line"/>
                  <p:cNvSpPr/>
                  <p:nvPr/>
                </p:nvSpPr>
                <p:spPr>
                  <a:xfrm flipH="1" rot="10800000">
                    <a:off x="0" y="0"/>
                    <a:ext cx="50516" cy="3203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793" name="Group"/>
            <p:cNvGrpSpPr/>
            <p:nvPr/>
          </p:nvGrpSpPr>
          <p:grpSpPr>
            <a:xfrm>
              <a:off x="7310420" y="5969787"/>
              <a:ext cx="874642" cy="555327"/>
              <a:chOff x="0" y="0"/>
              <a:chExt cx="874640" cy="555326"/>
            </a:xfrm>
          </p:grpSpPr>
          <p:sp>
            <p:nvSpPr>
              <p:cNvPr id="774" name="&lt;&lt;system&gt;&gt;…"/>
              <p:cNvSpPr/>
              <p:nvPr/>
            </p:nvSpPr>
            <p:spPr>
              <a:xfrm>
                <a:off x="0" y="0"/>
                <a:ext cx="874641" cy="38518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FiWare</a:t>
                </a:r>
              </a:p>
            </p:txBody>
          </p:sp>
          <p:grpSp>
            <p:nvGrpSpPr>
              <p:cNvPr id="792" name="Group"/>
              <p:cNvGrpSpPr/>
              <p:nvPr/>
            </p:nvGrpSpPr>
            <p:grpSpPr>
              <a:xfrm flipH="1" rot="16200000">
                <a:off x="233183" y="246177"/>
                <a:ext cx="181557" cy="436742"/>
                <a:chOff x="0" y="0"/>
                <a:chExt cx="181556" cy="436740"/>
              </a:xfrm>
            </p:grpSpPr>
            <p:grpSp>
              <p:nvGrpSpPr>
                <p:cNvPr id="779" name="Group"/>
                <p:cNvGrpSpPr/>
                <p:nvPr/>
              </p:nvGrpSpPr>
              <p:grpSpPr>
                <a:xfrm>
                  <a:off x="-1" y="354483"/>
                  <a:ext cx="181558" cy="82258"/>
                  <a:chOff x="0" y="0"/>
                  <a:chExt cx="181556" cy="82257"/>
                </a:xfrm>
              </p:grpSpPr>
              <p:pic>
                <p:nvPicPr>
                  <p:cNvPr id="775" name="image22.png" descr="image22.png"/>
                  <p:cNvPicPr>
                    <a:picLocks noChangeAspect="1"/>
                  </p:cNvPicPr>
                  <p:nvPr/>
                </p:nvPicPr>
                <p:blipFill>
                  <a:blip r:embed="rId2">
                    <a:extLst/>
                  </a:blip>
                  <a:stretch>
                    <a:fillRect/>
                  </a:stretch>
                </p:blipFill>
                <p:spPr>
                  <a:xfrm rot="5400000">
                    <a:off x="-10283" y="10282"/>
                    <a:ext cx="82259" cy="61694"/>
                  </a:xfrm>
                  <a:prstGeom prst="rect">
                    <a:avLst/>
                  </a:prstGeom>
                  <a:ln w="12700" cap="flat">
                    <a:noFill/>
                    <a:miter lim="400000"/>
                  </a:ln>
                  <a:effectLst/>
                </p:spPr>
              </p:pic>
              <p:grpSp>
                <p:nvGrpSpPr>
                  <p:cNvPr id="778" name="Group"/>
                  <p:cNvGrpSpPr/>
                  <p:nvPr/>
                </p:nvGrpSpPr>
                <p:grpSpPr>
                  <a:xfrm rot="16200000">
                    <a:off x="96215" y="-23773"/>
                    <a:ext cx="40878" cy="129804"/>
                    <a:chOff x="0" y="0"/>
                    <a:chExt cx="40876" cy="129803"/>
                  </a:xfrm>
                </p:grpSpPr>
                <p:sp>
                  <p:nvSpPr>
                    <p:cNvPr id="776" name="Line"/>
                    <p:cNvSpPr/>
                    <p:nvPr/>
                  </p:nvSpPr>
                  <p:spPr>
                    <a:xfrm flipH="1">
                      <a:off x="22071" y="0"/>
                      <a:ext cx="1" cy="8926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777" name="Circle"/>
                    <p:cNvSpPr/>
                    <p:nvPr/>
                  </p:nvSpPr>
                  <p:spPr>
                    <a:xfrm>
                      <a:off x="0" y="88682"/>
                      <a:ext cx="40877" cy="4112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780" name="Rounded Rectangle"/>
                <p:cNvSpPr/>
                <p:nvPr/>
              </p:nvSpPr>
              <p:spPr>
                <a:xfrm rot="16200000">
                  <a:off x="-5329" y="191697"/>
                  <a:ext cx="61950" cy="4311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83" name="Group"/>
                <p:cNvGrpSpPr/>
                <p:nvPr/>
              </p:nvGrpSpPr>
              <p:grpSpPr>
                <a:xfrm rot="5400000">
                  <a:off x="81162" y="150219"/>
                  <a:ext cx="48283" cy="126070"/>
                  <a:chOff x="0" y="0"/>
                  <a:chExt cx="48281" cy="126068"/>
                </a:xfrm>
              </p:grpSpPr>
              <p:sp>
                <p:nvSpPr>
                  <p:cNvPr id="781"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82"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784" name="Rounded Rectangle"/>
                <p:cNvSpPr/>
                <p:nvPr/>
              </p:nvSpPr>
              <p:spPr>
                <a:xfrm rot="16200000">
                  <a:off x="-5329" y="100557"/>
                  <a:ext cx="61950" cy="4311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87" name="Group"/>
                <p:cNvGrpSpPr/>
                <p:nvPr/>
              </p:nvGrpSpPr>
              <p:grpSpPr>
                <a:xfrm rot="5400000">
                  <a:off x="84927" y="59080"/>
                  <a:ext cx="48283" cy="126069"/>
                  <a:chOff x="0" y="0"/>
                  <a:chExt cx="48281" cy="126068"/>
                </a:xfrm>
              </p:grpSpPr>
              <p:sp>
                <p:nvSpPr>
                  <p:cNvPr id="785"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86"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788" name="Rounded Rectangle"/>
                <p:cNvSpPr/>
                <p:nvPr/>
              </p:nvSpPr>
              <p:spPr>
                <a:xfrm rot="16200000">
                  <a:off x="-5329" y="9417"/>
                  <a:ext cx="61950" cy="4311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791" name="Group"/>
                <p:cNvGrpSpPr/>
                <p:nvPr/>
              </p:nvGrpSpPr>
              <p:grpSpPr>
                <a:xfrm rot="5400000">
                  <a:off x="87119" y="-32060"/>
                  <a:ext cx="48283" cy="126070"/>
                  <a:chOff x="0" y="0"/>
                  <a:chExt cx="48281" cy="126068"/>
                </a:xfrm>
              </p:grpSpPr>
              <p:sp>
                <p:nvSpPr>
                  <p:cNvPr id="789"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790"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813" name="Group"/>
            <p:cNvGrpSpPr/>
            <p:nvPr/>
          </p:nvGrpSpPr>
          <p:grpSpPr>
            <a:xfrm>
              <a:off x="8249740" y="5969787"/>
              <a:ext cx="874642" cy="555327"/>
              <a:chOff x="0" y="0"/>
              <a:chExt cx="874640" cy="555326"/>
            </a:xfrm>
          </p:grpSpPr>
          <p:sp>
            <p:nvSpPr>
              <p:cNvPr id="794" name="&lt;&lt;system&gt;&gt;…"/>
              <p:cNvSpPr/>
              <p:nvPr/>
            </p:nvSpPr>
            <p:spPr>
              <a:xfrm>
                <a:off x="0" y="0"/>
                <a:ext cx="874641" cy="38518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OPC-UA</a:t>
                </a:r>
              </a:p>
            </p:txBody>
          </p:sp>
          <p:grpSp>
            <p:nvGrpSpPr>
              <p:cNvPr id="812" name="Group"/>
              <p:cNvGrpSpPr/>
              <p:nvPr/>
            </p:nvGrpSpPr>
            <p:grpSpPr>
              <a:xfrm flipH="1" rot="16200000">
                <a:off x="233182" y="246177"/>
                <a:ext cx="181557" cy="436742"/>
                <a:chOff x="0" y="0"/>
                <a:chExt cx="181556" cy="436740"/>
              </a:xfrm>
            </p:grpSpPr>
            <p:grpSp>
              <p:nvGrpSpPr>
                <p:cNvPr id="799" name="Group"/>
                <p:cNvGrpSpPr/>
                <p:nvPr/>
              </p:nvGrpSpPr>
              <p:grpSpPr>
                <a:xfrm>
                  <a:off x="-1" y="354483"/>
                  <a:ext cx="181558" cy="82258"/>
                  <a:chOff x="0" y="0"/>
                  <a:chExt cx="181556" cy="82257"/>
                </a:xfrm>
              </p:grpSpPr>
              <p:pic>
                <p:nvPicPr>
                  <p:cNvPr id="795" name="image22.png" descr="image22.png"/>
                  <p:cNvPicPr>
                    <a:picLocks noChangeAspect="1"/>
                  </p:cNvPicPr>
                  <p:nvPr/>
                </p:nvPicPr>
                <p:blipFill>
                  <a:blip r:embed="rId2">
                    <a:extLst/>
                  </a:blip>
                  <a:stretch>
                    <a:fillRect/>
                  </a:stretch>
                </p:blipFill>
                <p:spPr>
                  <a:xfrm rot="5400000">
                    <a:off x="-10283" y="10282"/>
                    <a:ext cx="82259" cy="61694"/>
                  </a:xfrm>
                  <a:prstGeom prst="rect">
                    <a:avLst/>
                  </a:prstGeom>
                  <a:ln w="12700" cap="flat">
                    <a:noFill/>
                    <a:miter lim="400000"/>
                  </a:ln>
                  <a:effectLst/>
                </p:spPr>
              </p:pic>
              <p:grpSp>
                <p:nvGrpSpPr>
                  <p:cNvPr id="798" name="Group"/>
                  <p:cNvGrpSpPr/>
                  <p:nvPr/>
                </p:nvGrpSpPr>
                <p:grpSpPr>
                  <a:xfrm rot="16200000">
                    <a:off x="96215" y="-23773"/>
                    <a:ext cx="40878" cy="129804"/>
                    <a:chOff x="0" y="0"/>
                    <a:chExt cx="40876" cy="129803"/>
                  </a:xfrm>
                </p:grpSpPr>
                <p:sp>
                  <p:nvSpPr>
                    <p:cNvPr id="796" name="Line"/>
                    <p:cNvSpPr/>
                    <p:nvPr/>
                  </p:nvSpPr>
                  <p:spPr>
                    <a:xfrm flipH="1">
                      <a:off x="22071" y="0"/>
                      <a:ext cx="1" cy="8926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797" name="Circle"/>
                    <p:cNvSpPr/>
                    <p:nvPr/>
                  </p:nvSpPr>
                  <p:spPr>
                    <a:xfrm>
                      <a:off x="0" y="88682"/>
                      <a:ext cx="40877" cy="4112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800" name="Rounded Rectangle"/>
                <p:cNvSpPr/>
                <p:nvPr/>
              </p:nvSpPr>
              <p:spPr>
                <a:xfrm rot="16200000">
                  <a:off x="-5329" y="191697"/>
                  <a:ext cx="61950" cy="4311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03" name="Group"/>
                <p:cNvGrpSpPr/>
                <p:nvPr/>
              </p:nvGrpSpPr>
              <p:grpSpPr>
                <a:xfrm rot="5400000">
                  <a:off x="81162" y="150219"/>
                  <a:ext cx="48283" cy="126070"/>
                  <a:chOff x="0" y="0"/>
                  <a:chExt cx="48281" cy="126068"/>
                </a:xfrm>
              </p:grpSpPr>
              <p:sp>
                <p:nvSpPr>
                  <p:cNvPr id="801"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02"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804" name="Rounded Rectangle"/>
                <p:cNvSpPr/>
                <p:nvPr/>
              </p:nvSpPr>
              <p:spPr>
                <a:xfrm rot="16200000">
                  <a:off x="-5329" y="100557"/>
                  <a:ext cx="61950" cy="4311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07" name="Group"/>
                <p:cNvGrpSpPr/>
                <p:nvPr/>
              </p:nvGrpSpPr>
              <p:grpSpPr>
                <a:xfrm rot="5400000">
                  <a:off x="84927" y="59080"/>
                  <a:ext cx="48283" cy="126069"/>
                  <a:chOff x="0" y="0"/>
                  <a:chExt cx="48281" cy="126068"/>
                </a:xfrm>
              </p:grpSpPr>
              <p:sp>
                <p:nvSpPr>
                  <p:cNvPr id="805"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06"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808" name="Rounded Rectangle"/>
                <p:cNvSpPr/>
                <p:nvPr/>
              </p:nvSpPr>
              <p:spPr>
                <a:xfrm rot="16200000">
                  <a:off x="-5329" y="9417"/>
                  <a:ext cx="61950" cy="4311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11" name="Group"/>
                <p:cNvGrpSpPr/>
                <p:nvPr/>
              </p:nvGrpSpPr>
              <p:grpSpPr>
                <a:xfrm rot="5400000">
                  <a:off x="87119" y="-32060"/>
                  <a:ext cx="48283" cy="126070"/>
                  <a:chOff x="0" y="0"/>
                  <a:chExt cx="48281" cy="126068"/>
                </a:xfrm>
              </p:grpSpPr>
              <p:sp>
                <p:nvSpPr>
                  <p:cNvPr id="809"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10"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833" name="Group"/>
            <p:cNvGrpSpPr/>
            <p:nvPr/>
          </p:nvGrpSpPr>
          <p:grpSpPr>
            <a:xfrm>
              <a:off x="9299526" y="5975233"/>
              <a:ext cx="874642" cy="555327"/>
              <a:chOff x="0" y="0"/>
              <a:chExt cx="874640" cy="555326"/>
            </a:xfrm>
          </p:grpSpPr>
          <p:sp>
            <p:nvSpPr>
              <p:cNvPr id="814" name="&lt;&lt;system&gt;&gt;…"/>
              <p:cNvSpPr/>
              <p:nvPr/>
            </p:nvSpPr>
            <p:spPr>
              <a:xfrm>
                <a:off x="0" y="0"/>
                <a:ext cx="874641" cy="38518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BaSyx</a:t>
                </a:r>
              </a:p>
            </p:txBody>
          </p:sp>
          <p:grpSp>
            <p:nvGrpSpPr>
              <p:cNvPr id="832" name="Group"/>
              <p:cNvGrpSpPr/>
              <p:nvPr/>
            </p:nvGrpSpPr>
            <p:grpSpPr>
              <a:xfrm flipH="1" rot="16200000">
                <a:off x="233183" y="246177"/>
                <a:ext cx="181557" cy="436742"/>
                <a:chOff x="0" y="0"/>
                <a:chExt cx="181556" cy="436740"/>
              </a:xfrm>
            </p:grpSpPr>
            <p:grpSp>
              <p:nvGrpSpPr>
                <p:cNvPr id="819" name="Group"/>
                <p:cNvGrpSpPr/>
                <p:nvPr/>
              </p:nvGrpSpPr>
              <p:grpSpPr>
                <a:xfrm>
                  <a:off x="-1" y="354483"/>
                  <a:ext cx="181558" cy="82258"/>
                  <a:chOff x="0" y="0"/>
                  <a:chExt cx="181556" cy="82257"/>
                </a:xfrm>
              </p:grpSpPr>
              <p:pic>
                <p:nvPicPr>
                  <p:cNvPr id="815" name="image22.png" descr="image22.png"/>
                  <p:cNvPicPr>
                    <a:picLocks noChangeAspect="1"/>
                  </p:cNvPicPr>
                  <p:nvPr/>
                </p:nvPicPr>
                <p:blipFill>
                  <a:blip r:embed="rId2">
                    <a:extLst/>
                  </a:blip>
                  <a:stretch>
                    <a:fillRect/>
                  </a:stretch>
                </p:blipFill>
                <p:spPr>
                  <a:xfrm rot="5400000">
                    <a:off x="-10283" y="10282"/>
                    <a:ext cx="82259" cy="61694"/>
                  </a:xfrm>
                  <a:prstGeom prst="rect">
                    <a:avLst/>
                  </a:prstGeom>
                  <a:ln w="12700" cap="flat">
                    <a:noFill/>
                    <a:miter lim="400000"/>
                  </a:ln>
                  <a:effectLst/>
                </p:spPr>
              </p:pic>
              <p:grpSp>
                <p:nvGrpSpPr>
                  <p:cNvPr id="818" name="Group"/>
                  <p:cNvGrpSpPr/>
                  <p:nvPr/>
                </p:nvGrpSpPr>
                <p:grpSpPr>
                  <a:xfrm rot="16200000">
                    <a:off x="96215" y="-23773"/>
                    <a:ext cx="40878" cy="129804"/>
                    <a:chOff x="0" y="0"/>
                    <a:chExt cx="40876" cy="129803"/>
                  </a:xfrm>
                </p:grpSpPr>
                <p:sp>
                  <p:nvSpPr>
                    <p:cNvPr id="816" name="Line"/>
                    <p:cNvSpPr/>
                    <p:nvPr/>
                  </p:nvSpPr>
                  <p:spPr>
                    <a:xfrm flipH="1">
                      <a:off x="22071" y="0"/>
                      <a:ext cx="1" cy="8926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817" name="Circle"/>
                    <p:cNvSpPr/>
                    <p:nvPr/>
                  </p:nvSpPr>
                  <p:spPr>
                    <a:xfrm>
                      <a:off x="0" y="88682"/>
                      <a:ext cx="40877" cy="4112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820" name="Rounded Rectangle"/>
                <p:cNvSpPr/>
                <p:nvPr/>
              </p:nvSpPr>
              <p:spPr>
                <a:xfrm rot="16200000">
                  <a:off x="-5329" y="191697"/>
                  <a:ext cx="61950" cy="4311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23" name="Group"/>
                <p:cNvGrpSpPr/>
                <p:nvPr/>
              </p:nvGrpSpPr>
              <p:grpSpPr>
                <a:xfrm rot="5400000">
                  <a:off x="81162" y="150219"/>
                  <a:ext cx="48283" cy="126070"/>
                  <a:chOff x="0" y="0"/>
                  <a:chExt cx="48281" cy="126068"/>
                </a:xfrm>
              </p:grpSpPr>
              <p:sp>
                <p:nvSpPr>
                  <p:cNvPr id="821"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22"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824" name="Rounded Rectangle"/>
                <p:cNvSpPr/>
                <p:nvPr/>
              </p:nvSpPr>
              <p:spPr>
                <a:xfrm rot="16200000">
                  <a:off x="-5329" y="100557"/>
                  <a:ext cx="61950" cy="4311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27" name="Group"/>
                <p:cNvGrpSpPr/>
                <p:nvPr/>
              </p:nvGrpSpPr>
              <p:grpSpPr>
                <a:xfrm rot="5400000">
                  <a:off x="84927" y="59080"/>
                  <a:ext cx="48283" cy="126069"/>
                  <a:chOff x="0" y="0"/>
                  <a:chExt cx="48281" cy="126068"/>
                </a:xfrm>
              </p:grpSpPr>
              <p:sp>
                <p:nvSpPr>
                  <p:cNvPr id="825"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26"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828" name="Rounded Rectangle"/>
                <p:cNvSpPr/>
                <p:nvPr/>
              </p:nvSpPr>
              <p:spPr>
                <a:xfrm rot="16200000">
                  <a:off x="-5329" y="9417"/>
                  <a:ext cx="61950" cy="4311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31" name="Group"/>
                <p:cNvGrpSpPr/>
                <p:nvPr/>
              </p:nvGrpSpPr>
              <p:grpSpPr>
                <a:xfrm rot="5400000">
                  <a:off x="87119" y="-32060"/>
                  <a:ext cx="48283" cy="126070"/>
                  <a:chOff x="0" y="0"/>
                  <a:chExt cx="48281" cy="126068"/>
                </a:xfrm>
              </p:grpSpPr>
              <p:sp>
                <p:nvSpPr>
                  <p:cNvPr id="829"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30"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853" name="Group"/>
            <p:cNvGrpSpPr/>
            <p:nvPr/>
          </p:nvGrpSpPr>
          <p:grpSpPr>
            <a:xfrm>
              <a:off x="8959477" y="6601752"/>
              <a:ext cx="1214431" cy="609401"/>
              <a:chOff x="0" y="0"/>
              <a:chExt cx="1214430" cy="609399"/>
            </a:xfrm>
          </p:grpSpPr>
          <p:sp>
            <p:nvSpPr>
              <p:cNvPr id="834" name="&lt;&lt;system&gt;&gt;…"/>
              <p:cNvSpPr/>
              <p:nvPr/>
            </p:nvSpPr>
            <p:spPr>
              <a:xfrm>
                <a:off x="0" y="0"/>
                <a:ext cx="1214431" cy="41595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Eclipse-Keycloack</a:t>
                </a:r>
              </a:p>
            </p:txBody>
          </p:sp>
          <p:grpSp>
            <p:nvGrpSpPr>
              <p:cNvPr id="852" name="Group"/>
              <p:cNvGrpSpPr/>
              <p:nvPr/>
            </p:nvGrpSpPr>
            <p:grpSpPr>
              <a:xfrm flipH="1" rot="16200000">
                <a:off x="269703" y="275552"/>
                <a:ext cx="196062" cy="471634"/>
                <a:chOff x="0" y="0"/>
                <a:chExt cx="196061" cy="471633"/>
              </a:xfrm>
            </p:grpSpPr>
            <p:grpSp>
              <p:nvGrpSpPr>
                <p:cNvPr id="839" name="Group"/>
                <p:cNvGrpSpPr/>
                <p:nvPr/>
              </p:nvGrpSpPr>
              <p:grpSpPr>
                <a:xfrm>
                  <a:off x="0" y="382804"/>
                  <a:ext cx="196062" cy="88830"/>
                  <a:chOff x="0" y="0"/>
                  <a:chExt cx="196061" cy="88829"/>
                </a:xfrm>
              </p:grpSpPr>
              <p:pic>
                <p:nvPicPr>
                  <p:cNvPr id="835" name="image22.png" descr="image22.png"/>
                  <p:cNvPicPr>
                    <a:picLocks noChangeAspect="1"/>
                  </p:cNvPicPr>
                  <p:nvPr/>
                </p:nvPicPr>
                <p:blipFill>
                  <a:blip r:embed="rId2">
                    <a:extLst/>
                  </a:blip>
                  <a:stretch>
                    <a:fillRect/>
                  </a:stretch>
                </p:blipFill>
                <p:spPr>
                  <a:xfrm rot="5400000">
                    <a:off x="-11104" y="11103"/>
                    <a:ext cx="88830" cy="66623"/>
                  </a:xfrm>
                  <a:prstGeom prst="rect">
                    <a:avLst/>
                  </a:prstGeom>
                  <a:ln w="12700" cap="flat">
                    <a:noFill/>
                    <a:miter lim="400000"/>
                  </a:ln>
                  <a:effectLst/>
                </p:spPr>
              </p:pic>
              <p:grpSp>
                <p:nvGrpSpPr>
                  <p:cNvPr id="838" name="Group"/>
                  <p:cNvGrpSpPr/>
                  <p:nvPr/>
                </p:nvGrpSpPr>
                <p:grpSpPr>
                  <a:xfrm rot="16200000">
                    <a:off x="103902" y="-25673"/>
                    <a:ext cx="44144" cy="140175"/>
                    <a:chOff x="0" y="0"/>
                    <a:chExt cx="44142" cy="140173"/>
                  </a:xfrm>
                </p:grpSpPr>
                <p:sp>
                  <p:nvSpPr>
                    <p:cNvPr id="836" name="Line"/>
                    <p:cNvSpPr/>
                    <p:nvPr/>
                  </p:nvSpPr>
                  <p:spPr>
                    <a:xfrm flipH="1">
                      <a:off x="23834" y="0"/>
                      <a:ext cx="1" cy="96394"/>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837" name="Circle"/>
                    <p:cNvSpPr/>
                    <p:nvPr/>
                  </p:nvSpPr>
                  <p:spPr>
                    <a:xfrm>
                      <a:off x="0" y="95768"/>
                      <a:ext cx="44143" cy="44406"/>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840" name="Rounded Rectangle"/>
                <p:cNvSpPr/>
                <p:nvPr/>
              </p:nvSpPr>
              <p:spPr>
                <a:xfrm rot="16200000">
                  <a:off x="-5755" y="207012"/>
                  <a:ext cx="66900" cy="46559"/>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43" name="Group"/>
                <p:cNvGrpSpPr/>
                <p:nvPr/>
              </p:nvGrpSpPr>
              <p:grpSpPr>
                <a:xfrm rot="5400000">
                  <a:off x="87647" y="162221"/>
                  <a:ext cx="52140" cy="136142"/>
                  <a:chOff x="0" y="0"/>
                  <a:chExt cx="52139" cy="136140"/>
                </a:xfrm>
              </p:grpSpPr>
              <p:sp>
                <p:nvSpPr>
                  <p:cNvPr id="841" name="Line"/>
                  <p:cNvSpPr/>
                  <p:nvPr/>
                </p:nvSpPr>
                <p:spPr>
                  <a:xfrm flipH="1" flipV="1">
                    <a:off x="25577" y="34035"/>
                    <a:ext cx="985" cy="10210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42" name="Line"/>
                  <p:cNvSpPr/>
                  <p:nvPr/>
                </p:nvSpPr>
                <p:spPr>
                  <a:xfrm flipH="1" rot="10800000">
                    <a:off x="0" y="-1"/>
                    <a:ext cx="52140" cy="3306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844" name="Rounded Rectangle"/>
                <p:cNvSpPr/>
                <p:nvPr/>
              </p:nvSpPr>
              <p:spPr>
                <a:xfrm rot="16200000">
                  <a:off x="-5755" y="108591"/>
                  <a:ext cx="66900" cy="46559"/>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47" name="Group"/>
                <p:cNvGrpSpPr/>
                <p:nvPr/>
              </p:nvGrpSpPr>
              <p:grpSpPr>
                <a:xfrm rot="5400000">
                  <a:off x="91712" y="63800"/>
                  <a:ext cx="52140" cy="136141"/>
                  <a:chOff x="0" y="0"/>
                  <a:chExt cx="52139" cy="136140"/>
                </a:xfrm>
              </p:grpSpPr>
              <p:sp>
                <p:nvSpPr>
                  <p:cNvPr id="845" name="Line"/>
                  <p:cNvSpPr/>
                  <p:nvPr/>
                </p:nvSpPr>
                <p:spPr>
                  <a:xfrm flipH="1" flipV="1">
                    <a:off x="25577" y="34035"/>
                    <a:ext cx="985" cy="10210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46" name="Line"/>
                  <p:cNvSpPr/>
                  <p:nvPr/>
                </p:nvSpPr>
                <p:spPr>
                  <a:xfrm flipH="1" rot="10800000">
                    <a:off x="0" y="-1"/>
                    <a:ext cx="52140" cy="3306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848" name="Rounded Rectangle"/>
                <p:cNvSpPr/>
                <p:nvPr/>
              </p:nvSpPr>
              <p:spPr>
                <a:xfrm rot="16200000">
                  <a:off x="-5755" y="10170"/>
                  <a:ext cx="66900" cy="46559"/>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51" name="Group"/>
                <p:cNvGrpSpPr/>
                <p:nvPr/>
              </p:nvGrpSpPr>
              <p:grpSpPr>
                <a:xfrm rot="5400000">
                  <a:off x="94079" y="-34621"/>
                  <a:ext cx="52140" cy="136141"/>
                  <a:chOff x="0" y="0"/>
                  <a:chExt cx="52139" cy="136140"/>
                </a:xfrm>
              </p:grpSpPr>
              <p:sp>
                <p:nvSpPr>
                  <p:cNvPr id="849" name="Line"/>
                  <p:cNvSpPr/>
                  <p:nvPr/>
                </p:nvSpPr>
                <p:spPr>
                  <a:xfrm flipH="1" flipV="1">
                    <a:off x="25577" y="34035"/>
                    <a:ext cx="985" cy="10210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50" name="Line"/>
                  <p:cNvSpPr/>
                  <p:nvPr/>
                </p:nvSpPr>
                <p:spPr>
                  <a:xfrm flipH="1" rot="10800000">
                    <a:off x="0" y="-1"/>
                    <a:ext cx="52140" cy="3306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873" name="Group"/>
            <p:cNvGrpSpPr/>
            <p:nvPr/>
          </p:nvGrpSpPr>
          <p:grpSpPr>
            <a:xfrm>
              <a:off x="8707416" y="3864521"/>
              <a:ext cx="1032182" cy="605621"/>
              <a:chOff x="0" y="0"/>
              <a:chExt cx="1032181" cy="605619"/>
            </a:xfrm>
          </p:grpSpPr>
          <p:sp>
            <p:nvSpPr>
              <p:cNvPr id="854" name="&lt;&lt;system&gt;&gt;…"/>
              <p:cNvSpPr/>
              <p:nvPr/>
            </p:nvSpPr>
            <p:spPr>
              <a:xfrm>
                <a:off x="0" y="0"/>
                <a:ext cx="1032182" cy="41337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Eclipse-Hono</a:t>
                </a:r>
              </a:p>
            </p:txBody>
          </p:sp>
          <p:grpSp>
            <p:nvGrpSpPr>
              <p:cNvPr id="872" name="Group"/>
              <p:cNvGrpSpPr/>
              <p:nvPr/>
            </p:nvGrpSpPr>
            <p:grpSpPr>
              <a:xfrm flipH="1" rot="16200000">
                <a:off x="268031" y="273842"/>
                <a:ext cx="194846" cy="468709"/>
                <a:chOff x="0" y="0"/>
                <a:chExt cx="194844" cy="468707"/>
              </a:xfrm>
            </p:grpSpPr>
            <p:grpSp>
              <p:nvGrpSpPr>
                <p:cNvPr id="859" name="Group"/>
                <p:cNvGrpSpPr/>
                <p:nvPr/>
              </p:nvGrpSpPr>
              <p:grpSpPr>
                <a:xfrm>
                  <a:off x="-1" y="380429"/>
                  <a:ext cx="194846" cy="88279"/>
                  <a:chOff x="0" y="0"/>
                  <a:chExt cx="194844" cy="88278"/>
                </a:xfrm>
              </p:grpSpPr>
              <p:pic>
                <p:nvPicPr>
                  <p:cNvPr id="855" name="image22.png" descr="image22.png"/>
                  <p:cNvPicPr>
                    <a:picLocks noChangeAspect="1"/>
                  </p:cNvPicPr>
                  <p:nvPr/>
                </p:nvPicPr>
                <p:blipFill>
                  <a:blip r:embed="rId2">
                    <a:extLst/>
                  </a:blip>
                  <a:stretch>
                    <a:fillRect/>
                  </a:stretch>
                </p:blipFill>
                <p:spPr>
                  <a:xfrm rot="5400000">
                    <a:off x="-11035" y="11034"/>
                    <a:ext cx="88279" cy="66210"/>
                  </a:xfrm>
                  <a:prstGeom prst="rect">
                    <a:avLst/>
                  </a:prstGeom>
                  <a:ln w="12700" cap="flat">
                    <a:noFill/>
                    <a:miter lim="400000"/>
                  </a:ln>
                  <a:effectLst/>
                </p:spPr>
              </p:pic>
              <p:grpSp>
                <p:nvGrpSpPr>
                  <p:cNvPr id="858" name="Group"/>
                  <p:cNvGrpSpPr/>
                  <p:nvPr/>
                </p:nvGrpSpPr>
                <p:grpSpPr>
                  <a:xfrm rot="16200000">
                    <a:off x="103258" y="-25513"/>
                    <a:ext cx="43870" cy="139305"/>
                    <a:chOff x="0" y="0"/>
                    <a:chExt cx="43868" cy="139304"/>
                  </a:xfrm>
                </p:grpSpPr>
                <p:sp>
                  <p:nvSpPr>
                    <p:cNvPr id="856" name="Line"/>
                    <p:cNvSpPr/>
                    <p:nvPr/>
                  </p:nvSpPr>
                  <p:spPr>
                    <a:xfrm flipH="1">
                      <a:off x="23686" y="0"/>
                      <a:ext cx="1" cy="9579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857" name="Circle"/>
                    <p:cNvSpPr/>
                    <p:nvPr/>
                  </p:nvSpPr>
                  <p:spPr>
                    <a:xfrm>
                      <a:off x="0" y="95173"/>
                      <a:ext cx="43869" cy="4413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860" name="Rounded Rectangle"/>
                <p:cNvSpPr/>
                <p:nvPr/>
              </p:nvSpPr>
              <p:spPr>
                <a:xfrm rot="16200000">
                  <a:off x="-5719" y="205728"/>
                  <a:ext cx="66485" cy="46270"/>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63" name="Group"/>
                <p:cNvGrpSpPr/>
                <p:nvPr/>
              </p:nvGrpSpPr>
              <p:grpSpPr>
                <a:xfrm rot="5400000">
                  <a:off x="87103" y="161214"/>
                  <a:ext cx="51817" cy="135298"/>
                  <a:chOff x="0" y="0"/>
                  <a:chExt cx="51815" cy="135296"/>
                </a:xfrm>
              </p:grpSpPr>
              <p:sp>
                <p:nvSpPr>
                  <p:cNvPr id="861" name="Line"/>
                  <p:cNvSpPr/>
                  <p:nvPr/>
                </p:nvSpPr>
                <p:spPr>
                  <a:xfrm flipH="1" flipV="1">
                    <a:off x="25419" y="33824"/>
                    <a:ext cx="978" cy="1014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62" name="Line"/>
                  <p:cNvSpPr/>
                  <p:nvPr/>
                </p:nvSpPr>
                <p:spPr>
                  <a:xfrm flipH="1" rot="10800000">
                    <a:off x="0" y="-1"/>
                    <a:ext cx="51816" cy="3286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864" name="Rounded Rectangle"/>
                <p:cNvSpPr/>
                <p:nvPr/>
              </p:nvSpPr>
              <p:spPr>
                <a:xfrm rot="16200000">
                  <a:off x="-5719" y="107917"/>
                  <a:ext cx="66485" cy="46271"/>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67" name="Group"/>
                <p:cNvGrpSpPr/>
                <p:nvPr/>
              </p:nvGrpSpPr>
              <p:grpSpPr>
                <a:xfrm rot="5400000">
                  <a:off x="91143" y="63404"/>
                  <a:ext cx="51817" cy="135297"/>
                  <a:chOff x="0" y="0"/>
                  <a:chExt cx="51815" cy="135296"/>
                </a:xfrm>
              </p:grpSpPr>
              <p:sp>
                <p:nvSpPr>
                  <p:cNvPr id="865" name="Line"/>
                  <p:cNvSpPr/>
                  <p:nvPr/>
                </p:nvSpPr>
                <p:spPr>
                  <a:xfrm flipH="1" flipV="1">
                    <a:off x="25419" y="33824"/>
                    <a:ext cx="978" cy="1014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66" name="Line"/>
                  <p:cNvSpPr/>
                  <p:nvPr/>
                </p:nvSpPr>
                <p:spPr>
                  <a:xfrm flipH="1" rot="10800000">
                    <a:off x="0" y="-1"/>
                    <a:ext cx="51816" cy="3286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868" name="Rounded Rectangle"/>
                <p:cNvSpPr/>
                <p:nvPr/>
              </p:nvSpPr>
              <p:spPr>
                <a:xfrm rot="16200000">
                  <a:off x="-5719" y="10107"/>
                  <a:ext cx="66485" cy="46270"/>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71" name="Group"/>
                <p:cNvGrpSpPr/>
                <p:nvPr/>
              </p:nvGrpSpPr>
              <p:grpSpPr>
                <a:xfrm rot="5400000">
                  <a:off x="93496" y="-34407"/>
                  <a:ext cx="51816" cy="135298"/>
                  <a:chOff x="0" y="0"/>
                  <a:chExt cx="51815" cy="135296"/>
                </a:xfrm>
              </p:grpSpPr>
              <p:sp>
                <p:nvSpPr>
                  <p:cNvPr id="869" name="Line"/>
                  <p:cNvSpPr/>
                  <p:nvPr/>
                </p:nvSpPr>
                <p:spPr>
                  <a:xfrm flipH="1" flipV="1">
                    <a:off x="25419" y="33824"/>
                    <a:ext cx="978" cy="10147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70" name="Line"/>
                  <p:cNvSpPr/>
                  <p:nvPr/>
                </p:nvSpPr>
                <p:spPr>
                  <a:xfrm flipH="1" rot="10800000">
                    <a:off x="0" y="-1"/>
                    <a:ext cx="51816" cy="32860"/>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893" name="Group"/>
            <p:cNvGrpSpPr/>
            <p:nvPr/>
          </p:nvGrpSpPr>
          <p:grpSpPr>
            <a:xfrm>
              <a:off x="9173989" y="29653"/>
              <a:ext cx="970459" cy="569405"/>
              <a:chOff x="0" y="0"/>
              <a:chExt cx="970457" cy="569404"/>
            </a:xfrm>
          </p:grpSpPr>
          <p:sp>
            <p:nvSpPr>
              <p:cNvPr id="874" name="&lt;&lt;system&gt;&gt;…"/>
              <p:cNvSpPr/>
              <p:nvPr/>
            </p:nvSpPr>
            <p:spPr>
              <a:xfrm>
                <a:off x="0" y="0"/>
                <a:ext cx="970458" cy="38865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Eclipse-Vorto</a:t>
                </a:r>
              </a:p>
            </p:txBody>
          </p:sp>
          <p:grpSp>
            <p:nvGrpSpPr>
              <p:cNvPr id="892" name="Group"/>
              <p:cNvGrpSpPr/>
              <p:nvPr/>
            </p:nvGrpSpPr>
            <p:grpSpPr>
              <a:xfrm flipH="1" rot="16200000">
                <a:off x="252003" y="257467"/>
                <a:ext cx="183194" cy="440681"/>
                <a:chOff x="0" y="0"/>
                <a:chExt cx="183193" cy="440679"/>
              </a:xfrm>
            </p:grpSpPr>
            <p:grpSp>
              <p:nvGrpSpPr>
                <p:cNvPr id="879" name="Group"/>
                <p:cNvGrpSpPr/>
                <p:nvPr/>
              </p:nvGrpSpPr>
              <p:grpSpPr>
                <a:xfrm>
                  <a:off x="-1" y="357680"/>
                  <a:ext cx="183195" cy="83000"/>
                  <a:chOff x="0" y="0"/>
                  <a:chExt cx="183193" cy="82999"/>
                </a:xfrm>
              </p:grpSpPr>
              <p:pic>
                <p:nvPicPr>
                  <p:cNvPr id="875" name="image22.png" descr="image22.png"/>
                  <p:cNvPicPr>
                    <a:picLocks noChangeAspect="1"/>
                  </p:cNvPicPr>
                  <p:nvPr/>
                </p:nvPicPr>
                <p:blipFill>
                  <a:blip r:embed="rId2">
                    <a:extLst/>
                  </a:blip>
                  <a:stretch>
                    <a:fillRect/>
                  </a:stretch>
                </p:blipFill>
                <p:spPr>
                  <a:xfrm rot="5400000">
                    <a:off x="-10376" y="10375"/>
                    <a:ext cx="83001" cy="62250"/>
                  </a:xfrm>
                  <a:prstGeom prst="rect">
                    <a:avLst/>
                  </a:prstGeom>
                  <a:ln w="12700" cap="flat">
                    <a:noFill/>
                    <a:miter lim="400000"/>
                  </a:ln>
                  <a:effectLst/>
                </p:spPr>
              </p:pic>
              <p:grpSp>
                <p:nvGrpSpPr>
                  <p:cNvPr id="878" name="Group"/>
                  <p:cNvGrpSpPr/>
                  <p:nvPr/>
                </p:nvGrpSpPr>
                <p:grpSpPr>
                  <a:xfrm rot="16200000">
                    <a:off x="97083" y="-23988"/>
                    <a:ext cx="41247" cy="130975"/>
                    <a:chOff x="0" y="0"/>
                    <a:chExt cx="41245" cy="130974"/>
                  </a:xfrm>
                </p:grpSpPr>
                <p:sp>
                  <p:nvSpPr>
                    <p:cNvPr id="876" name="Line"/>
                    <p:cNvSpPr/>
                    <p:nvPr/>
                  </p:nvSpPr>
                  <p:spPr>
                    <a:xfrm flipH="1">
                      <a:off x="22270" y="0"/>
                      <a:ext cx="1" cy="90068"/>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877" name="Circle"/>
                    <p:cNvSpPr/>
                    <p:nvPr/>
                  </p:nvSpPr>
                  <p:spPr>
                    <a:xfrm>
                      <a:off x="0" y="89482"/>
                      <a:ext cx="41246" cy="41493"/>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880" name="Rounded Rectangle"/>
                <p:cNvSpPr/>
                <p:nvPr/>
              </p:nvSpPr>
              <p:spPr>
                <a:xfrm rot="16200000">
                  <a:off x="-5377" y="193426"/>
                  <a:ext cx="62509" cy="4350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83" name="Group"/>
                <p:cNvGrpSpPr/>
                <p:nvPr/>
              </p:nvGrpSpPr>
              <p:grpSpPr>
                <a:xfrm rot="5400000">
                  <a:off x="81894" y="151574"/>
                  <a:ext cx="48718" cy="127207"/>
                  <a:chOff x="0" y="0"/>
                  <a:chExt cx="48717" cy="127205"/>
                </a:xfrm>
              </p:grpSpPr>
              <p:sp>
                <p:nvSpPr>
                  <p:cNvPr id="881"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82"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884" name="Rounded Rectangle"/>
                <p:cNvSpPr/>
                <p:nvPr/>
              </p:nvSpPr>
              <p:spPr>
                <a:xfrm rot="16200000">
                  <a:off x="-5377" y="101464"/>
                  <a:ext cx="62509" cy="4350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87" name="Group"/>
                <p:cNvGrpSpPr/>
                <p:nvPr/>
              </p:nvGrpSpPr>
              <p:grpSpPr>
                <a:xfrm rot="5400000">
                  <a:off x="85693" y="59612"/>
                  <a:ext cx="48718" cy="127207"/>
                  <a:chOff x="0" y="0"/>
                  <a:chExt cx="48717" cy="127205"/>
                </a:xfrm>
              </p:grpSpPr>
              <p:sp>
                <p:nvSpPr>
                  <p:cNvPr id="885"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86"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888" name="Rounded Rectangle"/>
                <p:cNvSpPr/>
                <p:nvPr/>
              </p:nvSpPr>
              <p:spPr>
                <a:xfrm rot="16200000">
                  <a:off x="-5377" y="9502"/>
                  <a:ext cx="62509" cy="4350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891" name="Group"/>
                <p:cNvGrpSpPr/>
                <p:nvPr/>
              </p:nvGrpSpPr>
              <p:grpSpPr>
                <a:xfrm rot="5400000">
                  <a:off x="87905" y="-32349"/>
                  <a:ext cx="48718" cy="127206"/>
                  <a:chOff x="0" y="0"/>
                  <a:chExt cx="48717" cy="127205"/>
                </a:xfrm>
              </p:grpSpPr>
              <p:sp>
                <p:nvSpPr>
                  <p:cNvPr id="889"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890"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913" name="Group"/>
            <p:cNvGrpSpPr/>
            <p:nvPr/>
          </p:nvGrpSpPr>
          <p:grpSpPr>
            <a:xfrm>
              <a:off x="6455766" y="4578014"/>
              <a:ext cx="1099545" cy="569404"/>
              <a:chOff x="0" y="0"/>
              <a:chExt cx="1099544" cy="569403"/>
            </a:xfrm>
          </p:grpSpPr>
          <p:sp>
            <p:nvSpPr>
              <p:cNvPr id="894" name="&lt;&lt;system&gt;&gt;…"/>
              <p:cNvSpPr/>
              <p:nvPr/>
            </p:nvSpPr>
            <p:spPr>
              <a:xfrm>
                <a:off x="0" y="0"/>
                <a:ext cx="1099545" cy="38865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Eclipse-hawkBit</a:t>
                </a:r>
              </a:p>
            </p:txBody>
          </p:sp>
          <p:grpSp>
            <p:nvGrpSpPr>
              <p:cNvPr id="912" name="Group"/>
              <p:cNvGrpSpPr/>
              <p:nvPr/>
            </p:nvGrpSpPr>
            <p:grpSpPr>
              <a:xfrm flipH="1" rot="16200000">
                <a:off x="381089" y="257467"/>
                <a:ext cx="183194" cy="440680"/>
                <a:chOff x="0" y="0"/>
                <a:chExt cx="183193" cy="440679"/>
              </a:xfrm>
            </p:grpSpPr>
            <p:grpSp>
              <p:nvGrpSpPr>
                <p:cNvPr id="899" name="Group"/>
                <p:cNvGrpSpPr/>
                <p:nvPr/>
              </p:nvGrpSpPr>
              <p:grpSpPr>
                <a:xfrm>
                  <a:off x="-1" y="357680"/>
                  <a:ext cx="183195" cy="83000"/>
                  <a:chOff x="0" y="0"/>
                  <a:chExt cx="183193" cy="82999"/>
                </a:xfrm>
              </p:grpSpPr>
              <p:pic>
                <p:nvPicPr>
                  <p:cNvPr id="895" name="image22.png" descr="image22.png"/>
                  <p:cNvPicPr>
                    <a:picLocks noChangeAspect="1"/>
                  </p:cNvPicPr>
                  <p:nvPr/>
                </p:nvPicPr>
                <p:blipFill>
                  <a:blip r:embed="rId2">
                    <a:extLst/>
                  </a:blip>
                  <a:stretch>
                    <a:fillRect/>
                  </a:stretch>
                </p:blipFill>
                <p:spPr>
                  <a:xfrm rot="5400000">
                    <a:off x="-10376" y="10375"/>
                    <a:ext cx="83001" cy="62250"/>
                  </a:xfrm>
                  <a:prstGeom prst="rect">
                    <a:avLst/>
                  </a:prstGeom>
                  <a:ln w="12700" cap="flat">
                    <a:noFill/>
                    <a:miter lim="400000"/>
                  </a:ln>
                  <a:effectLst/>
                </p:spPr>
              </p:pic>
              <p:grpSp>
                <p:nvGrpSpPr>
                  <p:cNvPr id="898" name="Group"/>
                  <p:cNvGrpSpPr/>
                  <p:nvPr/>
                </p:nvGrpSpPr>
                <p:grpSpPr>
                  <a:xfrm rot="16200000">
                    <a:off x="97083" y="-23988"/>
                    <a:ext cx="41247" cy="130975"/>
                    <a:chOff x="0" y="0"/>
                    <a:chExt cx="41245" cy="130974"/>
                  </a:xfrm>
                </p:grpSpPr>
                <p:sp>
                  <p:nvSpPr>
                    <p:cNvPr id="896" name="Line"/>
                    <p:cNvSpPr/>
                    <p:nvPr/>
                  </p:nvSpPr>
                  <p:spPr>
                    <a:xfrm flipH="1">
                      <a:off x="22270" y="0"/>
                      <a:ext cx="1" cy="90068"/>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897" name="Circle"/>
                    <p:cNvSpPr/>
                    <p:nvPr/>
                  </p:nvSpPr>
                  <p:spPr>
                    <a:xfrm>
                      <a:off x="0" y="89482"/>
                      <a:ext cx="41246" cy="41493"/>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900" name="Rounded Rectangle"/>
                <p:cNvSpPr/>
                <p:nvPr/>
              </p:nvSpPr>
              <p:spPr>
                <a:xfrm rot="16200000">
                  <a:off x="-5377" y="193426"/>
                  <a:ext cx="62509" cy="4350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03" name="Group"/>
                <p:cNvGrpSpPr/>
                <p:nvPr/>
              </p:nvGrpSpPr>
              <p:grpSpPr>
                <a:xfrm rot="5400000">
                  <a:off x="81894" y="151574"/>
                  <a:ext cx="48718" cy="127207"/>
                  <a:chOff x="0" y="0"/>
                  <a:chExt cx="48717" cy="127205"/>
                </a:xfrm>
              </p:grpSpPr>
              <p:sp>
                <p:nvSpPr>
                  <p:cNvPr id="901"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02"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904" name="Rounded Rectangle"/>
                <p:cNvSpPr/>
                <p:nvPr/>
              </p:nvSpPr>
              <p:spPr>
                <a:xfrm rot="16200000">
                  <a:off x="-5377" y="101464"/>
                  <a:ext cx="62509" cy="4350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07" name="Group"/>
                <p:cNvGrpSpPr/>
                <p:nvPr/>
              </p:nvGrpSpPr>
              <p:grpSpPr>
                <a:xfrm rot="5400000">
                  <a:off x="85693" y="59612"/>
                  <a:ext cx="48718" cy="127207"/>
                  <a:chOff x="0" y="0"/>
                  <a:chExt cx="48717" cy="127205"/>
                </a:xfrm>
              </p:grpSpPr>
              <p:sp>
                <p:nvSpPr>
                  <p:cNvPr id="905"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06"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908" name="Rounded Rectangle"/>
                <p:cNvSpPr/>
                <p:nvPr/>
              </p:nvSpPr>
              <p:spPr>
                <a:xfrm rot="16200000">
                  <a:off x="-5377" y="9502"/>
                  <a:ext cx="62509" cy="4350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11" name="Group"/>
                <p:cNvGrpSpPr/>
                <p:nvPr/>
              </p:nvGrpSpPr>
              <p:grpSpPr>
                <a:xfrm rot="5400000">
                  <a:off x="87905" y="-32349"/>
                  <a:ext cx="48718" cy="127206"/>
                  <a:chOff x="0" y="0"/>
                  <a:chExt cx="48717" cy="127205"/>
                </a:xfrm>
              </p:grpSpPr>
              <p:sp>
                <p:nvSpPr>
                  <p:cNvPr id="909"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10"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933" name="Group"/>
            <p:cNvGrpSpPr/>
            <p:nvPr/>
          </p:nvGrpSpPr>
          <p:grpSpPr>
            <a:xfrm>
              <a:off x="8036408" y="1223598"/>
              <a:ext cx="1099545" cy="569405"/>
              <a:chOff x="0" y="0"/>
              <a:chExt cx="1099544" cy="569404"/>
            </a:xfrm>
          </p:grpSpPr>
          <p:sp>
            <p:nvSpPr>
              <p:cNvPr id="914" name="&lt;&lt;system&gt;&gt;…"/>
              <p:cNvSpPr/>
              <p:nvPr/>
            </p:nvSpPr>
            <p:spPr>
              <a:xfrm>
                <a:off x="0" y="0"/>
                <a:ext cx="1099545" cy="38865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Eclipse-Ditto</a:t>
                </a:r>
              </a:p>
            </p:txBody>
          </p:sp>
          <p:grpSp>
            <p:nvGrpSpPr>
              <p:cNvPr id="932" name="Group"/>
              <p:cNvGrpSpPr/>
              <p:nvPr/>
            </p:nvGrpSpPr>
            <p:grpSpPr>
              <a:xfrm flipH="1" rot="16200000">
                <a:off x="381089" y="257467"/>
                <a:ext cx="183194" cy="440681"/>
                <a:chOff x="0" y="0"/>
                <a:chExt cx="183193" cy="440679"/>
              </a:xfrm>
            </p:grpSpPr>
            <p:grpSp>
              <p:nvGrpSpPr>
                <p:cNvPr id="919" name="Group"/>
                <p:cNvGrpSpPr/>
                <p:nvPr/>
              </p:nvGrpSpPr>
              <p:grpSpPr>
                <a:xfrm>
                  <a:off x="-1" y="357680"/>
                  <a:ext cx="183195" cy="83000"/>
                  <a:chOff x="0" y="0"/>
                  <a:chExt cx="183193" cy="82999"/>
                </a:xfrm>
              </p:grpSpPr>
              <p:pic>
                <p:nvPicPr>
                  <p:cNvPr id="915" name="image22.png" descr="image22.png"/>
                  <p:cNvPicPr>
                    <a:picLocks noChangeAspect="1"/>
                  </p:cNvPicPr>
                  <p:nvPr/>
                </p:nvPicPr>
                <p:blipFill>
                  <a:blip r:embed="rId2">
                    <a:extLst/>
                  </a:blip>
                  <a:stretch>
                    <a:fillRect/>
                  </a:stretch>
                </p:blipFill>
                <p:spPr>
                  <a:xfrm rot="5400000">
                    <a:off x="-10376" y="10375"/>
                    <a:ext cx="83001" cy="62250"/>
                  </a:xfrm>
                  <a:prstGeom prst="rect">
                    <a:avLst/>
                  </a:prstGeom>
                  <a:ln w="12700" cap="flat">
                    <a:noFill/>
                    <a:miter lim="400000"/>
                  </a:ln>
                  <a:effectLst/>
                </p:spPr>
              </p:pic>
              <p:grpSp>
                <p:nvGrpSpPr>
                  <p:cNvPr id="918" name="Group"/>
                  <p:cNvGrpSpPr/>
                  <p:nvPr/>
                </p:nvGrpSpPr>
                <p:grpSpPr>
                  <a:xfrm rot="16200000">
                    <a:off x="97083" y="-23988"/>
                    <a:ext cx="41247" cy="130975"/>
                    <a:chOff x="0" y="0"/>
                    <a:chExt cx="41245" cy="130974"/>
                  </a:xfrm>
                </p:grpSpPr>
                <p:sp>
                  <p:nvSpPr>
                    <p:cNvPr id="916" name="Line"/>
                    <p:cNvSpPr/>
                    <p:nvPr/>
                  </p:nvSpPr>
                  <p:spPr>
                    <a:xfrm flipH="1">
                      <a:off x="22270" y="0"/>
                      <a:ext cx="1" cy="90068"/>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917" name="Circle"/>
                    <p:cNvSpPr/>
                    <p:nvPr/>
                  </p:nvSpPr>
                  <p:spPr>
                    <a:xfrm>
                      <a:off x="0" y="89482"/>
                      <a:ext cx="41246" cy="41493"/>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920" name="Rounded Rectangle"/>
                <p:cNvSpPr/>
                <p:nvPr/>
              </p:nvSpPr>
              <p:spPr>
                <a:xfrm rot="16200000">
                  <a:off x="-5377" y="193426"/>
                  <a:ext cx="62509" cy="4350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23" name="Group"/>
                <p:cNvGrpSpPr/>
                <p:nvPr/>
              </p:nvGrpSpPr>
              <p:grpSpPr>
                <a:xfrm rot="5400000">
                  <a:off x="81894" y="151574"/>
                  <a:ext cx="48718" cy="127207"/>
                  <a:chOff x="0" y="0"/>
                  <a:chExt cx="48717" cy="127205"/>
                </a:xfrm>
              </p:grpSpPr>
              <p:sp>
                <p:nvSpPr>
                  <p:cNvPr id="921"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22"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924" name="Rounded Rectangle"/>
                <p:cNvSpPr/>
                <p:nvPr/>
              </p:nvSpPr>
              <p:spPr>
                <a:xfrm rot="16200000">
                  <a:off x="-5377" y="101464"/>
                  <a:ext cx="62509" cy="4350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27" name="Group"/>
                <p:cNvGrpSpPr/>
                <p:nvPr/>
              </p:nvGrpSpPr>
              <p:grpSpPr>
                <a:xfrm rot="5400000">
                  <a:off x="85693" y="59612"/>
                  <a:ext cx="48718" cy="127207"/>
                  <a:chOff x="0" y="0"/>
                  <a:chExt cx="48717" cy="127205"/>
                </a:xfrm>
              </p:grpSpPr>
              <p:sp>
                <p:nvSpPr>
                  <p:cNvPr id="925"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26"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928" name="Rounded Rectangle"/>
                <p:cNvSpPr/>
                <p:nvPr/>
              </p:nvSpPr>
              <p:spPr>
                <a:xfrm rot="16200000">
                  <a:off x="-5377" y="9502"/>
                  <a:ext cx="62509" cy="4350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31" name="Group"/>
                <p:cNvGrpSpPr/>
                <p:nvPr/>
              </p:nvGrpSpPr>
              <p:grpSpPr>
                <a:xfrm rot="5400000">
                  <a:off x="87905" y="-32349"/>
                  <a:ext cx="48718" cy="127206"/>
                  <a:chOff x="0" y="0"/>
                  <a:chExt cx="48717" cy="127205"/>
                </a:xfrm>
              </p:grpSpPr>
              <p:sp>
                <p:nvSpPr>
                  <p:cNvPr id="929"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30"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953" name="Group"/>
            <p:cNvGrpSpPr/>
            <p:nvPr/>
          </p:nvGrpSpPr>
          <p:grpSpPr>
            <a:xfrm>
              <a:off x="10285325" y="5964059"/>
              <a:ext cx="874642" cy="555327"/>
              <a:chOff x="0" y="0"/>
              <a:chExt cx="874640" cy="555326"/>
            </a:xfrm>
          </p:grpSpPr>
          <p:sp>
            <p:nvSpPr>
              <p:cNvPr id="934" name="&lt;&lt;system&gt;&gt;…"/>
              <p:cNvSpPr/>
              <p:nvPr/>
            </p:nvSpPr>
            <p:spPr>
              <a:xfrm>
                <a:off x="0" y="0"/>
                <a:ext cx="874641" cy="38518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ModbusTCP</a:t>
                </a:r>
              </a:p>
            </p:txBody>
          </p:sp>
          <p:grpSp>
            <p:nvGrpSpPr>
              <p:cNvPr id="952" name="Group"/>
              <p:cNvGrpSpPr/>
              <p:nvPr/>
            </p:nvGrpSpPr>
            <p:grpSpPr>
              <a:xfrm flipH="1" rot="16200000">
                <a:off x="147562" y="246177"/>
                <a:ext cx="181557" cy="436742"/>
                <a:chOff x="0" y="0"/>
                <a:chExt cx="181556" cy="436740"/>
              </a:xfrm>
            </p:grpSpPr>
            <p:grpSp>
              <p:nvGrpSpPr>
                <p:cNvPr id="939" name="Group"/>
                <p:cNvGrpSpPr/>
                <p:nvPr/>
              </p:nvGrpSpPr>
              <p:grpSpPr>
                <a:xfrm>
                  <a:off x="-1" y="354483"/>
                  <a:ext cx="181558" cy="82258"/>
                  <a:chOff x="0" y="0"/>
                  <a:chExt cx="181556" cy="82257"/>
                </a:xfrm>
              </p:grpSpPr>
              <p:pic>
                <p:nvPicPr>
                  <p:cNvPr id="935" name="image22.png" descr="image22.png"/>
                  <p:cNvPicPr>
                    <a:picLocks noChangeAspect="1"/>
                  </p:cNvPicPr>
                  <p:nvPr/>
                </p:nvPicPr>
                <p:blipFill>
                  <a:blip r:embed="rId2">
                    <a:extLst/>
                  </a:blip>
                  <a:stretch>
                    <a:fillRect/>
                  </a:stretch>
                </p:blipFill>
                <p:spPr>
                  <a:xfrm rot="5400000">
                    <a:off x="-10283" y="10282"/>
                    <a:ext cx="82259" cy="61694"/>
                  </a:xfrm>
                  <a:prstGeom prst="rect">
                    <a:avLst/>
                  </a:prstGeom>
                  <a:ln w="12700" cap="flat">
                    <a:noFill/>
                    <a:miter lim="400000"/>
                  </a:ln>
                  <a:effectLst/>
                </p:spPr>
              </p:pic>
              <p:grpSp>
                <p:nvGrpSpPr>
                  <p:cNvPr id="938" name="Group"/>
                  <p:cNvGrpSpPr/>
                  <p:nvPr/>
                </p:nvGrpSpPr>
                <p:grpSpPr>
                  <a:xfrm rot="16200000">
                    <a:off x="96215" y="-23773"/>
                    <a:ext cx="40878" cy="129804"/>
                    <a:chOff x="0" y="0"/>
                    <a:chExt cx="40876" cy="129803"/>
                  </a:xfrm>
                </p:grpSpPr>
                <p:sp>
                  <p:nvSpPr>
                    <p:cNvPr id="936" name="Line"/>
                    <p:cNvSpPr/>
                    <p:nvPr/>
                  </p:nvSpPr>
                  <p:spPr>
                    <a:xfrm flipH="1">
                      <a:off x="22071" y="0"/>
                      <a:ext cx="1" cy="8926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937" name="Circle"/>
                    <p:cNvSpPr/>
                    <p:nvPr/>
                  </p:nvSpPr>
                  <p:spPr>
                    <a:xfrm>
                      <a:off x="0" y="88682"/>
                      <a:ext cx="40877" cy="4112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940" name="Rounded Rectangle"/>
                <p:cNvSpPr/>
                <p:nvPr/>
              </p:nvSpPr>
              <p:spPr>
                <a:xfrm rot="16200000">
                  <a:off x="-5329" y="191697"/>
                  <a:ext cx="61950" cy="4311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43" name="Group"/>
                <p:cNvGrpSpPr/>
                <p:nvPr/>
              </p:nvGrpSpPr>
              <p:grpSpPr>
                <a:xfrm rot="5400000">
                  <a:off x="81162" y="150219"/>
                  <a:ext cx="48283" cy="126070"/>
                  <a:chOff x="0" y="0"/>
                  <a:chExt cx="48281" cy="126068"/>
                </a:xfrm>
              </p:grpSpPr>
              <p:sp>
                <p:nvSpPr>
                  <p:cNvPr id="941"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42"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944" name="Rounded Rectangle"/>
                <p:cNvSpPr/>
                <p:nvPr/>
              </p:nvSpPr>
              <p:spPr>
                <a:xfrm rot="16200000">
                  <a:off x="-5329" y="100557"/>
                  <a:ext cx="61950" cy="4311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47" name="Group"/>
                <p:cNvGrpSpPr/>
                <p:nvPr/>
              </p:nvGrpSpPr>
              <p:grpSpPr>
                <a:xfrm rot="5400000">
                  <a:off x="84927" y="59080"/>
                  <a:ext cx="48283" cy="126069"/>
                  <a:chOff x="0" y="0"/>
                  <a:chExt cx="48281" cy="126068"/>
                </a:xfrm>
              </p:grpSpPr>
              <p:sp>
                <p:nvSpPr>
                  <p:cNvPr id="945"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46"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948" name="Rounded Rectangle"/>
                <p:cNvSpPr/>
                <p:nvPr/>
              </p:nvSpPr>
              <p:spPr>
                <a:xfrm rot="16200000">
                  <a:off x="-5329" y="9417"/>
                  <a:ext cx="61950" cy="4311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51" name="Group"/>
                <p:cNvGrpSpPr/>
                <p:nvPr/>
              </p:nvGrpSpPr>
              <p:grpSpPr>
                <a:xfrm rot="5400000">
                  <a:off x="87119" y="-32060"/>
                  <a:ext cx="48283" cy="126070"/>
                  <a:chOff x="0" y="0"/>
                  <a:chExt cx="48281" cy="126068"/>
                </a:xfrm>
              </p:grpSpPr>
              <p:sp>
                <p:nvSpPr>
                  <p:cNvPr id="949"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50"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973" name="Group"/>
            <p:cNvGrpSpPr/>
            <p:nvPr/>
          </p:nvGrpSpPr>
          <p:grpSpPr>
            <a:xfrm>
              <a:off x="11235551" y="5964059"/>
              <a:ext cx="874642" cy="555327"/>
              <a:chOff x="0" y="0"/>
              <a:chExt cx="874640" cy="555326"/>
            </a:xfrm>
          </p:grpSpPr>
          <p:sp>
            <p:nvSpPr>
              <p:cNvPr id="954" name="&lt;&lt;system&gt;&gt;…"/>
              <p:cNvSpPr/>
              <p:nvPr/>
            </p:nvSpPr>
            <p:spPr>
              <a:xfrm>
                <a:off x="0" y="0"/>
                <a:ext cx="874641" cy="385184"/>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ROS</a:t>
                </a:r>
              </a:p>
            </p:txBody>
          </p:sp>
          <p:grpSp>
            <p:nvGrpSpPr>
              <p:cNvPr id="972" name="Group"/>
              <p:cNvGrpSpPr/>
              <p:nvPr/>
            </p:nvGrpSpPr>
            <p:grpSpPr>
              <a:xfrm flipH="1" rot="16200000">
                <a:off x="147564" y="246177"/>
                <a:ext cx="181557" cy="436742"/>
                <a:chOff x="0" y="0"/>
                <a:chExt cx="181556" cy="436740"/>
              </a:xfrm>
            </p:grpSpPr>
            <p:grpSp>
              <p:nvGrpSpPr>
                <p:cNvPr id="959" name="Group"/>
                <p:cNvGrpSpPr/>
                <p:nvPr/>
              </p:nvGrpSpPr>
              <p:grpSpPr>
                <a:xfrm>
                  <a:off x="-1" y="354483"/>
                  <a:ext cx="181558" cy="82258"/>
                  <a:chOff x="0" y="0"/>
                  <a:chExt cx="181556" cy="82257"/>
                </a:xfrm>
              </p:grpSpPr>
              <p:pic>
                <p:nvPicPr>
                  <p:cNvPr id="955" name="image22.png" descr="image22.png"/>
                  <p:cNvPicPr>
                    <a:picLocks noChangeAspect="1"/>
                  </p:cNvPicPr>
                  <p:nvPr/>
                </p:nvPicPr>
                <p:blipFill>
                  <a:blip r:embed="rId2">
                    <a:extLst/>
                  </a:blip>
                  <a:stretch>
                    <a:fillRect/>
                  </a:stretch>
                </p:blipFill>
                <p:spPr>
                  <a:xfrm rot="5400000">
                    <a:off x="-10283" y="10282"/>
                    <a:ext cx="82259" cy="61694"/>
                  </a:xfrm>
                  <a:prstGeom prst="rect">
                    <a:avLst/>
                  </a:prstGeom>
                  <a:ln w="12700" cap="flat">
                    <a:noFill/>
                    <a:miter lim="400000"/>
                  </a:ln>
                  <a:effectLst/>
                </p:spPr>
              </p:pic>
              <p:grpSp>
                <p:nvGrpSpPr>
                  <p:cNvPr id="958" name="Group"/>
                  <p:cNvGrpSpPr/>
                  <p:nvPr/>
                </p:nvGrpSpPr>
                <p:grpSpPr>
                  <a:xfrm rot="16200000">
                    <a:off x="96215" y="-23773"/>
                    <a:ext cx="40878" cy="129804"/>
                    <a:chOff x="0" y="0"/>
                    <a:chExt cx="40876" cy="129803"/>
                  </a:xfrm>
                </p:grpSpPr>
                <p:sp>
                  <p:nvSpPr>
                    <p:cNvPr id="956" name="Line"/>
                    <p:cNvSpPr/>
                    <p:nvPr/>
                  </p:nvSpPr>
                  <p:spPr>
                    <a:xfrm flipH="1">
                      <a:off x="22071" y="0"/>
                      <a:ext cx="1" cy="89263"/>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957" name="Circle"/>
                    <p:cNvSpPr/>
                    <p:nvPr/>
                  </p:nvSpPr>
                  <p:spPr>
                    <a:xfrm>
                      <a:off x="0" y="88682"/>
                      <a:ext cx="40877" cy="41122"/>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960" name="Rounded Rectangle"/>
                <p:cNvSpPr/>
                <p:nvPr/>
              </p:nvSpPr>
              <p:spPr>
                <a:xfrm rot="16200000">
                  <a:off x="-5329" y="191697"/>
                  <a:ext cx="61950" cy="4311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63" name="Group"/>
                <p:cNvGrpSpPr/>
                <p:nvPr/>
              </p:nvGrpSpPr>
              <p:grpSpPr>
                <a:xfrm rot="5400000">
                  <a:off x="81162" y="150219"/>
                  <a:ext cx="48283" cy="126070"/>
                  <a:chOff x="0" y="0"/>
                  <a:chExt cx="48281" cy="126068"/>
                </a:xfrm>
              </p:grpSpPr>
              <p:sp>
                <p:nvSpPr>
                  <p:cNvPr id="961"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62"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964" name="Rounded Rectangle"/>
                <p:cNvSpPr/>
                <p:nvPr/>
              </p:nvSpPr>
              <p:spPr>
                <a:xfrm rot="16200000">
                  <a:off x="-5329" y="100557"/>
                  <a:ext cx="61950" cy="4311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67" name="Group"/>
                <p:cNvGrpSpPr/>
                <p:nvPr/>
              </p:nvGrpSpPr>
              <p:grpSpPr>
                <a:xfrm rot="5400000">
                  <a:off x="84927" y="59080"/>
                  <a:ext cx="48283" cy="126069"/>
                  <a:chOff x="0" y="0"/>
                  <a:chExt cx="48281" cy="126068"/>
                </a:xfrm>
              </p:grpSpPr>
              <p:sp>
                <p:nvSpPr>
                  <p:cNvPr id="965"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66"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968" name="Rounded Rectangle"/>
                <p:cNvSpPr/>
                <p:nvPr/>
              </p:nvSpPr>
              <p:spPr>
                <a:xfrm rot="16200000">
                  <a:off x="-5329" y="9417"/>
                  <a:ext cx="61950" cy="4311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71" name="Group"/>
                <p:cNvGrpSpPr/>
                <p:nvPr/>
              </p:nvGrpSpPr>
              <p:grpSpPr>
                <a:xfrm rot="5400000">
                  <a:off x="87119" y="-32060"/>
                  <a:ext cx="48283" cy="126070"/>
                  <a:chOff x="0" y="0"/>
                  <a:chExt cx="48281" cy="126068"/>
                </a:xfrm>
              </p:grpSpPr>
              <p:sp>
                <p:nvSpPr>
                  <p:cNvPr id="969" name="Line"/>
                  <p:cNvSpPr/>
                  <p:nvPr/>
                </p:nvSpPr>
                <p:spPr>
                  <a:xfrm flipH="1" flipV="1">
                    <a:off x="23685" y="31517"/>
                    <a:ext cx="912" cy="94552"/>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70" name="Line"/>
                  <p:cNvSpPr/>
                  <p:nvPr/>
                </p:nvSpPr>
                <p:spPr>
                  <a:xfrm flipH="1" rot="10800000">
                    <a:off x="0" y="-1"/>
                    <a:ext cx="48282" cy="30619"/>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993" name="Group"/>
            <p:cNvGrpSpPr/>
            <p:nvPr/>
          </p:nvGrpSpPr>
          <p:grpSpPr>
            <a:xfrm>
              <a:off x="7687001" y="4581969"/>
              <a:ext cx="994579" cy="583557"/>
              <a:chOff x="0" y="0"/>
              <a:chExt cx="994578" cy="583555"/>
            </a:xfrm>
          </p:grpSpPr>
          <p:sp>
            <p:nvSpPr>
              <p:cNvPr id="974" name="&lt;&lt;system&gt;&gt;…"/>
              <p:cNvSpPr/>
              <p:nvPr/>
            </p:nvSpPr>
            <p:spPr>
              <a:xfrm>
                <a:off x="0" y="0"/>
                <a:ext cx="994579" cy="39831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Eclipse-Kura</a:t>
                </a:r>
              </a:p>
            </p:txBody>
          </p:sp>
          <p:grpSp>
            <p:nvGrpSpPr>
              <p:cNvPr id="992" name="Group"/>
              <p:cNvGrpSpPr/>
              <p:nvPr/>
            </p:nvGrpSpPr>
            <p:grpSpPr>
              <a:xfrm flipH="1" rot="16200000">
                <a:off x="258266" y="263866"/>
                <a:ext cx="187748" cy="451633"/>
                <a:chOff x="0" y="0"/>
                <a:chExt cx="187746" cy="451632"/>
              </a:xfrm>
            </p:grpSpPr>
            <p:grpSp>
              <p:nvGrpSpPr>
                <p:cNvPr id="979" name="Group"/>
                <p:cNvGrpSpPr/>
                <p:nvPr/>
              </p:nvGrpSpPr>
              <p:grpSpPr>
                <a:xfrm>
                  <a:off x="0" y="366570"/>
                  <a:ext cx="187747" cy="85063"/>
                  <a:chOff x="0" y="0"/>
                  <a:chExt cx="187746" cy="85062"/>
                </a:xfrm>
              </p:grpSpPr>
              <p:pic>
                <p:nvPicPr>
                  <p:cNvPr id="975" name="image22.png" descr="image22.png"/>
                  <p:cNvPicPr>
                    <a:picLocks noChangeAspect="1"/>
                  </p:cNvPicPr>
                  <p:nvPr/>
                </p:nvPicPr>
                <p:blipFill>
                  <a:blip r:embed="rId2">
                    <a:extLst/>
                  </a:blip>
                  <a:stretch>
                    <a:fillRect/>
                  </a:stretch>
                </p:blipFill>
                <p:spPr>
                  <a:xfrm rot="5400000">
                    <a:off x="-10633" y="10632"/>
                    <a:ext cx="85063" cy="63798"/>
                  </a:xfrm>
                  <a:prstGeom prst="rect">
                    <a:avLst/>
                  </a:prstGeom>
                  <a:ln w="12700" cap="flat">
                    <a:noFill/>
                    <a:miter lim="400000"/>
                  </a:ln>
                  <a:effectLst/>
                </p:spPr>
              </p:pic>
              <p:grpSp>
                <p:nvGrpSpPr>
                  <p:cNvPr id="978" name="Group"/>
                  <p:cNvGrpSpPr/>
                  <p:nvPr/>
                </p:nvGrpSpPr>
                <p:grpSpPr>
                  <a:xfrm rot="16200000">
                    <a:off x="99496" y="-24584"/>
                    <a:ext cx="42272" cy="134231"/>
                    <a:chOff x="0" y="0"/>
                    <a:chExt cx="42270" cy="134229"/>
                  </a:xfrm>
                </p:grpSpPr>
                <p:sp>
                  <p:nvSpPr>
                    <p:cNvPr id="976" name="Line"/>
                    <p:cNvSpPr/>
                    <p:nvPr/>
                  </p:nvSpPr>
                  <p:spPr>
                    <a:xfrm flipH="1">
                      <a:off x="22823" y="0"/>
                      <a:ext cx="1" cy="9230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977" name="Circle"/>
                    <p:cNvSpPr/>
                    <p:nvPr/>
                  </p:nvSpPr>
                  <p:spPr>
                    <a:xfrm>
                      <a:off x="0" y="91706"/>
                      <a:ext cx="42271" cy="42524"/>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980" name="Rounded Rectangle"/>
                <p:cNvSpPr/>
                <p:nvPr/>
              </p:nvSpPr>
              <p:spPr>
                <a:xfrm rot="16200000">
                  <a:off x="-5511" y="198233"/>
                  <a:ext cx="64063" cy="4458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83" name="Group"/>
                <p:cNvGrpSpPr/>
                <p:nvPr/>
              </p:nvGrpSpPr>
              <p:grpSpPr>
                <a:xfrm rot="5400000">
                  <a:off x="83930" y="155341"/>
                  <a:ext cx="49929" cy="130369"/>
                  <a:chOff x="0" y="0"/>
                  <a:chExt cx="49928" cy="130367"/>
                </a:xfrm>
              </p:grpSpPr>
              <p:sp>
                <p:nvSpPr>
                  <p:cNvPr id="981" name="Line"/>
                  <p:cNvSpPr/>
                  <p:nvPr/>
                </p:nvSpPr>
                <p:spPr>
                  <a:xfrm flipH="1" flipV="1">
                    <a:off x="24493" y="32592"/>
                    <a:ext cx="943" cy="977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82" name="Line"/>
                  <p:cNvSpPr/>
                  <p:nvPr/>
                </p:nvSpPr>
                <p:spPr>
                  <a:xfrm flipH="1" rot="10800000">
                    <a:off x="0" y="0"/>
                    <a:ext cx="49929" cy="3166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984" name="Rounded Rectangle"/>
                <p:cNvSpPr/>
                <p:nvPr/>
              </p:nvSpPr>
              <p:spPr>
                <a:xfrm rot="16200000">
                  <a:off x="-5511" y="103986"/>
                  <a:ext cx="64063" cy="44585"/>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87" name="Group"/>
                <p:cNvGrpSpPr/>
                <p:nvPr/>
              </p:nvGrpSpPr>
              <p:grpSpPr>
                <a:xfrm rot="5400000">
                  <a:off x="87823" y="61094"/>
                  <a:ext cx="49929" cy="130368"/>
                  <a:chOff x="0" y="0"/>
                  <a:chExt cx="49928" cy="130367"/>
                </a:xfrm>
              </p:grpSpPr>
              <p:sp>
                <p:nvSpPr>
                  <p:cNvPr id="985" name="Line"/>
                  <p:cNvSpPr/>
                  <p:nvPr/>
                </p:nvSpPr>
                <p:spPr>
                  <a:xfrm flipH="1" flipV="1">
                    <a:off x="24493" y="32592"/>
                    <a:ext cx="943" cy="977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86" name="Line"/>
                  <p:cNvSpPr/>
                  <p:nvPr/>
                </p:nvSpPr>
                <p:spPr>
                  <a:xfrm flipH="1" rot="10800000">
                    <a:off x="0" y="0"/>
                    <a:ext cx="49929" cy="3166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988" name="Rounded Rectangle"/>
                <p:cNvSpPr/>
                <p:nvPr/>
              </p:nvSpPr>
              <p:spPr>
                <a:xfrm rot="16200000">
                  <a:off x="-5511" y="9738"/>
                  <a:ext cx="64063" cy="44585"/>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991" name="Group"/>
                <p:cNvGrpSpPr/>
                <p:nvPr/>
              </p:nvGrpSpPr>
              <p:grpSpPr>
                <a:xfrm rot="5400000">
                  <a:off x="90090" y="-33153"/>
                  <a:ext cx="49929" cy="130368"/>
                  <a:chOff x="0" y="0"/>
                  <a:chExt cx="49928" cy="130367"/>
                </a:xfrm>
              </p:grpSpPr>
              <p:sp>
                <p:nvSpPr>
                  <p:cNvPr id="989" name="Line"/>
                  <p:cNvSpPr/>
                  <p:nvPr/>
                </p:nvSpPr>
                <p:spPr>
                  <a:xfrm flipH="1" flipV="1">
                    <a:off x="24493" y="32592"/>
                    <a:ext cx="943" cy="977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990" name="Line"/>
                  <p:cNvSpPr/>
                  <p:nvPr/>
                </p:nvSpPr>
                <p:spPr>
                  <a:xfrm flipH="1" rot="10800000">
                    <a:off x="0" y="0"/>
                    <a:ext cx="49929" cy="3166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1013" name="Group"/>
            <p:cNvGrpSpPr/>
            <p:nvPr/>
          </p:nvGrpSpPr>
          <p:grpSpPr>
            <a:xfrm>
              <a:off x="8813270" y="4572364"/>
              <a:ext cx="983404" cy="577001"/>
              <a:chOff x="0" y="0"/>
              <a:chExt cx="983403" cy="577000"/>
            </a:xfrm>
          </p:grpSpPr>
          <p:sp>
            <p:nvSpPr>
              <p:cNvPr id="994" name="&lt;&lt;system&gt;&gt;…"/>
              <p:cNvSpPr/>
              <p:nvPr/>
            </p:nvSpPr>
            <p:spPr>
              <a:xfrm>
                <a:off x="0" y="0"/>
                <a:ext cx="983404" cy="393842"/>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Eclipse-Kapua</a:t>
                </a:r>
              </a:p>
            </p:txBody>
          </p:sp>
          <p:grpSp>
            <p:nvGrpSpPr>
              <p:cNvPr id="1012" name="Group"/>
              <p:cNvGrpSpPr/>
              <p:nvPr/>
            </p:nvGrpSpPr>
            <p:grpSpPr>
              <a:xfrm flipH="1" rot="16200000">
                <a:off x="255364" y="260902"/>
                <a:ext cx="185638" cy="446559"/>
                <a:chOff x="0" y="0"/>
                <a:chExt cx="185637" cy="446558"/>
              </a:xfrm>
            </p:grpSpPr>
            <p:grpSp>
              <p:nvGrpSpPr>
                <p:cNvPr id="999" name="Group"/>
                <p:cNvGrpSpPr/>
                <p:nvPr/>
              </p:nvGrpSpPr>
              <p:grpSpPr>
                <a:xfrm>
                  <a:off x="-1" y="362451"/>
                  <a:ext cx="185639" cy="84108"/>
                  <a:chOff x="0" y="0"/>
                  <a:chExt cx="185637" cy="84106"/>
                </a:xfrm>
              </p:grpSpPr>
              <p:pic>
                <p:nvPicPr>
                  <p:cNvPr id="995" name="image22.png" descr="image22.png"/>
                  <p:cNvPicPr>
                    <a:picLocks noChangeAspect="1"/>
                  </p:cNvPicPr>
                  <p:nvPr/>
                </p:nvPicPr>
                <p:blipFill>
                  <a:blip r:embed="rId2">
                    <a:extLst/>
                  </a:blip>
                  <a:stretch>
                    <a:fillRect/>
                  </a:stretch>
                </p:blipFill>
                <p:spPr>
                  <a:xfrm rot="5400000">
                    <a:off x="-10514" y="10513"/>
                    <a:ext cx="84108" cy="63081"/>
                  </a:xfrm>
                  <a:prstGeom prst="rect">
                    <a:avLst/>
                  </a:prstGeom>
                  <a:ln w="12700" cap="flat">
                    <a:noFill/>
                    <a:miter lim="400000"/>
                  </a:ln>
                  <a:effectLst/>
                </p:spPr>
              </p:pic>
              <p:grpSp>
                <p:nvGrpSpPr>
                  <p:cNvPr id="998" name="Group"/>
                  <p:cNvGrpSpPr/>
                  <p:nvPr/>
                </p:nvGrpSpPr>
                <p:grpSpPr>
                  <a:xfrm rot="16200000">
                    <a:off x="98378" y="-24308"/>
                    <a:ext cx="41797" cy="132723"/>
                    <a:chOff x="0" y="0"/>
                    <a:chExt cx="41795" cy="132721"/>
                  </a:xfrm>
                </p:grpSpPr>
                <p:sp>
                  <p:nvSpPr>
                    <p:cNvPr id="996" name="Line"/>
                    <p:cNvSpPr/>
                    <p:nvPr/>
                  </p:nvSpPr>
                  <p:spPr>
                    <a:xfrm flipH="1">
                      <a:off x="22567" y="0"/>
                      <a:ext cx="1" cy="91269"/>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997" name="Circle"/>
                    <p:cNvSpPr/>
                    <p:nvPr/>
                  </p:nvSpPr>
                  <p:spPr>
                    <a:xfrm>
                      <a:off x="0" y="90676"/>
                      <a:ext cx="41796" cy="42046"/>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1000" name="Rounded Rectangle"/>
                <p:cNvSpPr/>
                <p:nvPr/>
              </p:nvSpPr>
              <p:spPr>
                <a:xfrm rot="16200000">
                  <a:off x="-5449" y="196006"/>
                  <a:ext cx="63343" cy="44084"/>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03" name="Group"/>
                <p:cNvGrpSpPr/>
                <p:nvPr/>
              </p:nvGrpSpPr>
              <p:grpSpPr>
                <a:xfrm rot="5400000">
                  <a:off x="82987" y="153596"/>
                  <a:ext cx="49368" cy="128903"/>
                  <a:chOff x="0" y="0"/>
                  <a:chExt cx="49367" cy="128902"/>
                </a:xfrm>
              </p:grpSpPr>
              <p:sp>
                <p:nvSpPr>
                  <p:cNvPr id="1001" name="Line"/>
                  <p:cNvSpPr/>
                  <p:nvPr/>
                </p:nvSpPr>
                <p:spPr>
                  <a:xfrm flipH="1" flipV="1">
                    <a:off x="24218" y="32226"/>
                    <a:ext cx="932" cy="9667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02" name="Line"/>
                  <p:cNvSpPr/>
                  <p:nvPr/>
                </p:nvSpPr>
                <p:spPr>
                  <a:xfrm flipH="1" rot="10800000">
                    <a:off x="0" y="0"/>
                    <a:ext cx="49368" cy="3130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004" name="Rounded Rectangle"/>
                <p:cNvSpPr/>
                <p:nvPr/>
              </p:nvSpPr>
              <p:spPr>
                <a:xfrm rot="16200000">
                  <a:off x="-5449" y="102817"/>
                  <a:ext cx="63343" cy="4408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07" name="Group"/>
                <p:cNvGrpSpPr/>
                <p:nvPr/>
              </p:nvGrpSpPr>
              <p:grpSpPr>
                <a:xfrm rot="5400000">
                  <a:off x="86836" y="60408"/>
                  <a:ext cx="49368" cy="128903"/>
                  <a:chOff x="0" y="0"/>
                  <a:chExt cx="49367" cy="128902"/>
                </a:xfrm>
              </p:grpSpPr>
              <p:sp>
                <p:nvSpPr>
                  <p:cNvPr id="1005" name="Line"/>
                  <p:cNvSpPr/>
                  <p:nvPr/>
                </p:nvSpPr>
                <p:spPr>
                  <a:xfrm flipH="1" flipV="1">
                    <a:off x="24218" y="32226"/>
                    <a:ext cx="932" cy="9667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06" name="Line"/>
                  <p:cNvSpPr/>
                  <p:nvPr/>
                </p:nvSpPr>
                <p:spPr>
                  <a:xfrm flipH="1" rot="10800000">
                    <a:off x="0" y="0"/>
                    <a:ext cx="49368" cy="3130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008" name="Rounded Rectangle"/>
                <p:cNvSpPr/>
                <p:nvPr/>
              </p:nvSpPr>
              <p:spPr>
                <a:xfrm rot="16200000">
                  <a:off x="-5449" y="9629"/>
                  <a:ext cx="63343" cy="4408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11" name="Group"/>
                <p:cNvGrpSpPr/>
                <p:nvPr/>
              </p:nvGrpSpPr>
              <p:grpSpPr>
                <a:xfrm rot="5400000">
                  <a:off x="89077" y="-32781"/>
                  <a:ext cx="49368" cy="128904"/>
                  <a:chOff x="0" y="0"/>
                  <a:chExt cx="49367" cy="128902"/>
                </a:xfrm>
              </p:grpSpPr>
              <p:sp>
                <p:nvSpPr>
                  <p:cNvPr id="1009" name="Line"/>
                  <p:cNvSpPr/>
                  <p:nvPr/>
                </p:nvSpPr>
                <p:spPr>
                  <a:xfrm flipH="1" flipV="1">
                    <a:off x="24218" y="32226"/>
                    <a:ext cx="932" cy="9667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10" name="Line"/>
                  <p:cNvSpPr/>
                  <p:nvPr/>
                </p:nvSpPr>
                <p:spPr>
                  <a:xfrm flipH="1" rot="10800000">
                    <a:off x="0" y="0"/>
                    <a:ext cx="49368" cy="3130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1033" name="Group"/>
            <p:cNvGrpSpPr/>
            <p:nvPr/>
          </p:nvGrpSpPr>
          <p:grpSpPr>
            <a:xfrm>
              <a:off x="10206825" y="29653"/>
              <a:ext cx="1123984" cy="569405"/>
              <a:chOff x="0" y="0"/>
              <a:chExt cx="1123983" cy="569404"/>
            </a:xfrm>
          </p:grpSpPr>
          <p:sp>
            <p:nvSpPr>
              <p:cNvPr id="1014" name="&lt;&lt;system&gt;&gt;…"/>
              <p:cNvSpPr/>
              <p:nvPr/>
            </p:nvSpPr>
            <p:spPr>
              <a:xfrm>
                <a:off x="0" y="0"/>
                <a:ext cx="1123984" cy="38865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SysML 1.6 profile</a:t>
                </a:r>
              </a:p>
            </p:txBody>
          </p:sp>
          <p:grpSp>
            <p:nvGrpSpPr>
              <p:cNvPr id="1032" name="Group"/>
              <p:cNvGrpSpPr/>
              <p:nvPr/>
            </p:nvGrpSpPr>
            <p:grpSpPr>
              <a:xfrm flipH="1" rot="16200000">
                <a:off x="252002" y="257467"/>
                <a:ext cx="183195" cy="440681"/>
                <a:chOff x="0" y="0"/>
                <a:chExt cx="183193" cy="440679"/>
              </a:xfrm>
            </p:grpSpPr>
            <p:grpSp>
              <p:nvGrpSpPr>
                <p:cNvPr id="1019" name="Group"/>
                <p:cNvGrpSpPr/>
                <p:nvPr/>
              </p:nvGrpSpPr>
              <p:grpSpPr>
                <a:xfrm>
                  <a:off x="-1" y="357680"/>
                  <a:ext cx="183195" cy="83000"/>
                  <a:chOff x="0" y="0"/>
                  <a:chExt cx="183193" cy="82999"/>
                </a:xfrm>
              </p:grpSpPr>
              <p:pic>
                <p:nvPicPr>
                  <p:cNvPr id="1015" name="image22.png" descr="image22.png"/>
                  <p:cNvPicPr>
                    <a:picLocks noChangeAspect="1"/>
                  </p:cNvPicPr>
                  <p:nvPr/>
                </p:nvPicPr>
                <p:blipFill>
                  <a:blip r:embed="rId2">
                    <a:extLst/>
                  </a:blip>
                  <a:stretch>
                    <a:fillRect/>
                  </a:stretch>
                </p:blipFill>
                <p:spPr>
                  <a:xfrm rot="5400000">
                    <a:off x="-10376" y="10375"/>
                    <a:ext cx="83001" cy="62250"/>
                  </a:xfrm>
                  <a:prstGeom prst="rect">
                    <a:avLst/>
                  </a:prstGeom>
                  <a:ln w="12700" cap="flat">
                    <a:noFill/>
                    <a:miter lim="400000"/>
                  </a:ln>
                  <a:effectLst/>
                </p:spPr>
              </p:pic>
              <p:grpSp>
                <p:nvGrpSpPr>
                  <p:cNvPr id="1018" name="Group"/>
                  <p:cNvGrpSpPr/>
                  <p:nvPr/>
                </p:nvGrpSpPr>
                <p:grpSpPr>
                  <a:xfrm rot="16200000">
                    <a:off x="97083" y="-23988"/>
                    <a:ext cx="41247" cy="130975"/>
                    <a:chOff x="0" y="0"/>
                    <a:chExt cx="41245" cy="130974"/>
                  </a:xfrm>
                </p:grpSpPr>
                <p:sp>
                  <p:nvSpPr>
                    <p:cNvPr id="1016" name="Line"/>
                    <p:cNvSpPr/>
                    <p:nvPr/>
                  </p:nvSpPr>
                  <p:spPr>
                    <a:xfrm flipH="1">
                      <a:off x="22270" y="0"/>
                      <a:ext cx="1" cy="90068"/>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017" name="Circle"/>
                    <p:cNvSpPr/>
                    <p:nvPr/>
                  </p:nvSpPr>
                  <p:spPr>
                    <a:xfrm>
                      <a:off x="0" y="89482"/>
                      <a:ext cx="41246" cy="41493"/>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1020" name="Rounded Rectangle"/>
                <p:cNvSpPr/>
                <p:nvPr/>
              </p:nvSpPr>
              <p:spPr>
                <a:xfrm rot="16200000">
                  <a:off x="-5377" y="193426"/>
                  <a:ext cx="62509" cy="4350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23" name="Group"/>
                <p:cNvGrpSpPr/>
                <p:nvPr/>
              </p:nvGrpSpPr>
              <p:grpSpPr>
                <a:xfrm rot="5400000">
                  <a:off x="81894" y="151574"/>
                  <a:ext cx="48718" cy="127207"/>
                  <a:chOff x="0" y="0"/>
                  <a:chExt cx="48717" cy="127205"/>
                </a:xfrm>
              </p:grpSpPr>
              <p:sp>
                <p:nvSpPr>
                  <p:cNvPr id="1021"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22"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024" name="Rounded Rectangle"/>
                <p:cNvSpPr/>
                <p:nvPr/>
              </p:nvSpPr>
              <p:spPr>
                <a:xfrm rot="16200000">
                  <a:off x="-5377" y="101464"/>
                  <a:ext cx="62509" cy="4350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27" name="Group"/>
                <p:cNvGrpSpPr/>
                <p:nvPr/>
              </p:nvGrpSpPr>
              <p:grpSpPr>
                <a:xfrm rot="5400000">
                  <a:off x="85693" y="59612"/>
                  <a:ext cx="48718" cy="127207"/>
                  <a:chOff x="0" y="0"/>
                  <a:chExt cx="48717" cy="127205"/>
                </a:xfrm>
              </p:grpSpPr>
              <p:sp>
                <p:nvSpPr>
                  <p:cNvPr id="1025"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26"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028" name="Rounded Rectangle"/>
                <p:cNvSpPr/>
                <p:nvPr/>
              </p:nvSpPr>
              <p:spPr>
                <a:xfrm rot="16200000">
                  <a:off x="-5377" y="9502"/>
                  <a:ext cx="62509" cy="4350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31" name="Group"/>
                <p:cNvGrpSpPr/>
                <p:nvPr/>
              </p:nvGrpSpPr>
              <p:grpSpPr>
                <a:xfrm rot="5400000">
                  <a:off x="87905" y="-32349"/>
                  <a:ext cx="48718" cy="127206"/>
                  <a:chOff x="0" y="0"/>
                  <a:chExt cx="48717" cy="127205"/>
                </a:xfrm>
              </p:grpSpPr>
              <p:sp>
                <p:nvSpPr>
                  <p:cNvPr id="1029"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30"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1053" name="Group"/>
            <p:cNvGrpSpPr/>
            <p:nvPr/>
          </p:nvGrpSpPr>
          <p:grpSpPr>
            <a:xfrm>
              <a:off x="11393186" y="29653"/>
              <a:ext cx="1123985" cy="569405"/>
              <a:chOff x="0" y="0"/>
              <a:chExt cx="1123983" cy="569404"/>
            </a:xfrm>
          </p:grpSpPr>
          <p:sp>
            <p:nvSpPr>
              <p:cNvPr id="1034" name="&lt;&lt;system&gt;&gt;…"/>
              <p:cNvSpPr/>
              <p:nvPr/>
            </p:nvSpPr>
            <p:spPr>
              <a:xfrm>
                <a:off x="0" y="0"/>
                <a:ext cx="1123984" cy="388657"/>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25779">
                  <a:defRPr sz="1079">
                    <a:latin typeface="Helvetica Light"/>
                    <a:ea typeface="Helvetica Light"/>
                    <a:cs typeface="Helvetica Light"/>
                    <a:sym typeface="Helvetica Light"/>
                  </a:defRPr>
                </a:pPr>
                <a:r>
                  <a:t>&lt;&lt;system&gt;&gt;</a:t>
                </a:r>
              </a:p>
              <a:p>
                <a:pPr algn="ctr" defTabSz="525779">
                  <a:defRPr sz="1079">
                    <a:latin typeface="Helvetica Light"/>
                    <a:ea typeface="Helvetica Light"/>
                    <a:cs typeface="Helvetica Light"/>
                    <a:sym typeface="Helvetica Light"/>
                  </a:defRPr>
                </a:pPr>
                <a:r>
                  <a:t>SysML 2 profile</a:t>
                </a:r>
              </a:p>
            </p:txBody>
          </p:sp>
          <p:grpSp>
            <p:nvGrpSpPr>
              <p:cNvPr id="1052" name="Group"/>
              <p:cNvGrpSpPr/>
              <p:nvPr/>
            </p:nvGrpSpPr>
            <p:grpSpPr>
              <a:xfrm flipH="1" rot="16200000">
                <a:off x="252002" y="257467"/>
                <a:ext cx="183195" cy="440681"/>
                <a:chOff x="0" y="0"/>
                <a:chExt cx="183193" cy="440679"/>
              </a:xfrm>
            </p:grpSpPr>
            <p:grpSp>
              <p:nvGrpSpPr>
                <p:cNvPr id="1039" name="Group"/>
                <p:cNvGrpSpPr/>
                <p:nvPr/>
              </p:nvGrpSpPr>
              <p:grpSpPr>
                <a:xfrm>
                  <a:off x="-1" y="357680"/>
                  <a:ext cx="183195" cy="83000"/>
                  <a:chOff x="0" y="0"/>
                  <a:chExt cx="183193" cy="82999"/>
                </a:xfrm>
              </p:grpSpPr>
              <p:pic>
                <p:nvPicPr>
                  <p:cNvPr id="1035" name="image22.png" descr="image22.png"/>
                  <p:cNvPicPr>
                    <a:picLocks noChangeAspect="1"/>
                  </p:cNvPicPr>
                  <p:nvPr/>
                </p:nvPicPr>
                <p:blipFill>
                  <a:blip r:embed="rId2">
                    <a:extLst/>
                  </a:blip>
                  <a:stretch>
                    <a:fillRect/>
                  </a:stretch>
                </p:blipFill>
                <p:spPr>
                  <a:xfrm rot="5400000">
                    <a:off x="-10376" y="10375"/>
                    <a:ext cx="83001" cy="62250"/>
                  </a:xfrm>
                  <a:prstGeom prst="rect">
                    <a:avLst/>
                  </a:prstGeom>
                  <a:ln w="12700" cap="flat">
                    <a:noFill/>
                    <a:miter lim="400000"/>
                  </a:ln>
                  <a:effectLst/>
                </p:spPr>
              </p:pic>
              <p:grpSp>
                <p:nvGrpSpPr>
                  <p:cNvPr id="1038" name="Group"/>
                  <p:cNvGrpSpPr/>
                  <p:nvPr/>
                </p:nvGrpSpPr>
                <p:grpSpPr>
                  <a:xfrm rot="16200000">
                    <a:off x="97083" y="-23988"/>
                    <a:ext cx="41247" cy="130975"/>
                    <a:chOff x="0" y="0"/>
                    <a:chExt cx="41245" cy="130974"/>
                  </a:xfrm>
                </p:grpSpPr>
                <p:sp>
                  <p:nvSpPr>
                    <p:cNvPr id="1036" name="Line"/>
                    <p:cNvSpPr/>
                    <p:nvPr/>
                  </p:nvSpPr>
                  <p:spPr>
                    <a:xfrm flipH="1">
                      <a:off x="22270" y="0"/>
                      <a:ext cx="1" cy="90068"/>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037" name="Circle"/>
                    <p:cNvSpPr/>
                    <p:nvPr/>
                  </p:nvSpPr>
                  <p:spPr>
                    <a:xfrm>
                      <a:off x="0" y="89482"/>
                      <a:ext cx="41246" cy="41493"/>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1040" name="Rounded Rectangle"/>
                <p:cNvSpPr/>
                <p:nvPr/>
              </p:nvSpPr>
              <p:spPr>
                <a:xfrm rot="16200000">
                  <a:off x="-5377" y="193426"/>
                  <a:ext cx="62509" cy="43503"/>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43" name="Group"/>
                <p:cNvGrpSpPr/>
                <p:nvPr/>
              </p:nvGrpSpPr>
              <p:grpSpPr>
                <a:xfrm rot="5400000">
                  <a:off x="81894" y="151574"/>
                  <a:ext cx="48718" cy="127207"/>
                  <a:chOff x="0" y="0"/>
                  <a:chExt cx="48717" cy="127205"/>
                </a:xfrm>
              </p:grpSpPr>
              <p:sp>
                <p:nvSpPr>
                  <p:cNvPr id="1041"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42"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044" name="Rounded Rectangle"/>
                <p:cNvSpPr/>
                <p:nvPr/>
              </p:nvSpPr>
              <p:spPr>
                <a:xfrm rot="16200000">
                  <a:off x="-5377" y="101464"/>
                  <a:ext cx="62509" cy="4350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47" name="Group"/>
                <p:cNvGrpSpPr/>
                <p:nvPr/>
              </p:nvGrpSpPr>
              <p:grpSpPr>
                <a:xfrm rot="5400000">
                  <a:off x="85693" y="59612"/>
                  <a:ext cx="48718" cy="127207"/>
                  <a:chOff x="0" y="0"/>
                  <a:chExt cx="48717" cy="127205"/>
                </a:xfrm>
              </p:grpSpPr>
              <p:sp>
                <p:nvSpPr>
                  <p:cNvPr id="1045"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46"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048" name="Rounded Rectangle"/>
                <p:cNvSpPr/>
                <p:nvPr/>
              </p:nvSpPr>
              <p:spPr>
                <a:xfrm rot="16200000">
                  <a:off x="-5377" y="9502"/>
                  <a:ext cx="62509" cy="4350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51" name="Group"/>
                <p:cNvGrpSpPr/>
                <p:nvPr/>
              </p:nvGrpSpPr>
              <p:grpSpPr>
                <a:xfrm rot="5400000">
                  <a:off x="87905" y="-32349"/>
                  <a:ext cx="48718" cy="127206"/>
                  <a:chOff x="0" y="0"/>
                  <a:chExt cx="48717" cy="127205"/>
                </a:xfrm>
              </p:grpSpPr>
              <p:sp>
                <p:nvSpPr>
                  <p:cNvPr id="1049" name="Line"/>
                  <p:cNvSpPr/>
                  <p:nvPr/>
                </p:nvSpPr>
                <p:spPr>
                  <a:xfrm flipH="1" flipV="1">
                    <a:off x="23899" y="31801"/>
                    <a:ext cx="920" cy="954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50" name="Line"/>
                  <p:cNvSpPr/>
                  <p:nvPr/>
                </p:nvSpPr>
                <p:spPr>
                  <a:xfrm flipH="1" rot="10800000">
                    <a:off x="0" y="-1"/>
                    <a:ext cx="48718" cy="30895"/>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grpSp>
          <p:nvGrpSpPr>
            <p:cNvPr id="1073" name="Group"/>
            <p:cNvGrpSpPr/>
            <p:nvPr/>
          </p:nvGrpSpPr>
          <p:grpSpPr>
            <a:xfrm>
              <a:off x="5347656" y="1250"/>
              <a:ext cx="1235244" cy="626211"/>
              <a:chOff x="0" y="0"/>
              <a:chExt cx="1235242" cy="626210"/>
            </a:xfrm>
          </p:grpSpPr>
          <p:sp>
            <p:nvSpPr>
              <p:cNvPr id="1054" name="&lt;&lt;system&gt;&gt;…"/>
              <p:cNvSpPr/>
              <p:nvPr/>
            </p:nvSpPr>
            <p:spPr>
              <a:xfrm>
                <a:off x="0" y="0"/>
                <a:ext cx="1235243" cy="435388"/>
              </a:xfrm>
              <a:prstGeom prst="roundRect">
                <a:avLst>
                  <a:gd name="adj" fmla="val 940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84200">
                  <a:defRPr sz="1200">
                    <a:latin typeface="Helvetica Light"/>
                    <a:ea typeface="Helvetica Light"/>
                    <a:cs typeface="Helvetica Light"/>
                    <a:sym typeface="Helvetica Light"/>
                  </a:defRPr>
                </a:pPr>
                <a:r>
                  <a:t>&lt;&lt;system&gt;&gt;</a:t>
                </a:r>
              </a:p>
              <a:p>
                <a:pPr algn="ctr" defTabSz="584200">
                  <a:defRPr sz="1200">
                    <a:latin typeface="Helvetica Light"/>
                    <a:ea typeface="Helvetica Light"/>
                    <a:cs typeface="Helvetica Light"/>
                    <a:sym typeface="Helvetica Light"/>
                  </a:defRPr>
                </a:pPr>
                <a:r>
                  <a:t>SandboxingTool</a:t>
                </a:r>
              </a:p>
            </p:txBody>
          </p:sp>
          <p:grpSp>
            <p:nvGrpSpPr>
              <p:cNvPr id="1072" name="Group"/>
              <p:cNvGrpSpPr/>
              <p:nvPr/>
            </p:nvGrpSpPr>
            <p:grpSpPr>
              <a:xfrm flipH="1" rot="16200000">
                <a:off x="442328" y="276767"/>
                <a:ext cx="205221" cy="493666"/>
                <a:chOff x="0" y="0"/>
                <a:chExt cx="205219" cy="493665"/>
              </a:xfrm>
            </p:grpSpPr>
            <p:grpSp>
              <p:nvGrpSpPr>
                <p:cNvPr id="1059" name="Group"/>
                <p:cNvGrpSpPr/>
                <p:nvPr/>
              </p:nvGrpSpPr>
              <p:grpSpPr>
                <a:xfrm>
                  <a:off x="-1" y="400686"/>
                  <a:ext cx="205221" cy="92980"/>
                  <a:chOff x="0" y="0"/>
                  <a:chExt cx="205219" cy="92979"/>
                </a:xfrm>
              </p:grpSpPr>
              <p:pic>
                <p:nvPicPr>
                  <p:cNvPr id="1055" name="image22.png" descr="image22.png"/>
                  <p:cNvPicPr>
                    <a:picLocks noChangeAspect="1"/>
                  </p:cNvPicPr>
                  <p:nvPr/>
                </p:nvPicPr>
                <p:blipFill>
                  <a:blip r:embed="rId2">
                    <a:extLst/>
                  </a:blip>
                  <a:stretch>
                    <a:fillRect/>
                  </a:stretch>
                </p:blipFill>
                <p:spPr>
                  <a:xfrm rot="5400000">
                    <a:off x="-11623" y="11622"/>
                    <a:ext cx="92980" cy="69735"/>
                  </a:xfrm>
                  <a:prstGeom prst="rect">
                    <a:avLst/>
                  </a:prstGeom>
                  <a:ln w="12700" cap="flat">
                    <a:noFill/>
                    <a:miter lim="400000"/>
                  </a:ln>
                  <a:effectLst/>
                </p:spPr>
              </p:pic>
              <p:grpSp>
                <p:nvGrpSpPr>
                  <p:cNvPr id="1058" name="Group"/>
                  <p:cNvGrpSpPr/>
                  <p:nvPr/>
                </p:nvGrpSpPr>
                <p:grpSpPr>
                  <a:xfrm rot="16200000">
                    <a:off x="108756" y="-26872"/>
                    <a:ext cx="46206" cy="146723"/>
                    <a:chOff x="0" y="0"/>
                    <a:chExt cx="46204" cy="146721"/>
                  </a:xfrm>
                </p:grpSpPr>
                <p:sp>
                  <p:nvSpPr>
                    <p:cNvPr id="1056" name="Line"/>
                    <p:cNvSpPr/>
                    <p:nvPr/>
                  </p:nvSpPr>
                  <p:spPr>
                    <a:xfrm flipH="1">
                      <a:off x="24948" y="0"/>
                      <a:ext cx="1" cy="10089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057" name="Circle"/>
                    <p:cNvSpPr/>
                    <p:nvPr/>
                  </p:nvSpPr>
                  <p:spPr>
                    <a:xfrm>
                      <a:off x="0" y="100241"/>
                      <a:ext cx="46205" cy="46481"/>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1060" name="Rounded Rectangle"/>
                <p:cNvSpPr/>
                <p:nvPr/>
              </p:nvSpPr>
              <p:spPr>
                <a:xfrm rot="16200000">
                  <a:off x="-6024" y="216682"/>
                  <a:ext cx="70025" cy="48735"/>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63" name="Group"/>
                <p:cNvGrpSpPr/>
                <p:nvPr/>
              </p:nvGrpSpPr>
              <p:grpSpPr>
                <a:xfrm rot="5400000">
                  <a:off x="91741" y="169799"/>
                  <a:ext cx="54576" cy="142501"/>
                  <a:chOff x="0" y="0"/>
                  <a:chExt cx="54574" cy="142500"/>
                </a:xfrm>
              </p:grpSpPr>
              <p:sp>
                <p:nvSpPr>
                  <p:cNvPr id="1061" name="Line"/>
                  <p:cNvSpPr/>
                  <p:nvPr/>
                </p:nvSpPr>
                <p:spPr>
                  <a:xfrm flipH="1" flipV="1">
                    <a:off x="26772" y="35625"/>
                    <a:ext cx="1031" cy="1068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62" name="Line"/>
                  <p:cNvSpPr/>
                  <p:nvPr/>
                </p:nvSpPr>
                <p:spPr>
                  <a:xfrm flipH="1" rot="10800000">
                    <a:off x="0" y="0"/>
                    <a:ext cx="54575" cy="3460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064" name="Rounded Rectangle"/>
                <p:cNvSpPr/>
                <p:nvPr/>
              </p:nvSpPr>
              <p:spPr>
                <a:xfrm rot="16200000">
                  <a:off x="-6024" y="113664"/>
                  <a:ext cx="70025" cy="48734"/>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67" name="Group"/>
                <p:cNvGrpSpPr/>
                <p:nvPr/>
              </p:nvGrpSpPr>
              <p:grpSpPr>
                <a:xfrm rot="5400000">
                  <a:off x="95997" y="66780"/>
                  <a:ext cx="54575" cy="142501"/>
                  <a:chOff x="0" y="0"/>
                  <a:chExt cx="54574" cy="142500"/>
                </a:xfrm>
              </p:grpSpPr>
              <p:sp>
                <p:nvSpPr>
                  <p:cNvPr id="1065" name="Line"/>
                  <p:cNvSpPr/>
                  <p:nvPr/>
                </p:nvSpPr>
                <p:spPr>
                  <a:xfrm flipH="1" flipV="1">
                    <a:off x="26772" y="35625"/>
                    <a:ext cx="1031" cy="1068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66" name="Line"/>
                  <p:cNvSpPr/>
                  <p:nvPr/>
                </p:nvSpPr>
                <p:spPr>
                  <a:xfrm flipH="1" rot="10800000">
                    <a:off x="0" y="0"/>
                    <a:ext cx="54575" cy="3460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068" name="Rounded Rectangle"/>
                <p:cNvSpPr/>
                <p:nvPr/>
              </p:nvSpPr>
              <p:spPr>
                <a:xfrm rot="16200000">
                  <a:off x="-6024" y="10645"/>
                  <a:ext cx="70025" cy="48734"/>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71" name="Group"/>
                <p:cNvGrpSpPr/>
                <p:nvPr/>
              </p:nvGrpSpPr>
              <p:grpSpPr>
                <a:xfrm rot="5400000">
                  <a:off x="98474" y="-36239"/>
                  <a:ext cx="54576" cy="142502"/>
                  <a:chOff x="0" y="0"/>
                  <a:chExt cx="54574" cy="142500"/>
                </a:xfrm>
              </p:grpSpPr>
              <p:sp>
                <p:nvSpPr>
                  <p:cNvPr id="1069" name="Line"/>
                  <p:cNvSpPr/>
                  <p:nvPr/>
                </p:nvSpPr>
                <p:spPr>
                  <a:xfrm flipH="1" flipV="1">
                    <a:off x="26772" y="35625"/>
                    <a:ext cx="1031" cy="106876"/>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70" name="Line"/>
                  <p:cNvSpPr/>
                  <p:nvPr/>
                </p:nvSpPr>
                <p:spPr>
                  <a:xfrm flipH="1" rot="10800000">
                    <a:off x="0" y="0"/>
                    <a:ext cx="54575" cy="34608"/>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grpSp>
        <p:sp>
          <p:nvSpPr>
            <p:cNvPr id="1074" name="Control support"/>
            <p:cNvSpPr/>
            <p:nvPr/>
          </p:nvSpPr>
          <p:spPr>
            <a:xfrm>
              <a:off x="858098" y="3179947"/>
              <a:ext cx="3336746" cy="565015"/>
            </a:xfrm>
            <a:prstGeom prst="rect">
              <a:avLst/>
            </a:prstGeom>
            <a:solidFill>
              <a:srgbClr val="FFFFFF"/>
            </a:solidFill>
            <a:ln w="3175" cap="flat">
              <a:solidFill>
                <a:schemeClr val="accent1"/>
              </a:solidFill>
              <a:prstDash val="solid"/>
              <a:bevel/>
            </a:ln>
            <a:effectLst>
              <a:outerShdw sx="100000" sy="100000" kx="0" ky="0" algn="b" rotWithShape="0" blurRad="25400" dist="0" dir="5400000">
                <a:srgbClr val="000000">
                  <a:alpha val="35000"/>
                </a:srgbClr>
              </a:outerShdw>
            </a:effectLst>
            <a:extLst>
              <a:ext uri="{C572A759-6A51-4108-AA02-DFA0A04FC94B}">
                <ma14:wrappingTextBoxFlag xmlns:ma14="http://schemas.microsoft.com/office/mac/drawingml/2011/main" val="1"/>
              </a:ext>
            </a:extLst>
          </p:spPr>
          <p:txBody>
            <a:bodyPr wrap="square" lIns="54186" tIns="54186" rIns="54186" bIns="54186" numCol="1" anchor="ctr">
              <a:noAutofit/>
            </a:bodyPr>
            <a:lstStyle>
              <a:lvl1pPr>
                <a:defRPr sz="1800">
                  <a:latin typeface="Calibri"/>
                  <a:ea typeface="Calibri"/>
                  <a:cs typeface="Calibri"/>
                  <a:sym typeface="Calibri"/>
                </a:defRPr>
              </a:lvl1pPr>
            </a:lstStyle>
            <a:p>
              <a:pPr/>
              <a:r>
                <a:t>Control support</a:t>
              </a:r>
            </a:p>
          </p:txBody>
        </p:sp>
        <p:grpSp>
          <p:nvGrpSpPr>
            <p:cNvPr id="1104" name="Group"/>
            <p:cNvGrpSpPr/>
            <p:nvPr/>
          </p:nvGrpSpPr>
          <p:grpSpPr>
            <a:xfrm>
              <a:off x="4313481" y="3186171"/>
              <a:ext cx="1123985" cy="653778"/>
              <a:chOff x="0" y="0"/>
              <a:chExt cx="1123983" cy="653776"/>
            </a:xfrm>
          </p:grpSpPr>
          <p:sp>
            <p:nvSpPr>
              <p:cNvPr id="1075" name="&lt;&lt;system&gt;&gt;…"/>
              <p:cNvSpPr/>
              <p:nvPr/>
            </p:nvSpPr>
            <p:spPr>
              <a:xfrm>
                <a:off x="0" y="0"/>
                <a:ext cx="1123984" cy="445147"/>
              </a:xfrm>
              <a:prstGeom prst="roundRect">
                <a:avLst>
                  <a:gd name="adj" fmla="val 9612"/>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84200">
                  <a:defRPr sz="1200">
                    <a:latin typeface="Helvetica Light"/>
                    <a:ea typeface="Helvetica Light"/>
                    <a:cs typeface="Helvetica Light"/>
                    <a:sym typeface="Helvetica Light"/>
                  </a:defRPr>
                </a:pPr>
                <a:r>
                  <a:t>&lt;&lt;system&gt;&gt;</a:t>
                </a:r>
              </a:p>
              <a:p>
                <a:pPr algn="ctr" defTabSz="584200">
                  <a:defRPr sz="1200">
                    <a:latin typeface="Helvetica Light"/>
                    <a:ea typeface="Helvetica Light"/>
                    <a:cs typeface="Helvetica Light"/>
                    <a:sym typeface="Helvetica Light"/>
                  </a:defRPr>
                </a:pPr>
                <a:r>
                  <a:t>ControlStrategy</a:t>
                </a:r>
              </a:p>
            </p:txBody>
          </p:sp>
          <p:grpSp>
            <p:nvGrpSpPr>
              <p:cNvPr id="1103" name="Group"/>
              <p:cNvGrpSpPr/>
              <p:nvPr/>
            </p:nvGrpSpPr>
            <p:grpSpPr>
              <a:xfrm flipH="1" rot="16200000">
                <a:off x="597981" y="193321"/>
                <a:ext cx="214130" cy="706783"/>
                <a:chOff x="0" y="0"/>
                <a:chExt cx="214128" cy="706782"/>
              </a:xfrm>
            </p:grpSpPr>
            <p:grpSp>
              <p:nvGrpSpPr>
                <p:cNvPr id="1080" name="Group"/>
                <p:cNvGrpSpPr/>
                <p:nvPr/>
              </p:nvGrpSpPr>
              <p:grpSpPr>
                <a:xfrm>
                  <a:off x="-1" y="355916"/>
                  <a:ext cx="214130" cy="97017"/>
                  <a:chOff x="0" y="0"/>
                  <a:chExt cx="214128" cy="97015"/>
                </a:xfrm>
              </p:grpSpPr>
              <p:pic>
                <p:nvPicPr>
                  <p:cNvPr id="1076" name="image22.png" descr="image22.png"/>
                  <p:cNvPicPr>
                    <a:picLocks noChangeAspect="1"/>
                  </p:cNvPicPr>
                  <p:nvPr/>
                </p:nvPicPr>
                <p:blipFill>
                  <a:blip r:embed="rId2">
                    <a:extLst/>
                  </a:blip>
                  <a:stretch>
                    <a:fillRect/>
                  </a:stretch>
                </p:blipFill>
                <p:spPr>
                  <a:xfrm rot="5400000">
                    <a:off x="-12128" y="12127"/>
                    <a:ext cx="97017" cy="72762"/>
                  </a:xfrm>
                  <a:prstGeom prst="rect">
                    <a:avLst/>
                  </a:prstGeom>
                  <a:ln w="12700" cap="flat">
                    <a:noFill/>
                    <a:miter lim="400000"/>
                  </a:ln>
                  <a:effectLst/>
                </p:spPr>
              </p:pic>
              <p:grpSp>
                <p:nvGrpSpPr>
                  <p:cNvPr id="1079" name="Group"/>
                  <p:cNvGrpSpPr/>
                  <p:nvPr/>
                </p:nvGrpSpPr>
                <p:grpSpPr>
                  <a:xfrm rot="16200000">
                    <a:off x="113477" y="-28038"/>
                    <a:ext cx="48212" cy="153092"/>
                    <a:chOff x="0" y="0"/>
                    <a:chExt cx="48210" cy="153091"/>
                  </a:xfrm>
                </p:grpSpPr>
                <p:sp>
                  <p:nvSpPr>
                    <p:cNvPr id="1077" name="Line"/>
                    <p:cNvSpPr/>
                    <p:nvPr/>
                  </p:nvSpPr>
                  <p:spPr>
                    <a:xfrm flipH="1">
                      <a:off x="26031" y="0"/>
                      <a:ext cx="1" cy="10527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078" name="Circle"/>
                    <p:cNvSpPr/>
                    <p:nvPr/>
                  </p:nvSpPr>
                  <p:spPr>
                    <a:xfrm>
                      <a:off x="0" y="104593"/>
                      <a:ext cx="48211" cy="48499"/>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sp>
              <p:nvSpPr>
                <p:cNvPr id="1081" name="Rounded Rectangle"/>
                <p:cNvSpPr/>
                <p:nvPr/>
              </p:nvSpPr>
              <p:spPr>
                <a:xfrm rot="16200000">
                  <a:off x="-6285" y="226089"/>
                  <a:ext cx="73065" cy="50850"/>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84" name="Group"/>
                <p:cNvGrpSpPr/>
                <p:nvPr/>
              </p:nvGrpSpPr>
              <p:grpSpPr>
                <a:xfrm rot="5400000">
                  <a:off x="95724" y="177170"/>
                  <a:ext cx="56945" cy="148688"/>
                  <a:chOff x="0" y="0"/>
                  <a:chExt cx="56943" cy="148686"/>
                </a:xfrm>
              </p:grpSpPr>
              <p:sp>
                <p:nvSpPr>
                  <p:cNvPr id="1082" name="Line"/>
                  <p:cNvSpPr/>
                  <p:nvPr/>
                </p:nvSpPr>
                <p:spPr>
                  <a:xfrm flipH="1" flipV="1">
                    <a:off x="27935" y="37172"/>
                    <a:ext cx="1075" cy="11151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83" name="Line"/>
                  <p:cNvSpPr/>
                  <p:nvPr/>
                </p:nvSpPr>
                <p:spPr>
                  <a:xfrm flipH="1" rot="10800000">
                    <a:off x="0" y="-1"/>
                    <a:ext cx="56944" cy="3611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085" name="Rounded Rectangle"/>
                <p:cNvSpPr/>
                <p:nvPr/>
              </p:nvSpPr>
              <p:spPr>
                <a:xfrm rot="16200000">
                  <a:off x="-6285" y="118598"/>
                  <a:ext cx="73065" cy="50850"/>
                </a:xfrm>
                <a:prstGeom prst="roundRect">
                  <a:avLst>
                    <a:gd name="adj" fmla="val 16667"/>
                  </a:avLst>
                </a:prstGeom>
                <a:solidFill>
                  <a:srgbClr val="70BF41"/>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88" name="Group"/>
                <p:cNvGrpSpPr/>
                <p:nvPr/>
              </p:nvGrpSpPr>
              <p:grpSpPr>
                <a:xfrm rot="5400000">
                  <a:off x="100164" y="69679"/>
                  <a:ext cx="56945" cy="148688"/>
                  <a:chOff x="0" y="0"/>
                  <a:chExt cx="56943" cy="148686"/>
                </a:xfrm>
              </p:grpSpPr>
              <p:sp>
                <p:nvSpPr>
                  <p:cNvPr id="1086" name="Line"/>
                  <p:cNvSpPr/>
                  <p:nvPr/>
                </p:nvSpPr>
                <p:spPr>
                  <a:xfrm flipH="1" flipV="1">
                    <a:off x="27935" y="37172"/>
                    <a:ext cx="1075" cy="11151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87" name="Line"/>
                  <p:cNvSpPr/>
                  <p:nvPr/>
                </p:nvSpPr>
                <p:spPr>
                  <a:xfrm flipH="1" rot="10800000">
                    <a:off x="0" y="-1"/>
                    <a:ext cx="56944" cy="3611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sp>
              <p:nvSpPr>
                <p:cNvPr id="1089" name="Rounded Rectangle"/>
                <p:cNvSpPr/>
                <p:nvPr/>
              </p:nvSpPr>
              <p:spPr>
                <a:xfrm rot="16200000">
                  <a:off x="-6285" y="11107"/>
                  <a:ext cx="73065" cy="50850"/>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092" name="Group"/>
                <p:cNvGrpSpPr/>
                <p:nvPr/>
              </p:nvGrpSpPr>
              <p:grpSpPr>
                <a:xfrm rot="5400000">
                  <a:off x="102749" y="-37812"/>
                  <a:ext cx="56945" cy="148688"/>
                  <a:chOff x="0" y="0"/>
                  <a:chExt cx="56943" cy="148686"/>
                </a:xfrm>
              </p:grpSpPr>
              <p:sp>
                <p:nvSpPr>
                  <p:cNvPr id="1090" name="Line"/>
                  <p:cNvSpPr/>
                  <p:nvPr/>
                </p:nvSpPr>
                <p:spPr>
                  <a:xfrm flipH="1" flipV="1">
                    <a:off x="27935" y="37172"/>
                    <a:ext cx="1075" cy="11151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091" name="Line"/>
                  <p:cNvSpPr/>
                  <p:nvPr/>
                </p:nvSpPr>
                <p:spPr>
                  <a:xfrm flipH="1" rot="10800000">
                    <a:off x="0" y="-1"/>
                    <a:ext cx="56944" cy="36112"/>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1097" name="Group"/>
                <p:cNvGrpSpPr/>
                <p:nvPr/>
              </p:nvGrpSpPr>
              <p:grpSpPr>
                <a:xfrm>
                  <a:off x="-1" y="482930"/>
                  <a:ext cx="214130" cy="97017"/>
                  <a:chOff x="0" y="0"/>
                  <a:chExt cx="214128" cy="97015"/>
                </a:xfrm>
              </p:grpSpPr>
              <p:pic>
                <p:nvPicPr>
                  <p:cNvPr id="1093" name="image22.png" descr="image22.png"/>
                  <p:cNvPicPr>
                    <a:picLocks noChangeAspect="1"/>
                  </p:cNvPicPr>
                  <p:nvPr/>
                </p:nvPicPr>
                <p:blipFill>
                  <a:blip r:embed="rId2">
                    <a:extLst/>
                  </a:blip>
                  <a:stretch>
                    <a:fillRect/>
                  </a:stretch>
                </p:blipFill>
                <p:spPr>
                  <a:xfrm rot="5400000">
                    <a:off x="-12128" y="12127"/>
                    <a:ext cx="97017" cy="72762"/>
                  </a:xfrm>
                  <a:prstGeom prst="rect">
                    <a:avLst/>
                  </a:prstGeom>
                  <a:ln w="12700" cap="flat">
                    <a:noFill/>
                    <a:miter lim="400000"/>
                  </a:ln>
                  <a:effectLst/>
                </p:spPr>
              </p:pic>
              <p:grpSp>
                <p:nvGrpSpPr>
                  <p:cNvPr id="1096" name="Group"/>
                  <p:cNvGrpSpPr/>
                  <p:nvPr/>
                </p:nvGrpSpPr>
                <p:grpSpPr>
                  <a:xfrm rot="16200000">
                    <a:off x="113477" y="-28038"/>
                    <a:ext cx="48212" cy="153092"/>
                    <a:chOff x="0" y="0"/>
                    <a:chExt cx="48210" cy="153091"/>
                  </a:xfrm>
                </p:grpSpPr>
                <p:sp>
                  <p:nvSpPr>
                    <p:cNvPr id="1094" name="Line"/>
                    <p:cNvSpPr/>
                    <p:nvPr/>
                  </p:nvSpPr>
                  <p:spPr>
                    <a:xfrm flipH="1">
                      <a:off x="26031" y="0"/>
                      <a:ext cx="1" cy="10527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095" name="Circle"/>
                    <p:cNvSpPr/>
                    <p:nvPr/>
                  </p:nvSpPr>
                  <p:spPr>
                    <a:xfrm>
                      <a:off x="0" y="104593"/>
                      <a:ext cx="48211" cy="48499"/>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nvGrpSpPr>
                <p:cNvPr id="1102" name="Group"/>
                <p:cNvGrpSpPr/>
                <p:nvPr/>
              </p:nvGrpSpPr>
              <p:grpSpPr>
                <a:xfrm>
                  <a:off x="-1" y="609766"/>
                  <a:ext cx="214130" cy="97017"/>
                  <a:chOff x="0" y="0"/>
                  <a:chExt cx="214128" cy="97015"/>
                </a:xfrm>
              </p:grpSpPr>
              <p:pic>
                <p:nvPicPr>
                  <p:cNvPr id="1098" name="image22.png" descr="image22.png"/>
                  <p:cNvPicPr>
                    <a:picLocks noChangeAspect="1"/>
                  </p:cNvPicPr>
                  <p:nvPr/>
                </p:nvPicPr>
                <p:blipFill>
                  <a:blip r:embed="rId2">
                    <a:extLst/>
                  </a:blip>
                  <a:stretch>
                    <a:fillRect/>
                  </a:stretch>
                </p:blipFill>
                <p:spPr>
                  <a:xfrm rot="5400000">
                    <a:off x="-12128" y="12127"/>
                    <a:ext cx="97017" cy="72762"/>
                  </a:xfrm>
                  <a:prstGeom prst="rect">
                    <a:avLst/>
                  </a:prstGeom>
                  <a:ln w="12700" cap="flat">
                    <a:noFill/>
                    <a:miter lim="400000"/>
                  </a:ln>
                  <a:effectLst/>
                </p:spPr>
              </p:pic>
              <p:grpSp>
                <p:nvGrpSpPr>
                  <p:cNvPr id="1101" name="Group"/>
                  <p:cNvGrpSpPr/>
                  <p:nvPr/>
                </p:nvGrpSpPr>
                <p:grpSpPr>
                  <a:xfrm rot="16200000">
                    <a:off x="113477" y="-28038"/>
                    <a:ext cx="48212" cy="153092"/>
                    <a:chOff x="0" y="0"/>
                    <a:chExt cx="48210" cy="153091"/>
                  </a:xfrm>
                </p:grpSpPr>
                <p:sp>
                  <p:nvSpPr>
                    <p:cNvPr id="1099" name="Line"/>
                    <p:cNvSpPr/>
                    <p:nvPr/>
                  </p:nvSpPr>
                  <p:spPr>
                    <a:xfrm flipH="1">
                      <a:off x="26031" y="0"/>
                      <a:ext cx="1" cy="105277"/>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100" name="Circle"/>
                    <p:cNvSpPr/>
                    <p:nvPr/>
                  </p:nvSpPr>
                  <p:spPr>
                    <a:xfrm>
                      <a:off x="0" y="104593"/>
                      <a:ext cx="48211" cy="48499"/>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grpSp>
        <p:grpSp>
          <p:nvGrpSpPr>
            <p:cNvPr id="1121" name="Group"/>
            <p:cNvGrpSpPr/>
            <p:nvPr/>
          </p:nvGrpSpPr>
          <p:grpSpPr>
            <a:xfrm>
              <a:off x="7336681" y="7395260"/>
              <a:ext cx="1154571" cy="613029"/>
              <a:chOff x="0" y="0"/>
              <a:chExt cx="1154569" cy="613028"/>
            </a:xfrm>
          </p:grpSpPr>
          <p:sp>
            <p:nvSpPr>
              <p:cNvPr id="1105" name="&lt;&lt;system&gt;&gt;…"/>
              <p:cNvSpPr/>
              <p:nvPr/>
            </p:nvSpPr>
            <p:spPr>
              <a:xfrm>
                <a:off x="0" y="178906"/>
                <a:ext cx="1154570" cy="434123"/>
              </a:xfrm>
              <a:prstGeom prst="roundRect">
                <a:avLst>
                  <a:gd name="adj" fmla="val 16541"/>
                </a:avLst>
              </a:prstGeom>
              <a:solidFill>
                <a:srgbClr val="EE220C"/>
              </a:solidFill>
              <a:ln w="3175" cap="flat">
                <a:noFill/>
                <a:miter lim="400000"/>
              </a:ln>
              <a:effectLst/>
              <a:extLst>
                <a:ext uri="{C572A759-6A51-4108-AA02-DFA0A04FC94B}">
                  <ma14:wrappingTextBoxFlag xmlns:ma14="http://schemas.microsoft.com/office/mac/drawingml/2011/main" val="1"/>
                </a:ext>
              </a:extLst>
            </p:spPr>
            <p:txBody>
              <a:bodyPr wrap="square" lIns="35277" tIns="35277" rIns="35277" bIns="35277" numCol="1" anchor="t">
                <a:normAutofit fontScale="100000" lnSpcReduction="0"/>
              </a:bodyPr>
              <a:lstStyle/>
              <a:p>
                <a:pPr algn="ctr" defTabSz="484886">
                  <a:defRPr sz="996"/>
                </a:pPr>
                <a:r>
                  <a:t>&lt;&lt;system&gt;&gt;</a:t>
                </a:r>
              </a:p>
              <a:p>
                <a:pPr algn="ctr" defTabSz="484886">
                  <a:defRPr sz="996"/>
                </a:pPr>
                <a:r>
                  <a:t>CertificateAuthority</a:t>
                </a:r>
              </a:p>
            </p:txBody>
          </p:sp>
          <p:grpSp>
            <p:nvGrpSpPr>
              <p:cNvPr id="1120" name="Group"/>
              <p:cNvGrpSpPr/>
              <p:nvPr/>
            </p:nvGrpSpPr>
            <p:grpSpPr>
              <a:xfrm>
                <a:off x="240598" y="0"/>
                <a:ext cx="421029" cy="214804"/>
                <a:chOff x="0" y="0"/>
                <a:chExt cx="421027" cy="214803"/>
              </a:xfrm>
            </p:grpSpPr>
            <p:grpSp>
              <p:nvGrpSpPr>
                <p:cNvPr id="1108" name="Group"/>
                <p:cNvGrpSpPr/>
                <p:nvPr/>
              </p:nvGrpSpPr>
              <p:grpSpPr>
                <a:xfrm flipH="1">
                  <a:off x="15266" y="3437"/>
                  <a:ext cx="61395" cy="160308"/>
                  <a:chOff x="0" y="0"/>
                  <a:chExt cx="61394" cy="160306"/>
                </a:xfrm>
              </p:grpSpPr>
              <p:sp>
                <p:nvSpPr>
                  <p:cNvPr id="1106" name="Line"/>
                  <p:cNvSpPr/>
                  <p:nvPr/>
                </p:nvSpPr>
                <p:spPr>
                  <a:xfrm flipH="1" flipV="1">
                    <a:off x="30118" y="40077"/>
                    <a:ext cx="1159" cy="12023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107" name="Line"/>
                  <p:cNvSpPr/>
                  <p:nvPr/>
                </p:nvSpPr>
                <p:spPr>
                  <a:xfrm flipH="1" rot="10800000">
                    <a:off x="0" y="-1"/>
                    <a:ext cx="61395" cy="3893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nvGrpSpPr>
                <p:cNvPr id="1113" name="Group"/>
                <p:cNvGrpSpPr/>
                <p:nvPr/>
              </p:nvGrpSpPr>
              <p:grpSpPr>
                <a:xfrm>
                  <a:off x="342253" y="0"/>
                  <a:ext cx="78775" cy="211858"/>
                  <a:chOff x="0" y="0"/>
                  <a:chExt cx="78774" cy="211857"/>
                </a:xfrm>
              </p:grpSpPr>
              <p:sp>
                <p:nvSpPr>
                  <p:cNvPr id="1109" name="Rounded Rectangle"/>
                  <p:cNvSpPr/>
                  <p:nvPr/>
                </p:nvSpPr>
                <p:spPr>
                  <a:xfrm flipH="1" rot="10800000">
                    <a:off x="0" y="157035"/>
                    <a:ext cx="78775" cy="54823"/>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112" name="Group"/>
                  <p:cNvGrpSpPr/>
                  <p:nvPr/>
                </p:nvGrpSpPr>
                <p:grpSpPr>
                  <a:xfrm flipH="1" rot="10800000">
                    <a:off x="13397" y="0"/>
                    <a:ext cx="51980" cy="165057"/>
                    <a:chOff x="0" y="0"/>
                    <a:chExt cx="51978" cy="165056"/>
                  </a:xfrm>
                </p:grpSpPr>
                <p:sp>
                  <p:nvSpPr>
                    <p:cNvPr id="1110" name="Line"/>
                    <p:cNvSpPr/>
                    <p:nvPr/>
                  </p:nvSpPr>
                  <p:spPr>
                    <a:xfrm flipH="1">
                      <a:off x="28065" y="0"/>
                      <a:ext cx="1" cy="113505"/>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538764">
                        <a:defRPr sz="600">
                          <a:latin typeface="Calibri"/>
                          <a:ea typeface="Calibri"/>
                          <a:cs typeface="Calibri"/>
                          <a:sym typeface="Calibri"/>
                        </a:defRPr>
                      </a:pPr>
                    </a:p>
                  </p:txBody>
                </p:sp>
                <p:sp>
                  <p:nvSpPr>
                    <p:cNvPr id="1111" name="Circle"/>
                    <p:cNvSpPr/>
                    <p:nvPr/>
                  </p:nvSpPr>
                  <p:spPr>
                    <a:xfrm>
                      <a:off x="0" y="112767"/>
                      <a:ext cx="51979" cy="52290"/>
                    </a:xfrm>
                    <a:prstGeom prst="ellipse">
                      <a:avLst/>
                    </a:prstGeom>
                    <a:noFill/>
                    <a:ln w="3175" cap="flat">
                      <a:solidFill>
                        <a:srgbClr val="000000"/>
                      </a:solidFill>
                      <a:prstDash val="solid"/>
                      <a:round/>
                    </a:ln>
                    <a:effectLst/>
                  </p:spPr>
                  <p:txBody>
                    <a:bodyPr wrap="square" lIns="31750" tIns="31750" rIns="31750" bIns="31750" numCol="1" anchor="t">
                      <a:noAutofit/>
                    </a:bodyPr>
                    <a:lstStyle/>
                    <a:p>
                      <a:pPr algn="ctr" defTabSz="538764">
                        <a:defRPr sz="500">
                          <a:latin typeface="Gill Sans"/>
                          <a:ea typeface="Gill Sans"/>
                          <a:cs typeface="Gill Sans"/>
                          <a:sym typeface="Gill Sans"/>
                        </a:defRPr>
                      </a:pPr>
                    </a:p>
                  </p:txBody>
                </p:sp>
              </p:grpSp>
            </p:grpSp>
            <p:grpSp>
              <p:nvGrpSpPr>
                <p:cNvPr id="1118" name="Group"/>
                <p:cNvGrpSpPr/>
                <p:nvPr/>
              </p:nvGrpSpPr>
              <p:grpSpPr>
                <a:xfrm flipH="1" rot="10800000">
                  <a:off x="179591" y="4153"/>
                  <a:ext cx="76671" cy="210651"/>
                  <a:chOff x="0" y="0"/>
                  <a:chExt cx="76670" cy="210650"/>
                </a:xfrm>
              </p:grpSpPr>
              <p:sp>
                <p:nvSpPr>
                  <p:cNvPr id="1114" name="Rounded Rectangle"/>
                  <p:cNvSpPr/>
                  <p:nvPr/>
                </p:nvSpPr>
                <p:spPr>
                  <a:xfrm flipH="1">
                    <a:off x="0" y="0"/>
                    <a:ext cx="76671" cy="53359"/>
                  </a:xfrm>
                  <a:prstGeom prst="roundRect">
                    <a:avLst>
                      <a:gd name="adj" fmla="val 16667"/>
                    </a:avLst>
                  </a:prstGeom>
                  <a:solidFill>
                    <a:srgbClr val="C82506"/>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nvGrpSpPr>
                  <p:cNvPr id="1117" name="Group"/>
                  <p:cNvGrpSpPr/>
                  <p:nvPr/>
                </p:nvGrpSpPr>
                <p:grpSpPr>
                  <a:xfrm flipH="1" rot="10800000">
                    <a:off x="8457" y="54624"/>
                    <a:ext cx="59756" cy="156027"/>
                    <a:chOff x="0" y="0"/>
                    <a:chExt cx="59754" cy="156025"/>
                  </a:xfrm>
                </p:grpSpPr>
                <p:sp>
                  <p:nvSpPr>
                    <p:cNvPr id="1115" name="Line"/>
                    <p:cNvSpPr/>
                    <p:nvPr/>
                  </p:nvSpPr>
                  <p:spPr>
                    <a:xfrm flipH="1" flipV="1">
                      <a:off x="29313" y="39006"/>
                      <a:ext cx="1128" cy="117020"/>
                    </a:xfrm>
                    <a:prstGeom prst="line">
                      <a:avLst/>
                    </a:prstGeom>
                    <a:noFill/>
                    <a:ln w="3175" cap="flat">
                      <a:solidFill>
                        <a:srgbClr val="000000"/>
                      </a:solidFill>
                      <a:prstDash val="solid"/>
                      <a:round/>
                    </a:ln>
                    <a:effectLst/>
                  </p:spPr>
                  <p:txBody>
                    <a:bodyPr wrap="square" lIns="31750" tIns="31750" rIns="31750" bIns="31750" numCol="1" anchor="t">
                      <a:noAutofit/>
                    </a:bodyPr>
                    <a:lstStyle/>
                    <a:p>
                      <a:pPr defTabSz="457200">
                        <a:defRPr sz="1000"/>
                      </a:pPr>
                    </a:p>
                  </p:txBody>
                </p:sp>
                <p:sp>
                  <p:nvSpPr>
                    <p:cNvPr id="1116" name="Line"/>
                    <p:cNvSpPr/>
                    <p:nvPr/>
                  </p:nvSpPr>
                  <p:spPr>
                    <a:xfrm flipH="1" rot="10800000">
                      <a:off x="0" y="-1"/>
                      <a:ext cx="59755" cy="37894"/>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374"/>
                          </a:moveTo>
                          <a:cubicBezTo>
                            <a:pt x="44" y="9495"/>
                            <a:pt x="4904" y="-69"/>
                            <a:pt x="10862" y="0"/>
                          </a:cubicBezTo>
                          <a:cubicBezTo>
                            <a:pt x="16803" y="69"/>
                            <a:pt x="21600" y="9688"/>
                            <a:pt x="21600" y="21531"/>
                          </a:cubicBezTo>
                        </a:path>
                      </a:pathLst>
                    </a:custGeom>
                    <a:noFill/>
                    <a:ln w="3175" cap="flat">
                      <a:solidFill>
                        <a:srgbClr val="000000"/>
                      </a:solidFill>
                      <a:prstDash val="solid"/>
                      <a:round/>
                    </a:ln>
                    <a:effectLst/>
                  </p:spPr>
                  <p:txBody>
                    <a:bodyPr wrap="square" lIns="31750" tIns="31750" rIns="31750" bIns="31750" numCol="1" anchor="t">
                      <a:noAutofit/>
                    </a:bodyPr>
                    <a:lstStyle/>
                    <a:p>
                      <a:pPr defTabSz="457200">
                        <a:defRPr sz="1400">
                          <a:latin typeface="Calibri"/>
                          <a:ea typeface="Calibri"/>
                          <a:cs typeface="Calibri"/>
                          <a:sym typeface="Calibri"/>
                        </a:defRPr>
                      </a:pPr>
                    </a:p>
                  </p:txBody>
                </p:sp>
              </p:grpSp>
            </p:grpSp>
            <p:sp>
              <p:nvSpPr>
                <p:cNvPr id="1119" name="Rounded Rectangle"/>
                <p:cNvSpPr/>
                <p:nvPr/>
              </p:nvSpPr>
              <p:spPr>
                <a:xfrm flipH="1" rot="10800000">
                  <a:off x="0" y="154066"/>
                  <a:ext cx="87272" cy="60738"/>
                </a:xfrm>
                <a:prstGeom prst="roundRect">
                  <a:avLst>
                    <a:gd name="adj" fmla="val 16667"/>
                  </a:avLst>
                </a:prstGeom>
                <a:solidFill>
                  <a:srgbClr val="0070C0"/>
                </a:solidFill>
                <a:ln w="3175" cap="flat">
                  <a:noFill/>
                  <a:miter lim="400000"/>
                </a:ln>
                <a:effectLst>
                  <a:outerShdw sx="100000" sy="100000" kx="0" ky="0" algn="b" rotWithShape="0" blurRad="0" dist="0" dir="0">
                    <a:srgbClr val="000000">
                      <a:alpha val="50000"/>
                    </a:srgbClr>
                  </a:outerShdw>
                </a:effectLst>
              </p:spPr>
              <p:txBody>
                <a:bodyPr wrap="square" lIns="31750" tIns="31750" rIns="31750" bIns="31750" numCol="1" anchor="t">
                  <a:noAutofit/>
                </a:bodyPr>
                <a:lstStyle/>
                <a:p>
                  <a:pPr defTabSz="538764">
                    <a:defRPr sz="500">
                      <a:latin typeface="Arial"/>
                      <a:ea typeface="Arial"/>
                      <a:cs typeface="Arial"/>
                      <a:sym typeface="Arial"/>
                    </a:defRPr>
                  </a:pPr>
                </a:p>
              </p:txBody>
            </p:sp>
          </p:grpSp>
        </p:grpSp>
        <p:sp>
          <p:nvSpPr>
            <p:cNvPr id="1122" name="Rectangle"/>
            <p:cNvSpPr/>
            <p:nvPr/>
          </p:nvSpPr>
          <p:spPr>
            <a:xfrm>
              <a:off x="4302651" y="6580236"/>
              <a:ext cx="3182153" cy="626621"/>
            </a:xfrm>
            <a:prstGeom prst="rect">
              <a:avLst/>
            </a:prstGeom>
            <a:noFill/>
            <a:ln w="12700" cap="flat">
              <a:solidFill>
                <a:srgbClr val="61D836"/>
              </a:solidFill>
              <a:prstDash val="solid"/>
              <a:miter lim="400000"/>
            </a:ln>
            <a:effectLst/>
          </p:spPr>
          <p:txBody>
            <a:bodyPr wrap="square" lIns="42333" tIns="42333" rIns="42333" bIns="42333" numCol="1" anchor="ctr">
              <a:noAutofit/>
            </a:bodyPr>
            <a:lstStyle/>
            <a:p>
              <a:pPr algn="ctr" defTabSz="584200">
                <a:defRPr sz="2000">
                  <a:solidFill>
                    <a:srgbClr val="FFFFFF"/>
                  </a:solidFill>
                  <a:latin typeface="Helvetica Neue Medium"/>
                  <a:ea typeface="Helvetica Neue Medium"/>
                  <a:cs typeface="Helvetica Neue Medium"/>
                  <a:sym typeface="Helvetica Neue Medium"/>
                </a:defRPr>
              </a:pPr>
            </a:p>
          </p:txBody>
        </p:sp>
        <p:sp>
          <p:nvSpPr>
            <p:cNvPr id="1123" name="Rectangle"/>
            <p:cNvSpPr/>
            <p:nvPr/>
          </p:nvSpPr>
          <p:spPr>
            <a:xfrm>
              <a:off x="4334976" y="4559322"/>
              <a:ext cx="2034593" cy="1310409"/>
            </a:xfrm>
            <a:prstGeom prst="rect">
              <a:avLst/>
            </a:prstGeom>
            <a:noFill/>
            <a:ln w="12700" cap="flat">
              <a:solidFill>
                <a:srgbClr val="61D836"/>
              </a:solidFill>
              <a:prstDash val="solid"/>
              <a:miter lim="400000"/>
            </a:ln>
            <a:effectLst/>
          </p:spPr>
          <p:txBody>
            <a:bodyPr wrap="square" lIns="42333" tIns="42333" rIns="42333" bIns="42333" numCol="1" anchor="ctr">
              <a:noAutofit/>
            </a:bodyPr>
            <a:lstStyle/>
            <a:p>
              <a:pPr algn="ctr" defTabSz="584200">
                <a:defRPr sz="2000">
                  <a:solidFill>
                    <a:srgbClr val="FFFFFF"/>
                  </a:solidFill>
                  <a:latin typeface="Helvetica Neue Medium"/>
                  <a:ea typeface="Helvetica Neue Medium"/>
                  <a:cs typeface="Helvetica Neue Medium"/>
                  <a:sym typeface="Helvetica Neue Medium"/>
                </a:defRPr>
              </a:pPr>
            </a:p>
          </p:txBody>
        </p:sp>
        <p:sp>
          <p:nvSpPr>
            <p:cNvPr id="1124" name="Rectangle"/>
            <p:cNvSpPr/>
            <p:nvPr/>
          </p:nvSpPr>
          <p:spPr>
            <a:xfrm>
              <a:off x="6834215" y="2515988"/>
              <a:ext cx="1063201" cy="599112"/>
            </a:xfrm>
            <a:prstGeom prst="rect">
              <a:avLst/>
            </a:prstGeom>
            <a:noFill/>
            <a:ln w="12700" cap="flat">
              <a:solidFill>
                <a:srgbClr val="61D836"/>
              </a:solidFill>
              <a:prstDash val="solid"/>
              <a:miter lim="400000"/>
            </a:ln>
            <a:effectLst/>
          </p:spPr>
          <p:txBody>
            <a:bodyPr wrap="square" lIns="42333" tIns="42333" rIns="42333" bIns="42333" numCol="1" anchor="ctr">
              <a:noAutofit/>
            </a:bodyPr>
            <a:lstStyle/>
            <a:p>
              <a:pPr algn="ctr" defTabSz="584200">
                <a:defRPr sz="2000">
                  <a:solidFill>
                    <a:srgbClr val="FFFFFF"/>
                  </a:solidFill>
                  <a:latin typeface="Helvetica Neue Medium"/>
                  <a:ea typeface="Helvetica Neue Medium"/>
                  <a:cs typeface="Helvetica Neue Medium"/>
                  <a:sym typeface="Helvetica Neue Medium"/>
                </a:defRPr>
              </a:pPr>
            </a:p>
          </p:txBody>
        </p:sp>
        <p:sp>
          <p:nvSpPr>
            <p:cNvPr id="1125" name="Rectangle"/>
            <p:cNvSpPr/>
            <p:nvPr/>
          </p:nvSpPr>
          <p:spPr>
            <a:xfrm>
              <a:off x="4333536" y="1192537"/>
              <a:ext cx="1208880" cy="589126"/>
            </a:xfrm>
            <a:prstGeom prst="rect">
              <a:avLst/>
            </a:prstGeom>
            <a:noFill/>
            <a:ln w="12700" cap="flat">
              <a:solidFill>
                <a:srgbClr val="61D836"/>
              </a:solidFill>
              <a:prstDash val="solid"/>
              <a:miter lim="400000"/>
            </a:ln>
            <a:effectLst/>
          </p:spPr>
          <p:txBody>
            <a:bodyPr wrap="square" lIns="42333" tIns="42333" rIns="42333" bIns="42333" numCol="1" anchor="ctr">
              <a:noAutofit/>
            </a:bodyPr>
            <a:lstStyle/>
            <a:p>
              <a:pPr algn="ctr" defTabSz="584200">
                <a:defRPr sz="2000">
                  <a:solidFill>
                    <a:srgbClr val="FFFFFF"/>
                  </a:solidFill>
                  <a:latin typeface="Helvetica Neue Medium"/>
                  <a:ea typeface="Helvetica Neue Medium"/>
                  <a:cs typeface="Helvetica Neue Medium"/>
                  <a:sym typeface="Helvetica Neue Medium"/>
                </a:defRPr>
              </a:pPr>
            </a:p>
          </p:txBody>
        </p:sp>
        <p:sp>
          <p:nvSpPr>
            <p:cNvPr id="1126" name="Rectangle"/>
            <p:cNvSpPr/>
            <p:nvPr/>
          </p:nvSpPr>
          <p:spPr>
            <a:xfrm>
              <a:off x="10201686" y="13675"/>
              <a:ext cx="1134261" cy="580248"/>
            </a:xfrm>
            <a:prstGeom prst="rect">
              <a:avLst/>
            </a:prstGeom>
            <a:noFill/>
            <a:ln w="12700" cap="flat">
              <a:solidFill>
                <a:srgbClr val="61D836"/>
              </a:solidFill>
              <a:prstDash val="solid"/>
              <a:miter lim="400000"/>
            </a:ln>
            <a:effectLst/>
          </p:spPr>
          <p:txBody>
            <a:bodyPr wrap="square" lIns="42333" tIns="42333" rIns="42333" bIns="42333" numCol="1" anchor="ctr">
              <a:noAutofit/>
            </a:bodyPr>
            <a:lstStyle/>
            <a:p>
              <a:pPr algn="ctr" defTabSz="584200">
                <a:defRPr sz="2000">
                  <a:solidFill>
                    <a:srgbClr val="FFFFFF"/>
                  </a:solidFill>
                  <a:latin typeface="Helvetica Neue Medium"/>
                  <a:ea typeface="Helvetica Neue Medium"/>
                  <a:cs typeface="Helvetica Neue Medium"/>
                  <a:sym typeface="Helvetica Neue Medium"/>
                </a:defRPr>
              </a:pPr>
            </a:p>
          </p:txBody>
        </p:sp>
        <p:sp>
          <p:nvSpPr>
            <p:cNvPr id="1127" name="&lt;&lt;system&gt;&gt;…"/>
            <p:cNvSpPr/>
            <p:nvPr/>
          </p:nvSpPr>
          <p:spPr>
            <a:xfrm>
              <a:off x="6554777" y="674853"/>
              <a:ext cx="1101496" cy="416898"/>
            </a:xfrm>
            <a:prstGeom prst="roundRect">
              <a:avLst>
                <a:gd name="adj" fmla="val 10988"/>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Python lib</a:t>
              </a:r>
            </a:p>
          </p:txBody>
        </p:sp>
        <p:sp>
          <p:nvSpPr>
            <p:cNvPr id="1128" name="&lt;&lt;system&gt;&gt;…"/>
            <p:cNvSpPr/>
            <p:nvPr/>
          </p:nvSpPr>
          <p:spPr>
            <a:xfrm>
              <a:off x="7741532" y="663070"/>
              <a:ext cx="1101496" cy="416898"/>
            </a:xfrm>
            <a:prstGeom prst="roundRect">
              <a:avLst>
                <a:gd name="adj" fmla="val 10988"/>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Kalix lib (Java)</a:t>
              </a:r>
            </a:p>
          </p:txBody>
        </p:sp>
        <p:sp>
          <p:nvSpPr>
            <p:cNvPr id="1129" name="&lt;&lt;system&gt;&gt;…"/>
            <p:cNvSpPr/>
            <p:nvPr/>
          </p:nvSpPr>
          <p:spPr>
            <a:xfrm>
              <a:off x="8925459" y="674801"/>
              <a:ext cx="1101496" cy="416899"/>
            </a:xfrm>
            <a:prstGeom prst="roundRect">
              <a:avLst>
                <a:gd name="adj" fmla="val 10988"/>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Evopro lib C++)</a:t>
              </a:r>
            </a:p>
          </p:txBody>
        </p:sp>
        <p:sp>
          <p:nvSpPr>
            <p:cNvPr id="1130" name="Rectangle"/>
            <p:cNvSpPr/>
            <p:nvPr/>
          </p:nvSpPr>
          <p:spPr>
            <a:xfrm>
              <a:off x="4350291" y="674324"/>
              <a:ext cx="5693437" cy="451763"/>
            </a:xfrm>
            <a:prstGeom prst="rect">
              <a:avLst/>
            </a:prstGeom>
            <a:noFill/>
            <a:ln w="12700" cap="flat">
              <a:solidFill>
                <a:srgbClr val="61D836"/>
              </a:solidFill>
              <a:prstDash val="solid"/>
              <a:miter lim="400000"/>
            </a:ln>
            <a:effectLst/>
          </p:spPr>
          <p:txBody>
            <a:bodyPr wrap="square" lIns="42333" tIns="42333" rIns="42333" bIns="42333" numCol="1" anchor="ctr">
              <a:noAutofit/>
            </a:bodyPr>
            <a:lstStyle/>
            <a:p>
              <a:pPr algn="ctr" defTabSz="584200">
                <a:defRPr sz="2000">
                  <a:solidFill>
                    <a:srgbClr val="FFFFFF"/>
                  </a:solidFill>
                  <a:latin typeface="Helvetica Neue Medium"/>
                  <a:ea typeface="Helvetica Neue Medium"/>
                  <a:cs typeface="Helvetica Neue Medium"/>
                  <a:sym typeface="Helvetica Neue Medium"/>
                </a:defRPr>
              </a:pPr>
            </a:p>
          </p:txBody>
        </p:sp>
        <p:sp>
          <p:nvSpPr>
            <p:cNvPr id="1131" name="Rectangle"/>
            <p:cNvSpPr/>
            <p:nvPr/>
          </p:nvSpPr>
          <p:spPr>
            <a:xfrm>
              <a:off x="7658430" y="6596768"/>
              <a:ext cx="1145965" cy="601961"/>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32" name="Rectangle"/>
            <p:cNvSpPr/>
            <p:nvPr/>
          </p:nvSpPr>
          <p:spPr>
            <a:xfrm>
              <a:off x="8268283" y="5960151"/>
              <a:ext cx="871014" cy="563143"/>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33" name="Rectangle"/>
            <p:cNvSpPr/>
            <p:nvPr/>
          </p:nvSpPr>
          <p:spPr>
            <a:xfrm>
              <a:off x="7296073" y="5968837"/>
              <a:ext cx="903336" cy="552586"/>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34" name="Rectangle"/>
            <p:cNvSpPr/>
            <p:nvPr/>
          </p:nvSpPr>
          <p:spPr>
            <a:xfrm>
              <a:off x="6267600" y="5967723"/>
              <a:ext cx="964681" cy="559456"/>
            </a:xfrm>
            <a:prstGeom prst="rect">
              <a:avLst/>
            </a:prstGeom>
            <a:noFill/>
            <a:ln w="12700" cap="flat">
              <a:solidFill>
                <a:srgbClr val="919191"/>
              </a:solidFill>
              <a:prstDash val="solid"/>
              <a:miter lim="400000"/>
            </a:ln>
            <a:effectLst/>
          </p:spPr>
          <p:txBody>
            <a:bodyPr wrap="square" lIns="42333" tIns="42333" rIns="42333" bIns="42333" numCol="1" anchor="ctr">
              <a:noAutofit/>
            </a:bodyPr>
            <a:lstStyle/>
            <a:p>
              <a:pPr algn="ctr" defTabSz="584200">
                <a:defRPr sz="1800">
                  <a:solidFill>
                    <a:srgbClr val="919191"/>
                  </a:solidFill>
                  <a:latin typeface="Helvetica Neue Medium"/>
                  <a:ea typeface="Helvetica Neue Medium"/>
                  <a:cs typeface="Helvetica Neue Medium"/>
                  <a:sym typeface="Helvetica Neue Medium"/>
                </a:defRPr>
              </a:pPr>
            </a:p>
          </p:txBody>
        </p:sp>
        <p:sp>
          <p:nvSpPr>
            <p:cNvPr id="1135" name="Rectangle"/>
            <p:cNvSpPr/>
            <p:nvPr/>
          </p:nvSpPr>
          <p:spPr>
            <a:xfrm>
              <a:off x="9308432" y="5965119"/>
              <a:ext cx="862142" cy="566660"/>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36" name="Rectangle"/>
            <p:cNvSpPr/>
            <p:nvPr/>
          </p:nvSpPr>
          <p:spPr>
            <a:xfrm>
              <a:off x="11225954" y="5963576"/>
              <a:ext cx="893835" cy="556293"/>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37" name="Rectangle"/>
            <p:cNvSpPr/>
            <p:nvPr/>
          </p:nvSpPr>
          <p:spPr>
            <a:xfrm>
              <a:off x="10289860" y="5963950"/>
              <a:ext cx="866667" cy="548464"/>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38" name="Rectangle"/>
            <p:cNvSpPr/>
            <p:nvPr/>
          </p:nvSpPr>
          <p:spPr>
            <a:xfrm>
              <a:off x="4322300" y="5965395"/>
              <a:ext cx="903335" cy="564111"/>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39" name="Rectangle"/>
            <p:cNvSpPr/>
            <p:nvPr/>
          </p:nvSpPr>
          <p:spPr>
            <a:xfrm>
              <a:off x="5257338" y="5973831"/>
              <a:ext cx="951873" cy="564403"/>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40" name="Rectangle"/>
            <p:cNvSpPr/>
            <p:nvPr/>
          </p:nvSpPr>
          <p:spPr>
            <a:xfrm>
              <a:off x="6472981" y="4566302"/>
              <a:ext cx="3318203" cy="565103"/>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41" name="Rectangle"/>
            <p:cNvSpPr/>
            <p:nvPr/>
          </p:nvSpPr>
          <p:spPr>
            <a:xfrm>
              <a:off x="8722451" y="3862872"/>
              <a:ext cx="1039658" cy="608919"/>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42" name="Rectangle"/>
            <p:cNvSpPr/>
            <p:nvPr/>
          </p:nvSpPr>
          <p:spPr>
            <a:xfrm>
              <a:off x="11410712" y="13920"/>
              <a:ext cx="1119148" cy="575945"/>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43" name="Rectangle"/>
            <p:cNvSpPr/>
            <p:nvPr/>
          </p:nvSpPr>
          <p:spPr>
            <a:xfrm>
              <a:off x="4314541" y="2519427"/>
              <a:ext cx="2431366" cy="585476"/>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44" name="Rectangle"/>
            <p:cNvSpPr/>
            <p:nvPr/>
          </p:nvSpPr>
          <p:spPr>
            <a:xfrm>
              <a:off x="7948931" y="2513555"/>
              <a:ext cx="917298" cy="604037"/>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45" name="Rectangle"/>
            <p:cNvSpPr/>
            <p:nvPr/>
          </p:nvSpPr>
          <p:spPr>
            <a:xfrm>
              <a:off x="8917107" y="2511630"/>
              <a:ext cx="1538451" cy="604037"/>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46" name="Rectangle"/>
            <p:cNvSpPr/>
            <p:nvPr/>
          </p:nvSpPr>
          <p:spPr>
            <a:xfrm>
              <a:off x="9167520" y="14488"/>
              <a:ext cx="976993" cy="593110"/>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47" name="Rectangle"/>
            <p:cNvSpPr/>
            <p:nvPr/>
          </p:nvSpPr>
          <p:spPr>
            <a:xfrm>
              <a:off x="4332024" y="1841804"/>
              <a:ext cx="1163868" cy="589126"/>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48" name="Rectangle"/>
            <p:cNvSpPr/>
            <p:nvPr/>
          </p:nvSpPr>
          <p:spPr>
            <a:xfrm>
              <a:off x="4331007" y="3198267"/>
              <a:ext cx="1119149" cy="604038"/>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49" name="Rectangle"/>
            <p:cNvSpPr/>
            <p:nvPr/>
          </p:nvSpPr>
          <p:spPr>
            <a:xfrm>
              <a:off x="4342421" y="3850503"/>
              <a:ext cx="3320663" cy="616693"/>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50" name="Rectangle"/>
            <p:cNvSpPr/>
            <p:nvPr/>
          </p:nvSpPr>
          <p:spPr>
            <a:xfrm>
              <a:off x="5637086" y="1192042"/>
              <a:ext cx="2282437" cy="609920"/>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51" name="Rectangle"/>
            <p:cNvSpPr/>
            <p:nvPr/>
          </p:nvSpPr>
          <p:spPr>
            <a:xfrm>
              <a:off x="8049627" y="1185158"/>
              <a:ext cx="1073106" cy="593110"/>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52" name="Rectangle"/>
            <p:cNvSpPr/>
            <p:nvPr/>
          </p:nvSpPr>
          <p:spPr>
            <a:xfrm>
              <a:off x="4350291" y="0"/>
              <a:ext cx="2212964" cy="603615"/>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53" name="Rectangle"/>
            <p:cNvSpPr/>
            <p:nvPr/>
          </p:nvSpPr>
          <p:spPr>
            <a:xfrm>
              <a:off x="7917885" y="22718"/>
              <a:ext cx="1192637" cy="586442"/>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54" name="Rectangle"/>
            <p:cNvSpPr/>
            <p:nvPr/>
          </p:nvSpPr>
          <p:spPr>
            <a:xfrm>
              <a:off x="7753826" y="3852415"/>
              <a:ext cx="903335" cy="609921"/>
            </a:xfrm>
            <a:prstGeom prst="rect">
              <a:avLst/>
            </a:prstGeom>
            <a:noFill/>
            <a:ln w="12700" cap="flat">
              <a:solidFill>
                <a:srgbClr val="61D836"/>
              </a:solidFill>
              <a:prstDash val="solid"/>
              <a:miter lim="400000"/>
            </a:ln>
            <a:effectLst/>
          </p:spPr>
          <p:txBody>
            <a:bodyPr wrap="square" lIns="42333" tIns="42333" rIns="42333" bIns="42333" numCol="1" anchor="ctr">
              <a:noAutofit/>
            </a:bodyPr>
            <a:lstStyle/>
            <a:p>
              <a:pPr algn="ctr" defTabSz="584200">
                <a:defRPr sz="2000">
                  <a:solidFill>
                    <a:srgbClr val="FFFFFF"/>
                  </a:solidFill>
                  <a:latin typeface="Helvetica Neue Medium"/>
                  <a:ea typeface="Helvetica Neue Medium"/>
                  <a:cs typeface="Helvetica Neue Medium"/>
                  <a:sym typeface="Helvetica Neue Medium"/>
                </a:defRPr>
              </a:pPr>
            </a:p>
          </p:txBody>
        </p:sp>
        <p:sp>
          <p:nvSpPr>
            <p:cNvPr id="1155" name="Rectangle"/>
            <p:cNvSpPr/>
            <p:nvPr/>
          </p:nvSpPr>
          <p:spPr>
            <a:xfrm>
              <a:off x="8978019" y="6598983"/>
              <a:ext cx="1198159" cy="589127"/>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56" name="Rectangle"/>
            <p:cNvSpPr/>
            <p:nvPr/>
          </p:nvSpPr>
          <p:spPr>
            <a:xfrm>
              <a:off x="6623183" y="18213"/>
              <a:ext cx="1235078" cy="585477"/>
            </a:xfrm>
            <a:prstGeom prst="rect">
              <a:avLst/>
            </a:prstGeom>
            <a:noFill/>
            <a:ln w="12700" cap="flat">
              <a:solidFill>
                <a:srgbClr val="919191"/>
              </a:solidFill>
              <a:prstDash val="solid"/>
              <a:miter lim="400000"/>
            </a:ln>
            <a:effectLst/>
          </p:spPr>
          <p:txBody>
            <a:bodyPr wrap="square" lIns="42333" tIns="42333" rIns="42333" bIns="42333" numCol="1" anchor="ctr">
              <a:noAutofit/>
            </a:bodyPr>
            <a:lstStyle/>
            <a:p>
              <a:pPr algn="ctr" defTabSz="584200">
                <a:defRPr sz="1800">
                  <a:solidFill>
                    <a:srgbClr val="919191"/>
                  </a:solidFill>
                  <a:latin typeface="Helvetica Neue Medium"/>
                  <a:ea typeface="Helvetica Neue Medium"/>
                  <a:cs typeface="Helvetica Neue Medium"/>
                  <a:sym typeface="Helvetica Neue Medium"/>
                </a:defRPr>
              </a:pPr>
            </a:p>
          </p:txBody>
        </p:sp>
        <p:sp>
          <p:nvSpPr>
            <p:cNvPr id="1157" name="&lt;&lt;system&gt;&gt;…"/>
            <p:cNvSpPr/>
            <p:nvPr/>
          </p:nvSpPr>
          <p:spPr>
            <a:xfrm>
              <a:off x="10113894" y="670189"/>
              <a:ext cx="1101496" cy="416899"/>
            </a:xfrm>
            <a:prstGeom prst="roundRect">
              <a:avLst>
                <a:gd name="adj" fmla="val 10988"/>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Eng process</a:t>
              </a:r>
            </a:p>
          </p:txBody>
        </p:sp>
        <p:sp>
          <p:nvSpPr>
            <p:cNvPr id="1158" name="&lt;&lt;system&gt;&gt;…"/>
            <p:cNvSpPr/>
            <p:nvPr/>
          </p:nvSpPr>
          <p:spPr>
            <a:xfrm>
              <a:off x="11306613" y="663070"/>
              <a:ext cx="1658107" cy="431137"/>
            </a:xfrm>
            <a:prstGeom prst="roundRect">
              <a:avLst>
                <a:gd name="adj" fmla="val 10625"/>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7463">
                <a:defRPr sz="1104">
                  <a:latin typeface="Helvetica Light"/>
                  <a:ea typeface="Helvetica Light"/>
                  <a:cs typeface="Helvetica Light"/>
                  <a:sym typeface="Helvetica Light"/>
                </a:defRPr>
              </a:pPr>
              <a:r>
                <a:t>&lt;&lt;system&gt;&gt;</a:t>
              </a:r>
            </a:p>
            <a:p>
              <a:pPr algn="ctr" defTabSz="537463">
                <a:defRPr sz="1104">
                  <a:latin typeface="Helvetica Light"/>
                  <a:ea typeface="Helvetica Light"/>
                  <a:cs typeface="Helvetica Light"/>
                  <a:sym typeface="Helvetica Light"/>
                </a:defRPr>
              </a:pPr>
              <a:r>
                <a:t>Tool chain interoperability</a:t>
              </a:r>
            </a:p>
          </p:txBody>
        </p:sp>
        <p:sp>
          <p:nvSpPr>
            <p:cNvPr id="1159" name="Rectangle"/>
            <p:cNvSpPr/>
            <p:nvPr/>
          </p:nvSpPr>
          <p:spPr>
            <a:xfrm>
              <a:off x="10134727" y="667185"/>
              <a:ext cx="1087040" cy="460650"/>
            </a:xfrm>
            <a:prstGeom prst="rect">
              <a:avLst/>
            </a:prstGeom>
            <a:noFill/>
            <a:ln w="12700" cap="flat">
              <a:solidFill>
                <a:srgbClr val="00A89D"/>
              </a:solidFill>
              <a:prstDash val="solid"/>
              <a:miter lim="400000"/>
            </a:ln>
            <a:effectLst/>
          </p:spPr>
          <p:txBody>
            <a:bodyPr wrap="square" lIns="42333" tIns="42333" rIns="42333" bIns="42333" numCol="1" anchor="ctr">
              <a:noAutofit/>
            </a:bodyPr>
            <a:lstStyle/>
            <a:p>
              <a:pPr algn="ctr" defTabSz="584200">
                <a:defRPr sz="1800">
                  <a:solidFill>
                    <a:srgbClr val="FF9300"/>
                  </a:solidFill>
                  <a:latin typeface="Helvetica Neue Medium"/>
                  <a:ea typeface="Helvetica Neue Medium"/>
                  <a:cs typeface="Helvetica Neue Medium"/>
                  <a:sym typeface="Helvetica Neue Medium"/>
                </a:defRPr>
              </a:pPr>
            </a:p>
          </p:txBody>
        </p:sp>
        <p:sp>
          <p:nvSpPr>
            <p:cNvPr id="1160" name="Rectangle"/>
            <p:cNvSpPr/>
            <p:nvPr/>
          </p:nvSpPr>
          <p:spPr>
            <a:xfrm>
              <a:off x="11311411" y="668768"/>
              <a:ext cx="1646477" cy="460650"/>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61" name="&lt;&lt;system&gt;&gt;…"/>
            <p:cNvSpPr/>
            <p:nvPr/>
          </p:nvSpPr>
          <p:spPr>
            <a:xfrm>
              <a:off x="9214541" y="1202241"/>
              <a:ext cx="1225738" cy="408861"/>
            </a:xfrm>
            <a:prstGeom prst="roundRect">
              <a:avLst>
                <a:gd name="adj" fmla="val 11204"/>
              </a:avLst>
            </a:prstGeom>
            <a:solidFill>
              <a:srgbClr val="FAE232"/>
            </a:solidFill>
            <a:ln w="3175" cap="flat">
              <a:noFill/>
              <a:miter lim="400000"/>
            </a:ln>
            <a:effectLst>
              <a:outerShdw sx="100000" sy="100000" kx="0" ky="0" algn="b" rotWithShape="0" blurRad="0" dist="0" dir="5400000">
                <a:srgbClr val="000000">
                  <a:alpha val="63000"/>
                </a:srgbClr>
              </a:outerShdw>
            </a:effectLst>
            <a:extLst>
              <a:ext uri="{C572A759-6A51-4108-AA02-DFA0A04FC94B}">
                <ma14:wrappingTextBoxFlag xmlns:ma14="http://schemas.microsoft.com/office/mac/drawingml/2011/main" val="1"/>
              </a:ext>
            </a:extLst>
          </p:spPr>
          <p:txBody>
            <a:bodyPr wrap="square" lIns="26458" tIns="26458" rIns="26458" bIns="26458" numCol="1" anchor="t">
              <a:normAutofit fontScale="100000" lnSpcReduction="0"/>
            </a:bodyPr>
            <a:lstStyle/>
            <a:p>
              <a:pPr algn="ctr" defTabSz="531622">
                <a:defRPr sz="1092">
                  <a:latin typeface="Helvetica Light"/>
                  <a:ea typeface="Helvetica Light"/>
                  <a:cs typeface="Helvetica Light"/>
                  <a:sym typeface="Helvetica Light"/>
                </a:defRPr>
              </a:pPr>
              <a:r>
                <a:t>&lt;&lt;system&gt;&gt;</a:t>
              </a:r>
            </a:p>
            <a:p>
              <a:pPr algn="ctr" defTabSz="531622">
                <a:defRPr sz="1092">
                  <a:latin typeface="Helvetica Light"/>
                  <a:ea typeface="Helvetica Light"/>
                  <a:cs typeface="Helvetica Light"/>
                  <a:sym typeface="Helvetica Light"/>
                </a:defRPr>
              </a:pPr>
              <a:r>
                <a:t>Training material</a:t>
              </a:r>
            </a:p>
          </p:txBody>
        </p:sp>
        <p:sp>
          <p:nvSpPr>
            <p:cNvPr id="1162" name="Rectangle"/>
            <p:cNvSpPr/>
            <p:nvPr/>
          </p:nvSpPr>
          <p:spPr>
            <a:xfrm>
              <a:off x="9221824" y="1193823"/>
              <a:ext cx="1209140" cy="586442"/>
            </a:xfrm>
            <a:prstGeom prst="rect">
              <a:avLst/>
            </a:prstGeom>
            <a:noFill/>
            <a:ln w="12700" cap="flat">
              <a:solidFill>
                <a:srgbClr val="FF644E"/>
              </a:solidFill>
              <a:prstDash val="solid"/>
              <a:miter lim="400000"/>
            </a:ln>
            <a:effectLst/>
          </p:spPr>
          <p:txBody>
            <a:bodyPr wrap="square" lIns="42333" tIns="42333" rIns="42333" bIns="42333" numCol="1" anchor="ctr">
              <a:noAutofit/>
            </a:bodyPr>
            <a:lstStyle/>
            <a:p>
              <a:pPr algn="ctr" defTabSz="584200">
                <a:defRPr sz="1800">
                  <a:solidFill>
                    <a:srgbClr val="FF644E"/>
                  </a:solidFill>
                  <a:latin typeface="Helvetica Neue Medium"/>
                  <a:ea typeface="Helvetica Neue Medium"/>
                  <a:cs typeface="Helvetica Neue Medium"/>
                  <a:sym typeface="Helvetica Neue Medium"/>
                </a:defRPr>
              </a:pPr>
            </a:p>
          </p:txBody>
        </p:sp>
        <p:sp>
          <p:nvSpPr>
            <p:cNvPr id="1163" name="Arrowhead v4.1.3"/>
            <p:cNvSpPr txBox="1"/>
            <p:nvPr/>
          </p:nvSpPr>
          <p:spPr>
            <a:xfrm rot="16200000">
              <a:off x="-2108383" y="2760810"/>
              <a:ext cx="5745636" cy="15288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noAutofit/>
            </a:bodyPr>
            <a:lstStyle>
              <a:lvl1pPr>
                <a:defRPr sz="4400">
                  <a:latin typeface="Calibri"/>
                  <a:ea typeface="Calibri"/>
                  <a:cs typeface="Calibri"/>
                  <a:sym typeface="Calibri"/>
                </a:defRPr>
              </a:lvl1pPr>
            </a:lstStyle>
            <a:p>
              <a:pPr/>
              <a:r>
                <a:t>Arrowhead v4.1.3</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35000"/>
              </a:srgbClr>
            </a:outerShdw>
          </a:effectLst>
        </a:effectStyle>
        <a:effectStyle>
          <a:effectLst>
            <a:outerShdw sx="100000" sy="100000" kx="0" ky="0" algn="b" rotWithShape="0" blurRad="50800" dist="25400" dir="5400000">
              <a:srgbClr val="000000">
                <a:alpha val="35000"/>
              </a:srgbClr>
            </a:outerShdw>
          </a:effectLst>
        </a:effectStyle>
        <a:effectStyle>
          <a:effectLst>
            <a:outerShdw sx="100000" sy="100000" kx="0" ky="0" algn="b" rotWithShape="0" blurRad="508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50800" dist="25400" dir="5400000">
            <a:srgbClr val="000000">
              <a:alpha val="35000"/>
            </a:srgbClr>
          </a:outerShdw>
        </a:effectLst>
        <a:sp3d/>
      </a:spPr>
      <a:bodyPr rot="0" spcFirstLastPara="1" vertOverflow="overflow" horzOverflow="overflow" vert="horz" wrap="square" lIns="65022" tIns="65022" rIns="65022" bIns="65022" numCol="1" spcCol="38100" rtlCol="0" anchor="ctr" upright="0">
        <a:spAutoFit/>
      </a:bodyPr>
      <a:lstStyle>
        <a:def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35000"/>
              </a:srgbClr>
            </a:outerShdw>
          </a:effectLst>
        </a:effectStyle>
        <a:effectStyle>
          <a:effectLst>
            <a:outerShdw sx="100000" sy="100000" kx="0" ky="0" algn="b" rotWithShape="0" blurRad="50800" dist="25400" dir="5400000">
              <a:srgbClr val="000000">
                <a:alpha val="35000"/>
              </a:srgbClr>
            </a:outerShdw>
          </a:effectLst>
        </a:effectStyle>
        <a:effectStyle>
          <a:effectLst>
            <a:outerShdw sx="100000" sy="100000" kx="0" ky="0" algn="b" rotWithShape="0" blurRad="508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50800" dist="25400" dir="5400000">
            <a:srgbClr val="000000">
              <a:alpha val="35000"/>
            </a:srgbClr>
          </a:outerShdw>
        </a:effectLst>
        <a:sp3d/>
      </a:spPr>
      <a:bodyPr rot="0" spcFirstLastPara="1" vertOverflow="overflow" horzOverflow="overflow" vert="horz" wrap="square" lIns="65022" tIns="65022" rIns="65022" bIns="65022" numCol="1" spcCol="38100" rtlCol="0" anchor="ctr" upright="0">
        <a:spAutoFit/>
      </a:bodyPr>
      <a:lstStyle>
        <a:def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0" algn="l" defTabSz="780287"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