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3443" y="4661549"/>
            <a:ext cx="922023" cy="78040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rcRect l="8003" t="1805" r="0" b="0"/>
          <a:stretch>
            <a:fillRect/>
          </a:stretch>
        </p:blipFill>
        <p:spPr>
          <a:xfrm>
            <a:off x="-77541" y="-466437"/>
            <a:ext cx="9244033" cy="618323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849531" y="1463856"/>
            <a:ext cx="7444938" cy="3580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Rectangle"/>
          <p:cNvSpPr/>
          <p:nvPr/>
        </p:nvSpPr>
        <p:spPr>
          <a:xfrm>
            <a:off x="7768676" y="5353536"/>
            <a:ext cx="1040924" cy="299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Rectangle"/>
          <p:cNvSpPr/>
          <p:nvPr/>
        </p:nvSpPr>
        <p:spPr>
          <a:xfrm>
            <a:off x="7768676" y="5391636"/>
            <a:ext cx="1040924" cy="299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748154" y="528065"/>
            <a:ext cx="7444938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799889" y="1107994"/>
            <a:ext cx="3645240" cy="40649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0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799889" y="540998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idx="1"/>
          </p:nvPr>
        </p:nvSpPr>
        <p:spPr>
          <a:xfrm>
            <a:off x="799889" y="1198415"/>
            <a:ext cx="7444938" cy="4048004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1" name="Arrowhead white.png" descr="Arrowhead 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8818" y="4501693"/>
            <a:ext cx="1126173" cy="953194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1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99889" y="430429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99889" y="1008543"/>
            <a:ext cx="7444937" cy="416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V5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V5.0</a:t>
            </a:r>
          </a:p>
        </p:txBody>
      </p:sp>
      <p:sp>
        <p:nvSpPr>
          <p:cNvPr id="102" name="Open point of discuss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5118" indent="-185118" defTabSz="315468">
              <a:spcBef>
                <a:spcPts val="200"/>
              </a:spcBef>
              <a:defRPr sz="1380"/>
            </a:pPr>
            <a:r>
              <a:t>Open point of discussion</a:t>
            </a:r>
          </a:p>
          <a:p>
            <a:pPr marL="185118" indent="-185118" defTabSz="315468">
              <a:spcBef>
                <a:spcPts val="200"/>
              </a:spcBef>
              <a:defRPr sz="1380"/>
            </a:pPr>
            <a:r>
              <a:t>#3 communication - not urgent - issues #69</a:t>
            </a:r>
          </a:p>
          <a:p>
            <a:pPr marL="185118" indent="-185118" defTabSz="315468">
              <a:spcBef>
                <a:spcPts val="200"/>
              </a:spcBef>
              <a:defRPr sz="1380"/>
            </a:pPr>
            <a:r>
              <a:t>#8 communication - branding - issues #68</a:t>
            </a:r>
          </a:p>
          <a:p>
            <a:pPr marL="185118" indent="-185118" defTabSz="315468">
              <a:spcBef>
                <a:spcPts val="200"/>
              </a:spcBef>
              <a:defRPr sz="1380"/>
            </a:pPr>
            <a:r>
              <a:t>#9 Technology - issue #62</a:t>
            </a:r>
          </a:p>
          <a:p>
            <a:pPr marL="185118" indent="-185118" defTabSz="315468">
              <a:spcBef>
                <a:spcPts val="200"/>
              </a:spcBef>
              <a:defRPr sz="1380"/>
            </a:pPr>
            <a:r>
              <a:t>#10 Technology - issue #71</a:t>
            </a:r>
          </a:p>
          <a:p>
            <a:pPr marL="185118" indent="-185118" defTabSz="315468">
              <a:spcBef>
                <a:spcPts val="200"/>
              </a:spcBef>
              <a:defRPr sz="1380"/>
            </a:pPr>
          </a:p>
          <a:p>
            <a:pPr marL="185118" indent="-185118" defTabSz="315468">
              <a:spcBef>
                <a:spcPts val="200"/>
              </a:spcBef>
              <a:defRPr sz="1380"/>
            </a:pPr>
            <a:r>
              <a:t>Closed </a:t>
            </a:r>
          </a:p>
          <a:p>
            <a:pPr marL="185118" indent="-185118" defTabSz="315468">
              <a:spcBef>
                <a:spcPts val="200"/>
              </a:spcBef>
              <a:defRPr sz="1380"/>
            </a:pPr>
            <a:r>
              <a:t>#1 Per to introduce into GSoSD - issue #58</a:t>
            </a:r>
          </a:p>
          <a:p>
            <a:pPr marL="185118" indent="-185118" defTabSz="315468">
              <a:spcBef>
                <a:spcPts val="200"/>
              </a:spcBef>
              <a:defRPr sz="1380"/>
            </a:pPr>
            <a:r>
              <a:t>#2 Pal to add to GSoSD- issue # 66</a:t>
            </a:r>
          </a:p>
          <a:p>
            <a:pPr marL="185118" indent="-185118" defTabSz="315468">
              <a:spcBef>
                <a:spcPts val="200"/>
              </a:spcBef>
              <a:defRPr sz="1380"/>
            </a:pPr>
            <a:r>
              <a:t>#4 Felix to introduce into GSoSD - issue #67</a:t>
            </a:r>
          </a:p>
          <a:p>
            <a:pPr marL="185118" indent="-185118" defTabSz="315468">
              <a:spcBef>
                <a:spcPts val="200"/>
              </a:spcBef>
              <a:defRPr sz="1380"/>
            </a:pPr>
            <a:r>
              <a:t>#5 Jerker to introduce into GSoSD - issue #65</a:t>
            </a:r>
          </a:p>
          <a:p>
            <a:pPr marL="185118" indent="-185118" defTabSz="315468">
              <a:spcBef>
                <a:spcPts val="200"/>
              </a:spcBef>
              <a:defRPr sz="1380"/>
            </a:pPr>
            <a:r>
              <a:t>#6 Per to introduce into the GSoSD - issue #64</a:t>
            </a:r>
          </a:p>
          <a:p>
            <a:pPr marL="185118" indent="-185118" defTabSz="315468">
              <a:spcBef>
                <a:spcPts val="200"/>
              </a:spcBef>
              <a:defRPr sz="1380"/>
            </a:pPr>
            <a:r>
              <a:t>#7 Jerker to introduce into GSoSD- issue #70</a:t>
            </a:r>
          </a:p>
          <a:p>
            <a:pPr marL="185118" indent="-185118" defTabSz="315468">
              <a:spcBef>
                <a:spcPts val="200"/>
              </a:spcBef>
              <a:defRPr sz="1380"/>
            </a:pPr>
          </a:p>
          <a:p>
            <a:pPr marL="185118" indent="-185118" defTabSz="315468">
              <a:spcBef>
                <a:spcPts val="200"/>
              </a:spcBef>
              <a:defRPr sz="138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