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62" autoAdjust="0"/>
  </p:normalViewPr>
  <p:slideViewPr>
    <p:cSldViewPr snapToGrid="0" showGuides="1">
      <p:cViewPr varScale="1">
        <p:scale>
          <a:sx n="77" d="100"/>
          <a:sy n="77" d="100"/>
        </p:scale>
        <p:origin x="1878" y="78"/>
      </p:cViewPr>
      <p:guideLst>
        <p:guide orient="horz" pos="5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C43CF-120A-484B-B881-0ADA2055594B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6C57-0503-46DB-90D4-00DF5545EC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97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39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Hauptüberschrift Arial 32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Arial 18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977" y="267568"/>
            <a:ext cx="3140311" cy="540000"/>
          </a:xfrm>
          <a:prstGeom prst="rect">
            <a:avLst/>
          </a:prstGeom>
        </p:spPr>
      </p:pic>
      <p:grpSp>
        <p:nvGrpSpPr>
          <p:cNvPr id="2" name="Gruppieren 1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</p:grpSpPr>
        <p:sp>
          <p:nvSpPr>
            <p:cNvPr id="24" name="Freihandform 23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" name="Parallelogramm 15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7686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434" y="1757293"/>
            <a:ext cx="10515600" cy="34699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Parallelogramm 7"/>
          <p:cNvSpPr/>
          <p:nvPr userDrawn="1"/>
        </p:nvSpPr>
        <p:spPr>
          <a:xfrm>
            <a:off x="527434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5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0731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98" y="1727254"/>
            <a:ext cx="3588809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18897" y="3107038"/>
            <a:ext cx="3588810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18896" y="4486822"/>
            <a:ext cx="3588811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466783" y="1727254"/>
            <a:ext cx="7151618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46686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6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501040" y="1672772"/>
            <a:ext cx="5117352" cy="40082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518889" y="1672772"/>
            <a:ext cx="512341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9406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lientitel und 2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89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6272394" y="1672772"/>
            <a:ext cx="534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518891" y="1672772"/>
            <a:ext cx="5344489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06284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olientitel und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half" idx="12"/>
          </p:nvPr>
        </p:nvSpPr>
        <p:spPr>
          <a:xfrm>
            <a:off x="4340641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162394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518889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64410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olien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88" y="1727254"/>
            <a:ext cx="11099502" cy="4080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sz="1400" baseline="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32054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Hauptüberschrift Arial 32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Arial 18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375" y="411294"/>
            <a:ext cx="2304488" cy="39627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353" y="304759"/>
            <a:ext cx="1995901" cy="609343"/>
          </a:xfrm>
          <a:prstGeom prst="rect">
            <a:avLst/>
          </a:prstGeom>
        </p:spPr>
      </p:pic>
      <p:grpSp>
        <p:nvGrpSpPr>
          <p:cNvPr id="25" name="Gruppieren 24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</p:grpSpPr>
        <p:sp>
          <p:nvSpPr>
            <p:cNvPr id="26" name="Freihandform 25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" name="Parallelogramm 26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 27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179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92359" y="971879"/>
            <a:ext cx="10212245" cy="6263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 </a:t>
            </a:r>
            <a:br>
              <a:rPr lang="de-DE" dirty="0"/>
            </a:br>
            <a:r>
              <a:rPr lang="de-DE" dirty="0"/>
              <a:t>in zwei Zeilen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60" y="6308104"/>
            <a:ext cx="960524" cy="36933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D1E6DF5-E44A-4FDF-93FB-55FE4FA19239}"/>
              </a:ext>
            </a:extLst>
          </p:cNvPr>
          <p:cNvSpPr txBox="1"/>
          <p:nvPr userDrawn="1"/>
        </p:nvSpPr>
        <p:spPr>
          <a:xfrm>
            <a:off x="2538100" y="6285019"/>
            <a:ext cx="678878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i="1" dirty="0"/>
              <a:t>QoS </a:t>
            </a:r>
            <a:r>
              <a:rPr lang="de-DE" sz="900" i="1" dirty="0" err="1"/>
              <a:t>architecture</a:t>
            </a:r>
            <a:r>
              <a:rPr lang="de-DE" sz="900" i="1" dirty="0"/>
              <a:t> feature </a:t>
            </a:r>
            <a:r>
              <a:rPr lang="de-DE" sz="900" i="1" dirty="0" err="1"/>
              <a:t>presentation</a:t>
            </a:r>
            <a:endParaRPr lang="de-DE" sz="900" i="1" dirty="0"/>
          </a:p>
          <a:p>
            <a:r>
              <a:rPr lang="de-DE" sz="900" dirty="0"/>
              <a:t>Daniel Mager // 25.Oct. 2022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DB90F5-3E2F-4064-A655-0FC50DC9549E}"/>
              </a:ext>
            </a:extLst>
          </p:cNvPr>
          <p:cNvSpPr txBox="1"/>
          <p:nvPr userDrawn="1"/>
        </p:nvSpPr>
        <p:spPr>
          <a:xfrm>
            <a:off x="10112096" y="6377352"/>
            <a:ext cx="731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Slide </a:t>
            </a:r>
            <a:fld id="{77ACFEDA-907D-47BE-ABA4-E9A641CC65C2}" type="slidenum">
              <a:rPr lang="de-DE" sz="900" smtClean="0"/>
              <a:t>‹Nr.›</a:t>
            </a:fld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00263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5" r:id="rId8"/>
    <p:sldLayoutId id="2147483656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360" y="2283237"/>
            <a:ext cx="10834929" cy="918044"/>
          </a:xfrm>
        </p:spPr>
        <p:txBody>
          <a:bodyPr/>
          <a:lstStyle/>
          <a:p>
            <a:r>
              <a:rPr lang="de-DE" dirty="0"/>
              <a:t>Extended QoS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360" y="3656719"/>
            <a:ext cx="10251461" cy="1655762"/>
          </a:xfrm>
        </p:spPr>
        <p:txBody>
          <a:bodyPr anchor="t"/>
          <a:lstStyle/>
          <a:p>
            <a:pPr algn="r"/>
            <a:r>
              <a:rPr lang="de-DE" dirty="0"/>
              <a:t>Daniel Mager</a:t>
            </a:r>
          </a:p>
          <a:p>
            <a:pPr algn="r"/>
            <a:r>
              <a:rPr lang="de-DE" dirty="0"/>
              <a:t>25.10.2022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2B0058B-F08D-9EE3-AE5A-43AD346856F2}"/>
              </a:ext>
            </a:extLst>
          </p:cNvPr>
          <p:cNvCxnSpPr>
            <a:cxnSpLocks/>
          </p:cNvCxnSpPr>
          <p:nvPr/>
        </p:nvCxnSpPr>
        <p:spPr>
          <a:xfrm>
            <a:off x="792360" y="3542191"/>
            <a:ext cx="10251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3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6E4762-E3A3-22AC-28CF-091AF624B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Goals</a:t>
            </a:r>
          </a:p>
          <a:p>
            <a:r>
              <a:rPr lang="de-DE" dirty="0"/>
              <a:t>Basic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  <a:p>
            <a:r>
              <a:rPr lang="de-DE" dirty="0"/>
              <a:t>Demonstration</a:t>
            </a:r>
          </a:p>
          <a:p>
            <a:r>
              <a:rPr lang="de-DE" dirty="0"/>
              <a:t>Further </a:t>
            </a:r>
            <a:r>
              <a:rPr lang="de-DE" dirty="0" err="1"/>
              <a:t>steps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391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7FE446-B581-7E3A-FC32-85DE88269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Different </a:t>
            </a:r>
            <a:r>
              <a:rPr lang="de-DE" dirty="0" err="1"/>
              <a:t>views</a:t>
            </a:r>
            <a:r>
              <a:rPr lang="de-DE" dirty="0"/>
              <a:t> on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service</a:t>
            </a:r>
            <a:r>
              <a:rPr lang="de-DE" dirty="0"/>
              <a:t> (QoS)</a:t>
            </a:r>
          </a:p>
          <a:p>
            <a:pPr lvl="1"/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IT </a:t>
            </a:r>
            <a:r>
              <a:rPr lang="de-DE" dirty="0" err="1"/>
              <a:t>metrics</a:t>
            </a:r>
            <a:r>
              <a:rPr lang="de-DE" dirty="0"/>
              <a:t> (</a:t>
            </a:r>
            <a:r>
              <a:rPr lang="de-DE" dirty="0" err="1"/>
              <a:t>latency</a:t>
            </a:r>
            <a:r>
              <a:rPr lang="de-DE" dirty="0"/>
              <a:t>, </a:t>
            </a:r>
            <a:r>
              <a:rPr lang="de-DE" dirty="0" err="1"/>
              <a:t>bandwidth</a:t>
            </a:r>
            <a:r>
              <a:rPr lang="de-DE" dirty="0"/>
              <a:t>, etc.)</a:t>
            </a:r>
          </a:p>
          <a:p>
            <a:pPr lvl="1"/>
            <a:r>
              <a:rPr lang="de-DE" dirty="0"/>
              <a:t>Business </a:t>
            </a:r>
            <a:r>
              <a:rPr lang="de-DE" dirty="0" err="1"/>
              <a:t>metrics</a:t>
            </a:r>
            <a:r>
              <a:rPr lang="de-DE" dirty="0"/>
              <a:t> (</a:t>
            </a:r>
            <a:r>
              <a:rPr lang="de-DE" dirty="0" err="1"/>
              <a:t>costs</a:t>
            </a:r>
            <a:r>
              <a:rPr lang="de-DE" dirty="0"/>
              <a:t>,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, etc.)</a:t>
            </a:r>
          </a:p>
          <a:p>
            <a:pPr lvl="1"/>
            <a:r>
              <a:rPr lang="de-DE" dirty="0"/>
              <a:t>Combine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b="1" dirty="0"/>
              <a:t>QoS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b="1" dirty="0"/>
              <a:t>SQ </a:t>
            </a:r>
            <a:r>
              <a:rPr lang="de-DE" dirty="0"/>
              <a:t>(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)</a:t>
            </a:r>
          </a:p>
          <a:p>
            <a:r>
              <a:rPr lang="de-DE" dirty="0"/>
              <a:t>Different </a:t>
            </a:r>
            <a:r>
              <a:rPr lang="de-DE" dirty="0" err="1"/>
              <a:t>use-cases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a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cloud</a:t>
            </a:r>
            <a:endParaRPr lang="de-DE" dirty="0"/>
          </a:p>
          <a:p>
            <a:pPr lvl="1"/>
            <a:r>
              <a:rPr lang="de-DE" dirty="0">
                <a:sym typeface="Wingdings" panose="05000000000000000000" pitchFamily="2" charset="2"/>
              </a:rPr>
              <a:t>Need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different QoS </a:t>
            </a:r>
            <a:r>
              <a:rPr lang="de-DE" dirty="0" err="1">
                <a:sym typeface="Wingdings" panose="05000000000000000000" pitchFamily="2" charset="2"/>
              </a:rPr>
              <a:t>definitions</a:t>
            </a:r>
            <a:r>
              <a:rPr lang="de-DE" dirty="0">
                <a:sym typeface="Wingdings" panose="05000000000000000000" pitchFamily="2" charset="2"/>
              </a:rPr>
              <a:t> (/</a:t>
            </a:r>
            <a:r>
              <a:rPr lang="de-DE" dirty="0" err="1">
                <a:sym typeface="Wingdings" panose="05000000000000000000" pitchFamily="2" charset="2"/>
              </a:rPr>
              <a:t>calculation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strategies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Multiple </a:t>
            </a:r>
            <a:r>
              <a:rPr lang="de-DE" dirty="0" err="1">
                <a:sym typeface="Wingdings" panose="05000000000000000000" pitchFamily="2" charset="2"/>
              </a:rPr>
              <a:t>definitions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available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User (Service Consumer) </a:t>
            </a:r>
            <a:r>
              <a:rPr lang="de-DE" dirty="0" err="1">
                <a:sym typeface="Wingdings" panose="05000000000000000000" pitchFamily="2" charset="2"/>
              </a:rPr>
              <a:t>chooses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strategy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orchestration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9165526-E456-00CF-1F27-91D5E3A2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65035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A432EE5-CEC9-7629-204F-877861EA580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040" y="384474"/>
            <a:ext cx="4835015" cy="5185855"/>
          </a:xfr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1EAA025-0C4A-F3A7-5B04-90C21289B5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Evaluator</a:t>
            </a:r>
            <a:endParaRPr lang="de-DE" dirty="0"/>
          </a:p>
          <a:p>
            <a:pPr lvl="1"/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QoS </a:t>
            </a:r>
            <a:r>
              <a:rPr lang="de-DE" dirty="0" err="1"/>
              <a:t>strategy</a:t>
            </a:r>
            <a:endParaRPr lang="de-DE" dirty="0"/>
          </a:p>
          <a:p>
            <a:pPr lvl="1"/>
            <a:r>
              <a:rPr lang="de-DE" dirty="0" err="1"/>
              <a:t>Retrieve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, </a:t>
            </a:r>
            <a:r>
              <a:rPr lang="de-DE" dirty="0" err="1"/>
              <a:t>calculate</a:t>
            </a:r>
            <a:r>
              <a:rPr lang="de-DE" dirty="0"/>
              <a:t> QoS and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possible </a:t>
            </a:r>
            <a:r>
              <a:rPr lang="de-DE" dirty="0" err="1"/>
              <a:t>services</a:t>
            </a:r>
            <a:r>
              <a:rPr lang="de-DE" dirty="0"/>
              <a:t> (</a:t>
            </a:r>
            <a:r>
              <a:rPr lang="de-DE" dirty="0" err="1"/>
              <a:t>sort</a:t>
            </a:r>
            <a:r>
              <a:rPr lang="de-DE" dirty="0"/>
              <a:t>, </a:t>
            </a:r>
            <a:r>
              <a:rPr lang="de-DE" dirty="0" err="1"/>
              <a:t>filter</a:t>
            </a:r>
            <a:r>
              <a:rPr lang="de-DE" dirty="0"/>
              <a:t>, etc.)</a:t>
            </a:r>
          </a:p>
          <a:p>
            <a:pPr lvl="1"/>
            <a:r>
              <a:rPr lang="de-DE" dirty="0"/>
              <a:t>Optional </a:t>
            </a:r>
            <a:r>
              <a:rPr lang="de-DE" dirty="0" err="1"/>
              <a:t>parameters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Evaluators</a:t>
            </a:r>
            <a:r>
              <a:rPr lang="de-DE" dirty="0"/>
              <a:t> (JARs) </a:t>
            </a:r>
            <a:r>
              <a:rPr lang="de-DE" dirty="0" err="1"/>
              <a:t>loaded</a:t>
            </a:r>
            <a:r>
              <a:rPr lang="de-DE" dirty="0"/>
              <a:t> at </a:t>
            </a:r>
            <a:r>
              <a:rPr lang="de-DE" dirty="0" err="1"/>
              <a:t>orchestrator</a:t>
            </a:r>
            <a:r>
              <a:rPr lang="de-DE" dirty="0"/>
              <a:t> </a:t>
            </a:r>
            <a:r>
              <a:rPr lang="de-DE" dirty="0" err="1"/>
              <a:t>startup</a:t>
            </a:r>
            <a:r>
              <a:rPr lang="de-DE" dirty="0"/>
              <a:t> (like </a:t>
            </a:r>
            <a:r>
              <a:rPr lang="de-DE" dirty="0" err="1"/>
              <a:t>plugins</a:t>
            </a:r>
            <a:r>
              <a:rPr lang="de-DE" dirty="0"/>
              <a:t>)</a:t>
            </a:r>
          </a:p>
          <a:p>
            <a:r>
              <a:rPr lang="de-DE" dirty="0"/>
              <a:t>Policy</a:t>
            </a:r>
          </a:p>
          <a:p>
            <a:pPr lvl="1"/>
            <a:r>
              <a:rPr lang="de-DE" dirty="0"/>
              <a:t>Description </a:t>
            </a:r>
            <a:r>
              <a:rPr lang="de-DE" dirty="0" err="1"/>
              <a:t>of</a:t>
            </a:r>
            <a:r>
              <a:rPr lang="de-DE" dirty="0"/>
              <a:t> QoS </a:t>
            </a:r>
            <a:r>
              <a:rPr lang="de-DE" dirty="0" err="1"/>
              <a:t>strategy</a:t>
            </a:r>
            <a:endParaRPr lang="de-DE" dirty="0"/>
          </a:p>
          <a:p>
            <a:pPr lvl="1"/>
            <a:r>
              <a:rPr lang="de-DE" dirty="0"/>
              <a:t>Sets </a:t>
            </a:r>
            <a:r>
              <a:rPr lang="de-DE" dirty="0" err="1"/>
              <a:t>Evaluator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  <a:p>
            <a:pPr lvl="1"/>
            <a:r>
              <a:rPr lang="de-DE" dirty="0"/>
              <a:t>Parameters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Evaluator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(e.g. </a:t>
            </a:r>
            <a:r>
              <a:rPr lang="de-DE" dirty="0" err="1"/>
              <a:t>commonly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)</a:t>
            </a:r>
          </a:p>
          <a:p>
            <a:r>
              <a:rPr lang="de-DE" dirty="0"/>
              <a:t>Default </a:t>
            </a:r>
            <a:r>
              <a:rPr lang="de-DE" dirty="0" err="1"/>
              <a:t>policies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</a:t>
            </a:r>
            <a:r>
              <a:rPr lang="de-DE" dirty="0" err="1"/>
              <a:t>globally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consumer-specific</a:t>
            </a:r>
            <a:r>
              <a:rPr lang="de-DE" dirty="0"/>
              <a:t>)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9165526-E456-00CF-1F27-91D5E3A2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55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7FE446-B581-7E3A-FC32-85DE88269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Prometheus </a:t>
            </a:r>
            <a:r>
              <a:rPr lang="de-DE" dirty="0" err="1"/>
              <a:t>Metrics</a:t>
            </a:r>
            <a:r>
              <a:rPr lang="de-DE" dirty="0"/>
              <a:t> </a:t>
            </a:r>
            <a:r>
              <a:rPr lang="de-DE" dirty="0" err="1"/>
              <a:t>Exporter</a:t>
            </a:r>
            <a:endParaRPr lang="de-DE" dirty="0"/>
          </a:p>
          <a:p>
            <a:pPr lvl="1"/>
            <a:r>
              <a:rPr lang="de-DE" dirty="0" err="1"/>
              <a:t>Offers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register</a:t>
            </a:r>
            <a:r>
              <a:rPr lang="de-DE" dirty="0"/>
              <a:t> a QoS </a:t>
            </a:r>
            <a:r>
              <a:rPr lang="de-DE" dirty="0" err="1"/>
              <a:t>metric</a:t>
            </a:r>
            <a:r>
              <a:rPr lang="de-DE" dirty="0"/>
              <a:t> (</a:t>
            </a:r>
            <a:r>
              <a:rPr lang="de-DE" dirty="0" err="1"/>
              <a:t>label</a:t>
            </a:r>
            <a:r>
              <a:rPr lang="de-DE" dirty="0"/>
              <a:t> +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Configured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scraped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Prometheus</a:t>
            </a:r>
          </a:p>
          <a:p>
            <a:r>
              <a:rPr lang="de-DE" dirty="0"/>
              <a:t>Test Provider</a:t>
            </a:r>
          </a:p>
          <a:p>
            <a:pPr lvl="1"/>
            <a:r>
              <a:rPr lang="de-DE" dirty="0"/>
              <a:t>2 Providers (</a:t>
            </a:r>
            <a:r>
              <a:rPr lang="de-DE" dirty="0" err="1"/>
              <a:t>identified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Port 8591 and 8592)</a:t>
            </a:r>
          </a:p>
          <a:p>
            <a:pPr lvl="1"/>
            <a:r>
              <a:rPr lang="de-DE" dirty="0" err="1"/>
              <a:t>Provide</a:t>
            </a:r>
            <a:r>
              <a:rPr lang="de-DE" dirty="0"/>
              <a:t> simple „</a:t>
            </a:r>
            <a:r>
              <a:rPr lang="de-DE" dirty="0" err="1"/>
              <a:t>get-result</a:t>
            </a:r>
            <a:r>
              <a:rPr lang="de-DE" dirty="0"/>
              <a:t>“ </a:t>
            </a:r>
            <a:r>
              <a:rPr lang="de-DE" dirty="0" err="1"/>
              <a:t>service</a:t>
            </a:r>
            <a:endParaRPr lang="de-DE" dirty="0"/>
          </a:p>
          <a:p>
            <a:pPr lvl="1"/>
            <a:r>
              <a:rPr lang="de-DE" dirty="0"/>
              <a:t>Simple UI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setting</a:t>
            </a:r>
            <a:r>
              <a:rPr lang="de-DE" dirty="0"/>
              <a:t> QoS </a:t>
            </a:r>
            <a:r>
              <a:rPr lang="de-DE" dirty="0" err="1"/>
              <a:t>metrics</a:t>
            </a:r>
            <a:r>
              <a:rPr lang="de-DE" dirty="0"/>
              <a:t> „ping“ and „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time“</a:t>
            </a:r>
          </a:p>
          <a:p>
            <a:r>
              <a:rPr lang="de-DE" dirty="0"/>
              <a:t>Test Consumer</a:t>
            </a:r>
          </a:p>
          <a:p>
            <a:pPr lvl="1"/>
            <a:r>
              <a:rPr lang="de-DE" dirty="0" err="1"/>
              <a:t>Consumes</a:t>
            </a:r>
            <a:r>
              <a:rPr lang="de-DE" dirty="0"/>
              <a:t> „</a:t>
            </a:r>
            <a:r>
              <a:rPr lang="de-DE" dirty="0" err="1"/>
              <a:t>get-result</a:t>
            </a:r>
            <a:r>
              <a:rPr lang="de-DE" dirty="0"/>
              <a:t>“ </a:t>
            </a:r>
            <a:r>
              <a:rPr lang="de-DE" dirty="0" err="1"/>
              <a:t>service</a:t>
            </a:r>
            <a:endParaRPr lang="de-DE" dirty="0"/>
          </a:p>
          <a:p>
            <a:pPr lvl="1"/>
            <a:r>
              <a:rPr lang="de-DE" dirty="0"/>
              <a:t>Simple UI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QoS </a:t>
            </a:r>
            <a:r>
              <a:rPr lang="de-DE" dirty="0" err="1"/>
              <a:t>strategy</a:t>
            </a:r>
            <a:r>
              <a:rPr lang="de-DE" dirty="0"/>
              <a:t>, optional </a:t>
            </a:r>
            <a:r>
              <a:rPr lang="de-DE" dirty="0" err="1"/>
              <a:t>parameters</a:t>
            </a:r>
            <a:r>
              <a:rPr lang="de-DE" dirty="0"/>
              <a:t> and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request</a:t>
            </a:r>
            <a:endParaRPr lang="de-DE" dirty="0"/>
          </a:p>
          <a:p>
            <a:pPr lvl="2"/>
            <a:r>
              <a:rPr lang="de-DE" dirty="0" err="1"/>
              <a:t>TotalTimeSortingPolicy</a:t>
            </a:r>
            <a:r>
              <a:rPr lang="de-DE" dirty="0"/>
              <a:t>: </a:t>
            </a:r>
            <a:r>
              <a:rPr lang="de-DE" dirty="0" err="1"/>
              <a:t>Sorts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ping and </a:t>
            </a:r>
            <a:r>
              <a:rPr lang="de-DE" dirty="0" err="1"/>
              <a:t>jobExecutionTime</a:t>
            </a:r>
            <a:r>
              <a:rPr lang="de-DE" dirty="0"/>
              <a:t> (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/>
              <a:t>)</a:t>
            </a:r>
            <a:endParaRPr lang="de-DE" dirty="0"/>
          </a:p>
          <a:p>
            <a:pPr lvl="1"/>
            <a:r>
              <a:rPr lang="de-DE" dirty="0" err="1"/>
              <a:t>Consumes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in </a:t>
            </a:r>
            <a:r>
              <a:rPr lang="de-DE" dirty="0" err="1"/>
              <a:t>orchestration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</a:p>
          <a:p>
            <a:pPr lvl="2"/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9165526-E456-00CF-1F27-91D5E3A2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1217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F230ED1-12EE-A006-B734-C779AE0B0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Further </a:t>
            </a:r>
            <a:r>
              <a:rPr lang="de-DE" dirty="0" err="1"/>
              <a:t>develop</a:t>
            </a:r>
            <a:r>
              <a:rPr lang="de-DE" dirty="0"/>
              <a:t> </a:t>
            </a:r>
            <a:r>
              <a:rPr lang="de-DE" dirty="0" err="1"/>
              <a:t>proof-of-concept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  <a:p>
            <a:pPr lvl="1"/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progress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forked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  <a:p>
            <a:r>
              <a:rPr lang="de-DE" dirty="0"/>
              <a:t>Implement </a:t>
            </a:r>
            <a:r>
              <a:rPr lang="de-DE" dirty="0" err="1"/>
              <a:t>reputation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verify</a:t>
            </a:r>
            <a:r>
              <a:rPr lang="de-DE" dirty="0"/>
              <a:t> </a:t>
            </a:r>
            <a:r>
              <a:rPr lang="de-DE" dirty="0" err="1"/>
              <a:t>providers</a:t>
            </a:r>
            <a:r>
              <a:rPr lang="de-DE" dirty="0"/>
              <a:t> </a:t>
            </a:r>
            <a:r>
              <a:rPr lang="de-DE" dirty="0" err="1"/>
              <a:t>comply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advertised</a:t>
            </a:r>
            <a:r>
              <a:rPr lang="de-DE" dirty="0"/>
              <a:t> QoS</a:t>
            </a:r>
          </a:p>
          <a:p>
            <a:r>
              <a:rPr lang="de-DE" dirty="0"/>
              <a:t>Create QoS </a:t>
            </a:r>
            <a:r>
              <a:rPr lang="de-DE" dirty="0" err="1"/>
              <a:t>strategies</a:t>
            </a:r>
            <a:r>
              <a:rPr lang="de-DE" dirty="0"/>
              <a:t> and </a:t>
            </a:r>
            <a:r>
              <a:rPr lang="de-DE" dirty="0" err="1"/>
              <a:t>Evaluators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real </a:t>
            </a:r>
            <a:r>
              <a:rPr lang="de-DE" dirty="0" err="1"/>
              <a:t>use-cases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401CAF4-9DC0-2E73-7C07-981DFCE8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</a:t>
            </a:r>
            <a:r>
              <a:rPr lang="de-DE" dirty="0" err="1"/>
              <a:t>steps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82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FE57B97-E95F-4EB8-A6FE-39AB1BDB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2800" dirty="0"/>
              <a:t>Any </a:t>
            </a:r>
            <a:r>
              <a:rPr lang="de-DE" sz="2800" dirty="0" err="1"/>
              <a:t>more</a:t>
            </a:r>
            <a:r>
              <a:rPr lang="de-DE" sz="2800" dirty="0"/>
              <a:t> </a:t>
            </a:r>
            <a:r>
              <a:rPr lang="de-DE" sz="2800" dirty="0" err="1"/>
              <a:t>questions</a:t>
            </a:r>
            <a:r>
              <a:rPr lang="de-DE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3494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HTW-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9B1C"/>
      </a:accent1>
      <a:accent2>
        <a:srgbClr val="006EB7"/>
      </a:accent2>
      <a:accent3>
        <a:srgbClr val="6C737B"/>
      </a:accent3>
      <a:accent4>
        <a:srgbClr val="999999"/>
      </a:accent4>
      <a:accent5>
        <a:srgbClr val="FBC376"/>
      </a:accent5>
      <a:accent6>
        <a:srgbClr val="3AB0FF"/>
      </a:accent6>
      <a:hlink>
        <a:srgbClr val="0563C1"/>
      </a:hlink>
      <a:folHlink>
        <a:srgbClr val="954F72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301</Words>
  <Application>Microsoft Office PowerPoint</Application>
  <PresentationFormat>Breitbild</PresentationFormat>
  <Paragraphs>48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</vt:lpstr>
      <vt:lpstr>Extended QoS</vt:lpstr>
      <vt:lpstr>Agenda</vt:lpstr>
      <vt:lpstr>Goals</vt:lpstr>
      <vt:lpstr>Basic architecture overview</vt:lpstr>
      <vt:lpstr>Demonstration</vt:lpstr>
      <vt:lpstr>Further steps</vt:lpstr>
      <vt:lpstr>PowerPoint-Präsentation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Richter, Lisanne</dc:creator>
  <cp:lastModifiedBy>189b4bcd, 33935181</cp:lastModifiedBy>
  <cp:revision>46</cp:revision>
  <dcterms:created xsi:type="dcterms:W3CDTF">2021-10-14T07:21:00Z</dcterms:created>
  <dcterms:modified xsi:type="dcterms:W3CDTF">2022-10-25T14:41:33Z</dcterms:modified>
</cp:coreProperties>
</file>