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4" r:id="rId6"/>
    <p:sldId id="265" r:id="rId7"/>
    <p:sldId id="261" r:id="rId8"/>
    <p:sldId id="266" r:id="rId9"/>
    <p:sldId id="263" r:id="rId10"/>
    <p:sldId id="267" r:id="rId11"/>
    <p:sldId id="271" r:id="rId12"/>
    <p:sldId id="269" r:id="rId13"/>
    <p:sldId id="273" r:id="rId14"/>
    <p:sldId id="274" r:id="rId15"/>
    <p:sldId id="276" r:id="rId16"/>
    <p:sldId id="275" r:id="rId17"/>
    <p:sldId id="278" r:id="rId18"/>
    <p:sldId id="277" r:id="rId19"/>
    <p:sldId id="284" r:id="rId20"/>
    <p:sldId id="280" r:id="rId21"/>
    <p:sldId id="28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7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65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3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4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46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37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6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2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3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7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7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8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8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3BD1D-5AB9-4389-8195-0FFFDC4EBD2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3A8155-3C38-484F-8034-5F6C68B7B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5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aoxuefeng.com/wiki/896043488029600/90000411109334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aoxuefeng.com/wiki/896043488029600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cnblogs.com/best/p/7474442.html#_label3_1_1_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282B2-339C-4876-B7F6-A5E4A728E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altLang="zh-CN" sz="6600" dirty="0">
                <a:solidFill>
                  <a:srgbClr val="FFFFFF"/>
                </a:solidFill>
              </a:rPr>
              <a:t>Git &amp; GitHub</a:t>
            </a:r>
            <a:endParaRPr lang="zh-CN" alt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AFBDD-F6B8-49A6-B611-E763E3811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en-US" altLang="zh-CN" sz="2000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r>
              <a:rPr lang="en-US" altLang="zh-CN" sz="2000" dirty="0">
                <a:solidFill>
                  <a:srgbClr val="FFFFFF">
                    <a:alpha val="70000"/>
                  </a:srgbClr>
                </a:solidFill>
              </a:rPr>
              <a:t>                       Alex Chong</a:t>
            </a:r>
            <a:endParaRPr lang="zh-CN" altLang="en-US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版本回退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log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reset –hard HEAD^ \commit id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HEAD^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HEAD^^ … HEAD~100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来跳转不同层数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用具体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commit 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跳到指定版本。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reflog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B8BF5-ABF5-4DC6-93FB-2D178891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215332"/>
            <a:ext cx="402907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20507-0A18-4966-8396-3D7E7E83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08" y="4783008"/>
            <a:ext cx="2228850" cy="126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D39F1-03C5-4D8B-A860-B98BB82ED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241" y="4712190"/>
            <a:ext cx="2314575" cy="12763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6E3F01D-E605-4D8E-9120-C8C1B426234E}"/>
              </a:ext>
            </a:extLst>
          </p:cNvPr>
          <p:cNvSpPr/>
          <p:nvPr/>
        </p:nvSpPr>
        <p:spPr>
          <a:xfrm>
            <a:off x="3664495" y="5255466"/>
            <a:ext cx="391886" cy="321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0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撤销修改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checkout –file   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撤销工作区的修改。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reset HEAD file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撤销暂存区的修改。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删除文件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rm readme.txt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“remove file”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99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工作区（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Working Directory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）：文件夹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learngit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版本库（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Repository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）：隐藏文件夹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.git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暂存区（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Stage\Index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默认分支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和指针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第一步是用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add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把文件添加进去，实际上就是把文件修改添加到暂存区；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第二步是用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commit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提交更改，实际上就是把暂存区的所有内容提交到当前分支。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status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显示的就是工作区的修改、暂存区的状态</a:t>
            </a: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46BD6-EB24-43F1-B5EB-ACDB2EC5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30" y="4129913"/>
            <a:ext cx="45434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0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5173056" cy="132080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  <a:r>
              <a:rPr lang="en-US" altLang="zh-CN" dirty="0"/>
              <a:t>--</a:t>
            </a:r>
            <a:r>
              <a:rPr lang="zh-CN" altLang="en-US" dirty="0"/>
              <a:t>分支</a:t>
            </a:r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7" y="1942972"/>
            <a:ext cx="4926171" cy="45466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主分支（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一开始的时候，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分支是一条线，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指向最新的提交，再用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，就能确定当前分支，以及当前分支的提交点。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创建新分支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当我们创建新的分支，例如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新建了一个指针叫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，指向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相同的提交，再把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，就表示当前分支在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checkout –b dev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等于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branch dev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checkout dev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54FF8-EB6B-4754-9419-443121CF3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384" y="1860374"/>
            <a:ext cx="2596281" cy="1302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BD5B0-3F71-481D-B775-14D40C2C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84" y="4413234"/>
            <a:ext cx="2596283" cy="159563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05135F6-9FE9-4994-AE39-84BD483681F7}"/>
              </a:ext>
            </a:extLst>
          </p:cNvPr>
          <p:cNvSpPr/>
          <p:nvPr/>
        </p:nvSpPr>
        <p:spPr>
          <a:xfrm>
            <a:off x="6917705" y="3844759"/>
            <a:ext cx="230819" cy="371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98BE80-D0B5-47E5-A6B6-35F22A55C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356" y="5889502"/>
            <a:ext cx="3419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6265010" cy="132080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  <a:r>
              <a:rPr lang="en-US" altLang="zh-CN" dirty="0"/>
              <a:t>--</a:t>
            </a:r>
            <a:r>
              <a:rPr lang="zh-CN" altLang="en-US" dirty="0"/>
              <a:t>分支</a:t>
            </a:r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42" y="2152050"/>
            <a:ext cx="5491058" cy="45594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此后的修改提交就针对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分支进行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commit -a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把主分支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分支，就完成了统一。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checkout master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切换回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分支后，刚才添加的内容不见了。因为那个提交是在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分支上，而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分支此刻的提交点并没有变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merge dev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分支后，就只剩下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分支，完成了分支合并。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branch –d dev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0A23C-DFC3-4F59-8FF0-23E88DC1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16" y="1768300"/>
            <a:ext cx="2596281" cy="1187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5AD84-B8C7-4781-B3F2-CE2BD040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13" y="3138851"/>
            <a:ext cx="2596283" cy="1414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3D5DE8-30A0-45B2-8113-F06AB2288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456" y="4850212"/>
            <a:ext cx="2738817" cy="108663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64EB227B-A67D-432F-A800-8C9D7F1476FE}"/>
              </a:ext>
            </a:extLst>
          </p:cNvPr>
          <p:cNvSpPr/>
          <p:nvPr/>
        </p:nvSpPr>
        <p:spPr>
          <a:xfrm>
            <a:off x="7693046" y="4850212"/>
            <a:ext cx="230819" cy="371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4FC8B4F-64CE-4FED-BCDE-83BDF6C92841}"/>
              </a:ext>
            </a:extLst>
          </p:cNvPr>
          <p:cNvSpPr/>
          <p:nvPr/>
        </p:nvSpPr>
        <p:spPr>
          <a:xfrm>
            <a:off x="7693046" y="3013659"/>
            <a:ext cx="230819" cy="371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05BB04-3CF8-4497-A9AF-EFC78ABF1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610" y="4553377"/>
            <a:ext cx="3024145" cy="7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5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6265010" cy="132080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  <a:r>
              <a:rPr lang="en-US" altLang="zh-CN" dirty="0"/>
              <a:t>--</a:t>
            </a:r>
            <a:r>
              <a:rPr lang="zh-CN" altLang="en-US" dirty="0"/>
              <a:t>分支</a:t>
            </a:r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42" y="1930400"/>
            <a:ext cx="7580270" cy="4559468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Git鼓励大量使用分支：</a:t>
            </a:r>
            <a:endParaRPr lang="zh-CN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查看分支：</a:t>
            </a:r>
            <a:r>
              <a:rPr lang="zh-CN" altLang="zh-CN" dirty="0">
                <a:solidFill>
                  <a:srgbClr val="DD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branch</a:t>
            </a:r>
            <a:endParaRPr lang="zh-CN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创建分支：</a:t>
            </a:r>
            <a:r>
              <a:rPr lang="zh-CN" altLang="zh-CN" dirty="0">
                <a:solidFill>
                  <a:srgbClr val="DD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branch &lt;name&gt;</a:t>
            </a:r>
            <a:endParaRPr lang="zh-CN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切换分支：</a:t>
            </a:r>
            <a:r>
              <a:rPr lang="zh-CN" altLang="zh-CN" dirty="0">
                <a:solidFill>
                  <a:srgbClr val="DD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checkout &lt;name&gt;</a:t>
            </a:r>
            <a:r>
              <a:rPr lang="zh-CN" altLang="zh-CN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或者</a:t>
            </a:r>
            <a:r>
              <a:rPr lang="zh-CN" altLang="zh-CN" dirty="0">
                <a:solidFill>
                  <a:srgbClr val="DD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switch &lt;name&gt;</a:t>
            </a:r>
            <a:endParaRPr lang="zh-CN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创建+切换分支：</a:t>
            </a:r>
            <a:r>
              <a:rPr lang="zh-CN" altLang="zh-CN" dirty="0">
                <a:solidFill>
                  <a:srgbClr val="DD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checkout -b &lt;name&gt;</a:t>
            </a:r>
            <a:r>
              <a:rPr lang="zh-CN" altLang="zh-CN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或者</a:t>
            </a:r>
            <a:r>
              <a:rPr lang="zh-CN" altLang="zh-CN" dirty="0">
                <a:solidFill>
                  <a:srgbClr val="DD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switch -c &lt;name&gt;</a:t>
            </a:r>
            <a:endParaRPr lang="zh-CN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合并某分支到当前分支：</a:t>
            </a:r>
            <a:r>
              <a:rPr lang="zh-CN" altLang="zh-CN" dirty="0">
                <a:solidFill>
                  <a:srgbClr val="DD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merge &lt;name&gt;</a:t>
            </a:r>
            <a:endParaRPr lang="zh-CN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删除分支：</a:t>
            </a:r>
            <a:r>
              <a:rPr lang="zh-CN" altLang="zh-CN" dirty="0">
                <a:solidFill>
                  <a:srgbClr val="DD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branch -d &lt;name&gt;</a:t>
            </a:r>
            <a:endParaRPr lang="en-US" altLang="zh-CN" dirty="0">
              <a:solidFill>
                <a:srgbClr val="DD005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solidFill>
                <a:srgbClr val="DD005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solidFill>
                <a:srgbClr val="DD005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分支冲突</a:t>
            </a:r>
            <a:endParaRPr lang="en-US" altLang="zh-CN" dirty="0">
              <a:solidFill>
                <a:srgbClr val="6666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简单说就是在不同分支上对同一行内容进行了修改，然后合并的时候就会产生冲突（</a:t>
            </a:r>
            <a:r>
              <a:rPr lang="en-US" altLang="zh-CN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conflict</a:t>
            </a:r>
            <a:r>
              <a:rPr lang="zh-CN" altLang="en-US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）。这时候需要手动解决冲突并提交。</a:t>
            </a:r>
            <a:endParaRPr lang="en-US" altLang="zh-CN" dirty="0">
              <a:solidFill>
                <a:srgbClr val="6666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600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dirty="0">
                <a:hlinkClick r:id="rId2"/>
              </a:rPr>
              <a:t>https://www.liaoxuefeng.com/wiki/896043488029600/900004111093344</a:t>
            </a:r>
            <a:r>
              <a:rPr lang="zh-CN" altLang="en-US" sz="1600" dirty="0">
                <a:solidFill>
                  <a:srgbClr val="6666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solidFill>
                <a:srgbClr val="6666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53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  <a:r>
              <a:rPr lang="en-US" altLang="zh-CN" dirty="0"/>
              <a:t>—</a:t>
            </a:r>
            <a:r>
              <a:rPr lang="zh-CN" altLang="en-US" dirty="0"/>
              <a:t>远程库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账号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SSH Key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ssh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-keygen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“youremail@domain.com”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用户主目录里找到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目录，里面有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id_rsa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id_rsa.pub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两个文件，这两个就是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SSH Key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的秘钥对，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id_rsa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是私钥，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id_rsa.pub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是公钥。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CC908-69D5-4F1E-88A1-D7AFD9FA2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80" y="3552825"/>
            <a:ext cx="514350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122DA-3C2D-4227-A998-4EC9A9D7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26" y="5224509"/>
            <a:ext cx="42862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6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  <a:r>
              <a:rPr lang="en-US" altLang="zh-CN" dirty="0"/>
              <a:t>—</a:t>
            </a:r>
            <a:r>
              <a:rPr lang="zh-CN" altLang="en-US" dirty="0"/>
              <a:t>远程库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GitHub-&gt;Settings-&gt;SSH keys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此外还可以自己动手搭建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服务器。自行学习研究。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521F3-9EB4-4A41-9694-D3C87C92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64" y="2070279"/>
            <a:ext cx="9886114" cy="32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3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  <a:r>
              <a:rPr lang="en-US" altLang="zh-CN" dirty="0"/>
              <a:t>—</a:t>
            </a:r>
            <a:r>
              <a:rPr lang="zh-CN" altLang="en-US" dirty="0"/>
              <a:t>远程库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5007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创建并关联远程库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上创建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learngit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远程库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初次关联，用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方法都可以，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的方法最快。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remote add origin https://github.com/AlexChongMicrosoft/learngit.git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push -u origin master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此后再次推送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push origin master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从远程库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clone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clone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git@github.com:AlexChongMicrosoft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learngit.git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F291FF-95FF-4051-903A-6DC7BA504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30030"/>
            <a:ext cx="92106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  <a:r>
              <a:rPr lang="en-US" altLang="zh-CN" dirty="0"/>
              <a:t>—</a:t>
            </a:r>
            <a:r>
              <a:rPr lang="zh-CN" altLang="en-US" dirty="0"/>
              <a:t>远程库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5007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6.Pull Request\PR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把自己的修改意见提交到被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的官方仓库，用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FA8BA-BE89-42CF-B43C-6E76078C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8" y="2659850"/>
            <a:ext cx="9095403" cy="35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3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Git &amp; GitHub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Git.</a:t>
            </a:r>
          </a:p>
          <a:p>
            <a:pPr marL="0" indent="0">
              <a:buNone/>
            </a:pPr>
            <a:r>
              <a:rPr lang="en-US" altLang="zh-CN" dirty="0"/>
              <a:t>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是目前世界上最先进的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分布式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版本控制系统。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分布式               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             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集中式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CD13B-1110-49A1-8ABB-D7177F32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17" y="3067926"/>
            <a:ext cx="2435263" cy="1718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D8B98B-D6FD-4880-A1EB-FB7E23FDE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2862847"/>
            <a:ext cx="2240664" cy="195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9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  <a:r>
              <a:rPr lang="en-US" altLang="zh-CN" dirty="0"/>
              <a:t>—</a:t>
            </a:r>
            <a:r>
              <a:rPr lang="zh-CN" altLang="en-US" dirty="0"/>
              <a:t>远程库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Azure Repo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遵从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协议，所以可以用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bash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来进行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等操作。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中可以使用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Team Explorer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来连接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Azure Repo</a:t>
            </a: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D03B0-CF11-4675-A00A-BCF95DED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47843"/>
            <a:ext cx="9241107" cy="2295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8AA5A0-A12F-4D18-9CDE-5B205108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07482"/>
            <a:ext cx="2854973" cy="21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9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  <a:r>
              <a:rPr lang="en-US" altLang="zh-CN" dirty="0"/>
              <a:t>—</a:t>
            </a:r>
            <a:r>
              <a:rPr lang="zh-CN" altLang="en-US" dirty="0"/>
              <a:t>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2B676-51FB-45C0-97B9-0E6B5BED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9" y="2237729"/>
            <a:ext cx="9143397" cy="26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0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的参考资料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5007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官网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https://git-scm.com/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教程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https://www.liaoxuefeng.com/wiki/896043488029600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一小时学会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https://www.cnblogs.com/best/p/7474442.html#_label3_1_1_4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4.GitHub</a:t>
            </a:r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https://github.com/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0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Git &amp; GitHub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 GitHub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世界上最大的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开源平台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55387-2352-45D0-8B65-E376A091D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62870"/>
            <a:ext cx="7912559" cy="29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4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的基本概念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1.Repository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（版本库）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版本库又名仓库，英文名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repository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，你可以简单理解成一个目录，这个目录里面的所有文件都可以被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管理起来，每个文件的修改、删除，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都能跟踪，以便任何时刻都可以追踪历史，或者在将来某个时刻可以“还原”。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2.Remote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（远程库和本地库）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在服务器端的库就是远程库，在自己机器上的库就是本地库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3.Fork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Clone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上，把别人的远程仓库复制一份到自己的远程仓库。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上的远程仓库复制到本地仓库。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DA5A4-9775-4B3F-9F93-B9521C53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80" y="4981136"/>
            <a:ext cx="2695575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389E85-48C3-4AF2-85D8-B8A03D22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725593"/>
            <a:ext cx="13620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5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的基本概念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3.Branch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分支之间互不干扰，平行开展工作，最后一次性合并。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4.Commit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Pull Request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是提交到自己的库，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Pull Request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是提交自己的成果到被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的远程仓库。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F8C5D-1EC7-4B7C-ABFE-6584B396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240" y="2556944"/>
            <a:ext cx="4863212" cy="1744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68182-7FB8-4FB0-A0E4-DBFBD38FF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44" y="2422805"/>
            <a:ext cx="4457796" cy="198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0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的基本概念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举个例子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Martin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repo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，我们可以认为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Martin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repo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此时是官方仓库。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上的远程仓库复制到本地计算机上的本地仓库，叫做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在本地的仓库中同时开启了两个功能的开发，可以用到两个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branch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提交自己的修改，叫做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想把自己修改的文件上传到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Martin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repo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，要通过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Pull Request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439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的安装和配置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hlinkClick r:id="rId2"/>
              </a:rPr>
              <a:t>https://git-scm.com/downloads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下载并安装后，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bash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正常工作即表示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安装成功。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89CCF-0231-4CD3-AABE-0DECBC7EB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80" y="1934327"/>
            <a:ext cx="6064899" cy="2053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FAFB8-E724-49CA-9F81-6FCDE781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80" y="4383257"/>
            <a:ext cx="5743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 git config --global user.name "Your Name"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 git config --global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user.email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"email@example.com"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repo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创建空目录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mkdir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learngit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 cd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learngit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 git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5E968-D16E-4D66-8F75-5026A1D8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4667108"/>
            <a:ext cx="4888463" cy="1696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6723F2-614E-47CF-83DC-0A969BD48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86568"/>
            <a:ext cx="3686175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7ADDC-E055-494C-AD22-95C58F6BE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10" y="2811123"/>
            <a:ext cx="4219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9AB3-27CD-4EB7-B939-EBD0A7B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6B0-2DF3-4819-A148-8EEB51C4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72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commit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repo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learngit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）下增加一个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readme.txt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的文本。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add readme.txt 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commit –m “wrote a readme file”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查看状态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status 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查看库的状态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工作区的修改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$git diff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查看具体修改内容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4B7A6-9C1E-4BA4-8726-4D33D27C8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578" y="689011"/>
            <a:ext cx="5924550" cy="1314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178F9-09E5-409C-BE3B-A0A6C04B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52" y="4807253"/>
            <a:ext cx="4886325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795C7-4D92-4E06-9FDE-8BEC45036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863" y="3626153"/>
            <a:ext cx="40386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68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1827</Words>
  <Application>Microsoft Office PowerPoint</Application>
  <PresentationFormat>Widescreen</PresentationFormat>
  <Paragraphs>198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微软雅黑 Light</vt:lpstr>
      <vt:lpstr>Arial</vt:lpstr>
      <vt:lpstr>Trebuchet MS</vt:lpstr>
      <vt:lpstr>Wingdings 3</vt:lpstr>
      <vt:lpstr>Facet</vt:lpstr>
      <vt:lpstr>Git &amp; GitHub</vt:lpstr>
      <vt:lpstr>什么是Git &amp; GitHub</vt:lpstr>
      <vt:lpstr>什么是Git &amp; GitHub</vt:lpstr>
      <vt:lpstr>Git的基本概念</vt:lpstr>
      <vt:lpstr>Git的基本概念</vt:lpstr>
      <vt:lpstr>Git的基本概念</vt:lpstr>
      <vt:lpstr>Git的安装和配置</vt:lpstr>
      <vt:lpstr>Git的使用</vt:lpstr>
      <vt:lpstr>Git的使用</vt:lpstr>
      <vt:lpstr>Git的使用</vt:lpstr>
      <vt:lpstr>Git的使用</vt:lpstr>
      <vt:lpstr>Git的使用</vt:lpstr>
      <vt:lpstr>Git的使用--分支branch</vt:lpstr>
      <vt:lpstr>Git的使用--分支branch</vt:lpstr>
      <vt:lpstr>Git的使用--分支branch</vt:lpstr>
      <vt:lpstr>Git的使用—远程库</vt:lpstr>
      <vt:lpstr>Git的使用—远程库</vt:lpstr>
      <vt:lpstr>Git的使用—远程库</vt:lpstr>
      <vt:lpstr>Git的使用—远程库</vt:lpstr>
      <vt:lpstr>Git的使用—远程库</vt:lpstr>
      <vt:lpstr>Git的使用—总结</vt:lpstr>
      <vt:lpstr>Git的参考资料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Alex Chong</dc:creator>
  <cp:lastModifiedBy>Alex Chong</cp:lastModifiedBy>
  <cp:revision>15</cp:revision>
  <dcterms:created xsi:type="dcterms:W3CDTF">2020-03-14T13:39:33Z</dcterms:created>
  <dcterms:modified xsi:type="dcterms:W3CDTF">2020-03-14T15:51:51Z</dcterms:modified>
</cp:coreProperties>
</file>