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6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5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2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6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C8A7-48BB-4891-9959-43440F568C8B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E33E-2740-49DA-8AD8-9B9C68866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52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Christensen, Alexander</dc:creator>
  <cp:lastModifiedBy>Christensen, Alexander</cp:lastModifiedBy>
  <cp:revision>4</cp:revision>
  <dcterms:created xsi:type="dcterms:W3CDTF">2023-09-10T11:53:44Z</dcterms:created>
  <dcterms:modified xsi:type="dcterms:W3CDTF">2023-09-10T13:10:03Z</dcterms:modified>
</cp:coreProperties>
</file>