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7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8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5A031A-ECB3-4366-AD82-B3D0BA595A3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7FE00F-E9D4-4BCD-8B26-E52D8464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B7FD-8D8F-48C3-404D-16C7664A4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/>
              <a:t>ArtClub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40F6-EF4E-5F7C-6FAF-7635670F7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79572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C863-2387-7361-922D-C03E5A07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6371-E25B-71B2-2DA3-6B84D243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 up button for register to the site</a:t>
            </a:r>
          </a:p>
          <a:p>
            <a:pPr marL="0" indent="0">
              <a:buNone/>
            </a:pPr>
            <a:r>
              <a:rPr lang="en-US" dirty="0"/>
              <a:t>Log in button to </a:t>
            </a:r>
            <a:r>
              <a:rPr lang="en-US" dirty="0" err="1"/>
              <a:t>acces</a:t>
            </a:r>
            <a:r>
              <a:rPr lang="en-US" dirty="0"/>
              <a:t> your account</a:t>
            </a:r>
          </a:p>
          <a:p>
            <a:pPr marL="0" indent="0">
              <a:buNone/>
            </a:pPr>
            <a:r>
              <a:rPr lang="en-US" dirty="0"/>
              <a:t>Nav bar with following button: Home, About, Events, Gallery, Members</a:t>
            </a:r>
          </a:p>
          <a:p>
            <a:pPr marL="0" indent="0">
              <a:buNone/>
            </a:pPr>
            <a:r>
              <a:rPr lang="en-US" dirty="0"/>
              <a:t>A short description about the site</a:t>
            </a:r>
          </a:p>
          <a:p>
            <a:pPr marL="0" indent="0">
              <a:buNone/>
            </a:pPr>
            <a:r>
              <a:rPr lang="en-US" dirty="0"/>
              <a:t>Explore more button that will redirect to the gallery page</a:t>
            </a:r>
          </a:p>
        </p:txBody>
      </p:sp>
    </p:spTree>
    <p:extLst>
      <p:ext uri="{BB962C8B-B14F-4D97-AF65-F5344CB8AC3E}">
        <p14:creationId xmlns:p14="http://schemas.microsoft.com/office/powerpoint/2010/main" val="145058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7941-4EEC-447D-F765-F445501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6E75-1E84-EB08-947B-8F83163D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description about our Art Club</a:t>
            </a:r>
          </a:p>
          <a:p>
            <a:r>
              <a:rPr lang="en-US" dirty="0"/>
              <a:t>A short description about our mission</a:t>
            </a:r>
          </a:p>
          <a:p>
            <a:r>
              <a:rPr lang="en-US" dirty="0"/>
              <a:t>A short description about events and gallery</a:t>
            </a:r>
          </a:p>
          <a:p>
            <a:r>
              <a:rPr lang="en-US" dirty="0"/>
              <a:t>A short description about out community</a:t>
            </a:r>
          </a:p>
          <a:p>
            <a:r>
              <a:rPr lang="en-US" dirty="0"/>
              <a:t>Why join us?</a:t>
            </a:r>
          </a:p>
        </p:txBody>
      </p:sp>
    </p:spTree>
    <p:extLst>
      <p:ext uri="{BB962C8B-B14F-4D97-AF65-F5344CB8AC3E}">
        <p14:creationId xmlns:p14="http://schemas.microsoft.com/office/powerpoint/2010/main" val="24375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EE87-7F2A-6E6F-EAA6-28BCD720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9DBF-E92E-2B7C-3100-A3134C9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 admin account you have the possibility to create an event, to </a:t>
            </a:r>
            <a:r>
              <a:rPr lang="en-US" dirty="0" err="1"/>
              <a:t>detele</a:t>
            </a:r>
            <a:r>
              <a:rPr lang="en-US" dirty="0"/>
              <a:t>, edit some events and show all the events that will be</a:t>
            </a:r>
          </a:p>
          <a:p>
            <a:r>
              <a:rPr lang="en-US" dirty="0"/>
              <a:t>If you have an user account you have the possibility to view all the display</a:t>
            </a:r>
          </a:p>
        </p:txBody>
      </p:sp>
    </p:spTree>
    <p:extLst>
      <p:ext uri="{BB962C8B-B14F-4D97-AF65-F5344CB8AC3E}">
        <p14:creationId xmlns:p14="http://schemas.microsoft.com/office/powerpoint/2010/main" val="161674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4AD8-2D31-DF74-84B1-B335223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2E57-922A-6ECE-B752-66F5B34A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page you have the possibility to search some famous picture and you have 2 different criteria to do that: By artist and By Name of the picture</a:t>
            </a:r>
          </a:p>
          <a:p>
            <a:r>
              <a:rPr lang="en-US" dirty="0"/>
              <a:t>We have a big database with a lot of artists and their pictures</a:t>
            </a:r>
          </a:p>
          <a:p>
            <a:r>
              <a:rPr lang="en-US" dirty="0"/>
              <a:t>If you click on the pictures you will observe a pop-up and you can see a lot of </a:t>
            </a:r>
            <a:r>
              <a:rPr lang="en-US" dirty="0" err="1"/>
              <a:t>detailts</a:t>
            </a:r>
            <a:r>
              <a:rPr lang="en-US" dirty="0"/>
              <a:t> about that: Artist and his Photos, Year, Century and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65948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F8D0-4B92-6B50-6CE7-B956B121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DA4C-97E6-0872-61DA-6A2725A8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page you have the possibility to became an member in our site and you can </a:t>
            </a:r>
            <a:r>
              <a:rPr lang="en-US" dirty="0" err="1"/>
              <a:t>choise</a:t>
            </a:r>
            <a:r>
              <a:rPr lang="en-US" dirty="0"/>
              <a:t> to different packages: basic, standard, premium</a:t>
            </a:r>
          </a:p>
          <a:p>
            <a:r>
              <a:rPr lang="en-US" dirty="0"/>
              <a:t>If you want to became an administrator you  will pay 100$ for that with </a:t>
            </a:r>
            <a:r>
              <a:rPr lang="en-US"/>
              <a:t>you credit card</a:t>
            </a:r>
          </a:p>
        </p:txBody>
      </p:sp>
    </p:spTree>
    <p:extLst>
      <p:ext uri="{BB962C8B-B14F-4D97-AF65-F5344CB8AC3E}">
        <p14:creationId xmlns:p14="http://schemas.microsoft.com/office/powerpoint/2010/main" val="31455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</TotalTime>
  <Words>254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ArtClub</vt:lpstr>
      <vt:lpstr>Home page</vt:lpstr>
      <vt:lpstr>About Page</vt:lpstr>
      <vt:lpstr>Events Page</vt:lpstr>
      <vt:lpstr>Gallery Page</vt:lpstr>
      <vt:lpstr>Members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ArtClub</dc:title>
  <dc:creator>Alex Ciucu</dc:creator>
  <cp:lastModifiedBy>Alex Ciucu</cp:lastModifiedBy>
  <cp:revision>1</cp:revision>
  <dcterms:created xsi:type="dcterms:W3CDTF">2024-05-28T13:13:47Z</dcterms:created>
  <dcterms:modified xsi:type="dcterms:W3CDTF">2024-05-28T13:29:10Z</dcterms:modified>
</cp:coreProperties>
</file>