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7656111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7656111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6561117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76561117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6561117b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6561117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c3efa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c3efa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9680a4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9680a4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9680a4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79680a4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656111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656111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7656111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7656111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7656111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7656111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76561117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76561117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6561117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6561117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6561117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6561117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6561117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6561117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6561117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6561117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zIY87vU33aA&amp;t=5494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311700" y="514425"/>
            <a:ext cx="85206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React</a:t>
            </a:r>
            <a:endParaRPr sz="5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50" y="1381125"/>
            <a:ext cx="4890488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103075" y="731225"/>
            <a:ext cx="2057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tipo </a:t>
            </a:r>
            <a:r>
              <a:rPr b="1" lang="es"/>
              <a:t>función</a:t>
            </a:r>
            <a:endParaRPr b="1"/>
          </a:p>
        </p:txBody>
      </p:sp>
      <p:sp>
        <p:nvSpPr>
          <p:cNvPr id="125" name="Google Shape;125;p22"/>
          <p:cNvSpPr txBox="1"/>
          <p:nvPr/>
        </p:nvSpPr>
        <p:spPr>
          <a:xfrm>
            <a:off x="6089125" y="883625"/>
            <a:ext cx="2057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tipo clase</a:t>
            </a:r>
            <a:endParaRPr b="1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147706" cy="36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706" y="1400575"/>
            <a:ext cx="4105473" cy="35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PROPS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13" y="1181550"/>
            <a:ext cx="7953775" cy="13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279" y="2735575"/>
            <a:ext cx="7087434" cy="18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ctrTitle"/>
          </p:nvPr>
        </p:nvSpPr>
        <p:spPr>
          <a:xfrm>
            <a:off x="311700" y="514425"/>
            <a:ext cx="85206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PrimeReact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3811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625" y="1601200"/>
            <a:ext cx="4519150" cy="8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2312400" y="2886875"/>
            <a:ext cx="45192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npm install classnames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npm install react-transition-group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react-router-dom(REACT)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311700" y="44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 DE SOPORTE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1388125" y="2354850"/>
            <a:ext cx="59739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3"/>
              </a:rPr>
              <a:t>https://www.youtube.com/watch?v=zIY87vU33aA&amp;t=5494s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8450"/>
            <a:ext cx="2301600" cy="21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100" y="387875"/>
            <a:ext cx="33813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3475" y="1504950"/>
            <a:ext cx="2963301" cy="16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2050" y="2429225"/>
            <a:ext cx="2512300" cy="181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3602970" cy="123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7975" y="2850600"/>
            <a:ext cx="6667950" cy="13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 JAVASCRIPT PURO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100" y="1536850"/>
            <a:ext cx="7241875" cy="17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 JQUERY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25" y="2097625"/>
            <a:ext cx="8291575" cy="13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REACT DOM &amp; JSX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5189" l="45951" r="0" t="65388"/>
          <a:stretch/>
        </p:blipFill>
        <p:spPr>
          <a:xfrm>
            <a:off x="1276575" y="1189825"/>
            <a:ext cx="6829075" cy="1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933" y="3256875"/>
            <a:ext cx="7265143" cy="1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AMBIENTE DE DESARROLLO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5" y="1232100"/>
            <a:ext cx="2549476" cy="211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600" y="1300262"/>
            <a:ext cx="4167675" cy="18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Instalacion de React Creat App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13" y="1519825"/>
            <a:ext cx="8151575" cy="11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25" y="3523550"/>
            <a:ext cx="8151550" cy="11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del Proyecto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184785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800" y="1197087"/>
            <a:ext cx="1847850" cy="20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7025" y="1017724"/>
            <a:ext cx="1800225" cy="21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4625" y="4087300"/>
            <a:ext cx="236220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7434638" y="3173075"/>
            <a:ext cx="285000" cy="30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6775" y="3503200"/>
            <a:ext cx="3058500" cy="15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3643225" y="3503188"/>
            <a:ext cx="285000" cy="30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21"/>
          <p:cNvCxnSpPr/>
          <p:nvPr/>
        </p:nvCxnSpPr>
        <p:spPr>
          <a:xfrm>
            <a:off x="2305275" y="1499675"/>
            <a:ext cx="886200" cy="42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1"/>
          <p:cNvCxnSpPr/>
          <p:nvPr/>
        </p:nvCxnSpPr>
        <p:spPr>
          <a:xfrm>
            <a:off x="6051100" y="1874538"/>
            <a:ext cx="886200" cy="42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1"/>
          <p:cNvCxnSpPr/>
          <p:nvPr/>
        </p:nvCxnSpPr>
        <p:spPr>
          <a:xfrm flipH="1">
            <a:off x="7622225" y="619700"/>
            <a:ext cx="706500" cy="95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