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Двоичное кодирование целых чисел. Коды Грея. Достоинства кодов Грея перед кодированием двоичной системой счисления.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400800" cy="1752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Двоичное кодирование целых </a:t>
            </a:r>
            <a:r>
              <a:rPr lang="ru-RU" b="1" dirty="0" smtClean="0"/>
              <a:t>чисел</a:t>
            </a:r>
            <a:endParaRPr lang="ru-RU" dirty="0"/>
          </a:p>
        </p:txBody>
      </p:sp>
      <p:pic>
        <p:nvPicPr>
          <p:cNvPr id="5122" name="Picture 2" descr="Перевод чисел в различные системы счислени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07396" cy="4468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Таблица с двоичной системой счисления</a:t>
            </a:r>
            <a:endParaRPr lang="ru-RU" dirty="0"/>
          </a:p>
        </p:txBody>
      </p:sp>
      <p:pic>
        <p:nvPicPr>
          <p:cNvPr id="3074" name="Picture 2" descr="1.1.9.1.1 Двоичная система счисления. – Микропроцессорные Средства  Автоматизаци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47800"/>
            <a:ext cx="2743200" cy="5123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Функция перевода из 10-ой в 2-ую систему счисления</a:t>
            </a:r>
            <a:endParaRPr lang="ru-RU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0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 кодом Грея</a:t>
            </a:r>
            <a:endParaRPr lang="ru-RU" dirty="0"/>
          </a:p>
        </p:txBody>
      </p:sp>
      <p:pic>
        <p:nvPicPr>
          <p:cNvPr id="2050" name="Picture 2" descr="Как преобразовать код Грея от энкодеров в двоичный код » Digitrode.r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00200"/>
            <a:ext cx="4343400" cy="4876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способ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610600" cy="366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ru-RU" dirty="0" smtClean="0"/>
              <a:t>способ</a:t>
            </a:r>
            <a:endParaRPr lang="ru-RU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71600"/>
            <a:ext cx="4191000" cy="529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</a:t>
            </a:r>
            <a:r>
              <a:rPr lang="ru-RU" dirty="0" smtClean="0"/>
              <a:t>кода Грея в </a:t>
            </a:r>
            <a:r>
              <a:rPr lang="ru-RU" dirty="0" smtClean="0"/>
              <a:t>декодирование </a:t>
            </a:r>
            <a:r>
              <a:rPr lang="ru-RU" dirty="0" smtClean="0"/>
              <a:t>сигнала ротационного </a:t>
            </a:r>
            <a:r>
              <a:rPr lang="ru-RU" dirty="0" err="1" smtClean="0"/>
              <a:t>энкодера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05000"/>
            <a:ext cx="5283164" cy="472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190</TotalTime>
  <Words>51</Words>
  <PresentationFormat>Экран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Двоичное кодирование целых чисел. Коды Грея. Достоинства кодов Грея перед кодированием двоичной системой счисления.</vt:lpstr>
      <vt:lpstr>Двоичное кодирование целых чисел</vt:lpstr>
      <vt:lpstr>Таблица с двоичной системой счисления</vt:lpstr>
      <vt:lpstr>Функция перевода из 10-ой в 2-ую систему счисления</vt:lpstr>
      <vt:lpstr>Таблица с кодом Грея</vt:lpstr>
      <vt:lpstr>1 способ</vt:lpstr>
      <vt:lpstr>2 способ</vt:lpstr>
      <vt:lpstr>Пример использования кода Грея в декодирование сигнала ротационного энкодера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</dc:creator>
  <cp:lastModifiedBy>Alex</cp:lastModifiedBy>
  <cp:revision>11</cp:revision>
  <dcterms:created xsi:type="dcterms:W3CDTF">2025-04-29T15:25:32Z</dcterms:created>
  <dcterms:modified xsi:type="dcterms:W3CDTF">2025-04-29T18:46:47Z</dcterms:modified>
</cp:coreProperties>
</file>