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df06cd31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df06cd31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df06cd31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df06cd31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df06cd31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df06cd31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df06cd31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df06cd31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df06cd31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df06cd31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df06cd31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df06cd31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df06cd31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df06cd31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df06cd31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df06cd31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df06cd31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df06cd31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df06cd31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df06cd31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04ed42f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04ed42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d7c3b82b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d7c3b82b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04ed42f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04ed42f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df06cd3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df06cd3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d7c3b82b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d7c3b82b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df06cd3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df06cd3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df06cd31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df06cd31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df06cd31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df06cd31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df06cd31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df06cd31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34.png"/><Relationship Id="rId7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35.png"/><Relationship Id="rId7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33.png"/><Relationship Id="rId7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975" y="3265300"/>
            <a:ext cx="9144000" cy="18780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4663" y="3265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Aplicación para la gestión del ocio</a:t>
            </a:r>
            <a:endParaRPr sz="33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5525" l="11253" r="0" t="11069"/>
          <a:stretch/>
        </p:blipFill>
        <p:spPr>
          <a:xfrm>
            <a:off x="2069438" y="1293900"/>
            <a:ext cx="5011076" cy="17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0575"/>
            <a:ext cx="2355302" cy="65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10913" l="7310" r="8663" t="8421"/>
          <a:stretch/>
        </p:blipFill>
        <p:spPr>
          <a:xfrm>
            <a:off x="7042285" y="252037"/>
            <a:ext cx="1790014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072000" y="4415075"/>
            <a:ext cx="3000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4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Grupo 2.3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13" y="858175"/>
            <a:ext cx="1764375" cy="345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2250950" y="374660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063" y="858175"/>
            <a:ext cx="1788311" cy="34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181" y="828625"/>
            <a:ext cx="1670395" cy="34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3673350" y="177987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044188" y="340900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2517" y="851600"/>
            <a:ext cx="1723558" cy="341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88" y="922400"/>
            <a:ext cx="1764375" cy="345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2222725" y="381082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838" y="922400"/>
            <a:ext cx="1788311" cy="34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7956" y="892850"/>
            <a:ext cx="1670395" cy="34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3830" y="892850"/>
            <a:ext cx="1720470" cy="34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/>
          <p:nvPr/>
        </p:nvSpPr>
        <p:spPr>
          <a:xfrm>
            <a:off x="3645125" y="184410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5481138" y="319265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7265225" y="343365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88" y="858175"/>
            <a:ext cx="1764375" cy="345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>
            <a:off x="1446125" y="374660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238" y="858175"/>
            <a:ext cx="1788311" cy="34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9043" y="843400"/>
            <a:ext cx="1670395" cy="34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/>
          <p:nvPr/>
        </p:nvSpPr>
        <p:spPr>
          <a:xfrm>
            <a:off x="2868525" y="177987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5143850" y="100190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5125" y="816425"/>
            <a:ext cx="1670400" cy="344522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/>
          <p:nvPr/>
        </p:nvSpPr>
        <p:spPr>
          <a:xfrm>
            <a:off x="6134313" y="340315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1025" y="834374"/>
            <a:ext cx="1764350" cy="3409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>
            <a:off x="0" y="1879100"/>
            <a:ext cx="7191000" cy="13116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127400" y="1965788"/>
            <a:ext cx="55191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Media </a:t>
            </a:r>
            <a:r>
              <a:rPr lang="es" sz="6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fidelidad</a:t>
            </a:r>
            <a:endParaRPr sz="6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850" y="1710800"/>
            <a:ext cx="1648200" cy="1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00" y="764813"/>
            <a:ext cx="1818075" cy="3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675" y="773787"/>
            <a:ext cx="1818075" cy="34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055" y="773775"/>
            <a:ext cx="1760095" cy="34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0606" y="773775"/>
            <a:ext cx="1641795" cy="34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985675" y="365535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3482313" y="382252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6082500" y="391672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00" y="764813"/>
            <a:ext cx="1818075" cy="3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8080" y="773775"/>
            <a:ext cx="1760095" cy="34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/>
          <p:nvPr/>
        </p:nvSpPr>
        <p:spPr>
          <a:xfrm>
            <a:off x="1834800" y="369227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3188075" y="165730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9939" y="764825"/>
            <a:ext cx="1716286" cy="346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2043" y="755875"/>
            <a:ext cx="1667757" cy="346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/>
          <p:nvPr/>
        </p:nvSpPr>
        <p:spPr>
          <a:xfrm>
            <a:off x="5317238" y="290250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75" y="755875"/>
            <a:ext cx="1818075" cy="34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/>
          <p:nvPr/>
        </p:nvSpPr>
        <p:spPr>
          <a:xfrm>
            <a:off x="1509925" y="367750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3188075" y="165730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675" y="765789"/>
            <a:ext cx="1716275" cy="344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675" y="765800"/>
            <a:ext cx="1777650" cy="349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4700" y="765800"/>
            <a:ext cx="1676250" cy="349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96325" y="751421"/>
            <a:ext cx="1716275" cy="3527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/>
          <p:nvPr/>
        </p:nvSpPr>
        <p:spPr>
          <a:xfrm>
            <a:off x="2859963" y="165730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5270300" y="108787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6293975" y="361785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0" y="748500"/>
            <a:ext cx="1818075" cy="34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/>
          <p:nvPr/>
        </p:nvSpPr>
        <p:spPr>
          <a:xfrm>
            <a:off x="1369650" y="367012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3047800" y="164992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400" y="758414"/>
            <a:ext cx="1716275" cy="344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1400" y="758425"/>
            <a:ext cx="1777650" cy="349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1780" y="753463"/>
            <a:ext cx="1733220" cy="35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5000" y="758352"/>
            <a:ext cx="1716275" cy="344802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/>
          <p:nvPr/>
        </p:nvSpPr>
        <p:spPr>
          <a:xfrm>
            <a:off x="2750400" y="164992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4158025" y="323922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6975950" y="108787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75" y="837900"/>
            <a:ext cx="1818075" cy="34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/>
          <p:nvPr/>
        </p:nvSpPr>
        <p:spPr>
          <a:xfrm>
            <a:off x="3304175" y="174412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3047800" y="164992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400" y="847814"/>
            <a:ext cx="1716275" cy="344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2500" y="822625"/>
            <a:ext cx="1777650" cy="349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8975" y="822627"/>
            <a:ext cx="1716275" cy="344802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/>
          <p:nvPr/>
        </p:nvSpPr>
        <p:spPr>
          <a:xfrm>
            <a:off x="1679750" y="376432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5620000" y="306937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3354688" y="180500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75" y="837900"/>
            <a:ext cx="1818075" cy="34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/>
          <p:nvPr/>
        </p:nvSpPr>
        <p:spPr>
          <a:xfrm>
            <a:off x="3304175" y="174412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047800" y="164992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400" y="847814"/>
            <a:ext cx="1716275" cy="344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3600" y="822625"/>
            <a:ext cx="1777650" cy="349827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/>
          <p:nvPr/>
        </p:nvSpPr>
        <p:spPr>
          <a:xfrm>
            <a:off x="1679750" y="376432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3354675" y="344417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5500" y="805778"/>
            <a:ext cx="1716275" cy="353195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/>
          <p:nvPr/>
        </p:nvSpPr>
        <p:spPr>
          <a:xfrm>
            <a:off x="5995375" y="385852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879100"/>
            <a:ext cx="6997200" cy="13116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12625" y="1879100"/>
            <a:ext cx="48525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HTA</a:t>
            </a:r>
            <a:endParaRPr sz="6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200" y="1173524"/>
            <a:ext cx="2581700" cy="25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2"/>
          <p:cNvPicPr preferRelativeResize="0"/>
          <p:nvPr/>
        </p:nvPicPr>
        <p:blipFill rotWithShape="1">
          <a:blip r:embed="rId3">
            <a:alphaModFix/>
          </a:blip>
          <a:srcRect b="15525" l="11253" r="0" t="11069"/>
          <a:stretch/>
        </p:blipFill>
        <p:spPr>
          <a:xfrm>
            <a:off x="1869288" y="876575"/>
            <a:ext cx="5786424" cy="19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/>
          <p:nvPr/>
        </p:nvSpPr>
        <p:spPr>
          <a:xfrm>
            <a:off x="2975" y="3265300"/>
            <a:ext cx="9144000" cy="18780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2680950" y="3389075"/>
            <a:ext cx="3782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Gracias por su atención</a:t>
            </a:r>
            <a:endParaRPr sz="3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240475" y="4509050"/>
            <a:ext cx="3060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Enrique Camacho García</a:t>
            </a: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3119400" y="4509050"/>
            <a:ext cx="3060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Alejandro Rodger Marín</a:t>
            </a: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5926875" y="4509050"/>
            <a:ext cx="3060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Alexander Collado Rojas</a:t>
            </a: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5" y="836093"/>
            <a:ext cx="9143999" cy="3336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1879100"/>
            <a:ext cx="6997200" cy="13116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12625" y="2043200"/>
            <a:ext cx="61158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de conceptos</a:t>
            </a:r>
            <a:endParaRPr sz="4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475" y="1710900"/>
            <a:ext cx="1648000" cy="1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888" y="456300"/>
            <a:ext cx="4806234" cy="423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1879100"/>
            <a:ext cx="7191000" cy="13116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112625" y="1879100"/>
            <a:ext cx="48525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6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Wireflow</a:t>
            </a:r>
            <a:endParaRPr i="1" sz="6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150" y="1710900"/>
            <a:ext cx="1648000" cy="1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2538"/>
            <a:ext cx="8839199" cy="4138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0" y="1879100"/>
            <a:ext cx="7191000" cy="13116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12625" y="1879100"/>
            <a:ext cx="55191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Baja fidelidad</a:t>
            </a:r>
            <a:endParaRPr sz="6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525" y="1502275"/>
            <a:ext cx="1910426" cy="191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38" y="944550"/>
            <a:ext cx="1764375" cy="345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313" y="861959"/>
            <a:ext cx="1764375" cy="3539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537" y="861950"/>
            <a:ext cx="1729735" cy="3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9112" y="872614"/>
            <a:ext cx="1729725" cy="3517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8688" y="880375"/>
            <a:ext cx="1764375" cy="350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1433975" y="383297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2066325" y="112050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3953900" y="1752825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6823500" y="1120500"/>
            <a:ext cx="1017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