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df06cd31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df06cd31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7883f917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7883f917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df06cd31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df06cd31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df06cd31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df06cd31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7883f917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7883f917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7883f917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7883f917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df06cd3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df06cd3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df06cd31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df06cd31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7883f9179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7883f9179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7883f917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7883f917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04ed42f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04ed42f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7883f917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7883f917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7883f9179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7883f9179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7883f9179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7883f9179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7883f9179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7883f9179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7883f9179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d7883f9179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7883f9179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7883f9179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7883f9179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7883f9179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7883f9179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7883f9179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7883f9179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d7883f9179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d7c3b82b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d7c3b82b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04ed42f3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04ed42f3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7883f917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7883f917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7883f917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7883f917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df06cd3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df06cd3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d7c3b82b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d7c3b82b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7883f917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7883f917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df06cd31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df06cd31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75" y="3265300"/>
            <a:ext cx="9144000" cy="18780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4663" y="3265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Aplicación para la gestión del ocio</a:t>
            </a:r>
            <a:endParaRPr sz="33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11253" t="11069" b="15525"/>
          <a:stretch/>
        </p:blipFill>
        <p:spPr>
          <a:xfrm>
            <a:off x="2069438" y="1293900"/>
            <a:ext cx="5011076" cy="172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0575"/>
            <a:ext cx="2355302" cy="65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l="7310" t="8421" r="8663" b="10913"/>
          <a:stretch/>
        </p:blipFill>
        <p:spPr>
          <a:xfrm>
            <a:off x="7042285" y="252037"/>
            <a:ext cx="1790014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072000" y="4415075"/>
            <a:ext cx="30000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4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Grupo 2.3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55167"/>
          <a:stretch/>
        </p:blipFill>
        <p:spPr>
          <a:xfrm>
            <a:off x="120962" y="1196575"/>
            <a:ext cx="8902075" cy="251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t="44171"/>
          <a:stretch/>
        </p:blipFill>
        <p:spPr>
          <a:xfrm>
            <a:off x="232639" y="1021362"/>
            <a:ext cx="8751834" cy="308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/>
          <p:nvPr/>
        </p:nvSpPr>
        <p:spPr>
          <a:xfrm>
            <a:off x="0" y="1879100"/>
            <a:ext cx="71910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525" y="1502275"/>
            <a:ext cx="1910426" cy="191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45175" y="2043200"/>
            <a:ext cx="59499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Bocetos a Papel</a:t>
            </a:r>
            <a:endParaRPr sz="45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17864"/>
          <a:stretch/>
        </p:blipFill>
        <p:spPr>
          <a:xfrm>
            <a:off x="58400" y="714402"/>
            <a:ext cx="2102996" cy="377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 rotWithShape="1">
          <a:blip r:embed="rId4">
            <a:alphaModFix/>
          </a:blip>
          <a:srcRect t="7844" b="13558"/>
          <a:stretch/>
        </p:blipFill>
        <p:spPr>
          <a:xfrm>
            <a:off x="2290743" y="714402"/>
            <a:ext cx="2197496" cy="377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5">
            <a:alphaModFix/>
          </a:blip>
          <a:srcRect b="10642"/>
          <a:stretch/>
        </p:blipFill>
        <p:spPr>
          <a:xfrm>
            <a:off x="4750962" y="714402"/>
            <a:ext cx="1932981" cy="377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 rotWithShape="1">
          <a:blip r:embed="rId6">
            <a:alphaModFix/>
          </a:blip>
          <a:srcRect t="8037" b="8933"/>
          <a:stretch/>
        </p:blipFill>
        <p:spPr>
          <a:xfrm>
            <a:off x="6946678" y="673325"/>
            <a:ext cx="2102972" cy="3819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6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t="4938" b="11218"/>
          <a:stretch/>
        </p:blipFill>
        <p:spPr>
          <a:xfrm>
            <a:off x="152400" y="685185"/>
            <a:ext cx="2086492" cy="388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 rotWithShape="1">
          <a:blip r:embed="rId4">
            <a:alphaModFix/>
          </a:blip>
          <a:srcRect t="4929" b="11226"/>
          <a:stretch/>
        </p:blipFill>
        <p:spPr>
          <a:xfrm>
            <a:off x="2397736" y="685185"/>
            <a:ext cx="2086468" cy="3888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 rotWithShape="1">
          <a:blip r:embed="rId5">
            <a:alphaModFix/>
          </a:blip>
          <a:srcRect b="11221"/>
          <a:stretch/>
        </p:blipFill>
        <p:spPr>
          <a:xfrm>
            <a:off x="4643022" y="570738"/>
            <a:ext cx="2086492" cy="41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 rotWithShape="1">
          <a:blip r:embed="rId6">
            <a:alphaModFix/>
          </a:blip>
          <a:srcRect b="11221"/>
          <a:stretch/>
        </p:blipFill>
        <p:spPr>
          <a:xfrm>
            <a:off x="6888358" y="570738"/>
            <a:ext cx="2086468" cy="41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t="6252" b="6426"/>
          <a:stretch/>
        </p:blipFill>
        <p:spPr>
          <a:xfrm>
            <a:off x="2028149" y="603587"/>
            <a:ext cx="2227513" cy="393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4">
            <a:alphaModFix/>
          </a:blip>
          <a:srcRect t="8577" b="8469"/>
          <a:stretch/>
        </p:blipFill>
        <p:spPr>
          <a:xfrm>
            <a:off x="4362706" y="603587"/>
            <a:ext cx="2344743" cy="393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0" y="1879100"/>
            <a:ext cx="71910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145175" y="2043200"/>
            <a:ext cx="59499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Bocetos Digitales</a:t>
            </a:r>
            <a:endParaRPr sz="45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850" y="1710800"/>
            <a:ext cx="1648200" cy="1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4" y="424375"/>
            <a:ext cx="2032400" cy="41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61" y="350825"/>
            <a:ext cx="2091790" cy="433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850" y="350825"/>
            <a:ext cx="2091800" cy="435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9050" y="336550"/>
            <a:ext cx="2141880" cy="435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4" y="424375"/>
            <a:ext cx="2032400" cy="41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61" y="350825"/>
            <a:ext cx="2091790" cy="433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500" y="356408"/>
            <a:ext cx="2091800" cy="4310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1200" y="315294"/>
            <a:ext cx="2091800" cy="4401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4" y="424375"/>
            <a:ext cx="2032400" cy="41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61" y="350825"/>
            <a:ext cx="2091790" cy="433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3500" y="356408"/>
            <a:ext cx="2091800" cy="4310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 rotWithShape="1">
          <a:blip r:embed="rId6">
            <a:alphaModFix/>
          </a:blip>
          <a:srcRect t="-696" b="1135"/>
          <a:stretch/>
        </p:blipFill>
        <p:spPr>
          <a:xfrm>
            <a:off x="6839875" y="359019"/>
            <a:ext cx="2091800" cy="4305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879100"/>
            <a:ext cx="69972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12625" y="1879100"/>
            <a:ext cx="48525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HTA</a:t>
            </a:r>
            <a:endParaRPr sz="6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200" y="1173524"/>
            <a:ext cx="2581700" cy="258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4" y="424375"/>
            <a:ext cx="2032400" cy="41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61" y="350825"/>
            <a:ext cx="2091790" cy="433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860" y="364525"/>
            <a:ext cx="2137090" cy="4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4775" y="409238"/>
            <a:ext cx="2125250" cy="421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4" y="424375"/>
            <a:ext cx="2032400" cy="41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3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61" y="350825"/>
            <a:ext cx="2091790" cy="433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860" y="364525"/>
            <a:ext cx="2137090" cy="4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6475" y="387518"/>
            <a:ext cx="2137100" cy="4368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4" y="424375"/>
            <a:ext cx="2032400" cy="41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4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61" y="350825"/>
            <a:ext cx="2091790" cy="433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860" y="364525"/>
            <a:ext cx="2137090" cy="4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6">
            <a:alphaModFix/>
          </a:blip>
          <a:srcRect t="933" b="1799"/>
          <a:stretch/>
        </p:blipFill>
        <p:spPr>
          <a:xfrm>
            <a:off x="6883200" y="424375"/>
            <a:ext cx="2091800" cy="425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4" y="424375"/>
            <a:ext cx="2032400" cy="41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61" y="350825"/>
            <a:ext cx="2091790" cy="433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2150" y="399625"/>
            <a:ext cx="2091800" cy="42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6361" y="350825"/>
            <a:ext cx="2131114" cy="433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4" y="424375"/>
            <a:ext cx="2032400" cy="41834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6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7675" y="424375"/>
            <a:ext cx="2061162" cy="42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237" y="456300"/>
            <a:ext cx="2069096" cy="42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2733" y="456300"/>
            <a:ext cx="2077635" cy="423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095" y="456288"/>
            <a:ext cx="2077635" cy="42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580" y="456300"/>
            <a:ext cx="2034321" cy="42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/>
          <p:nvPr/>
        </p:nvSpPr>
        <p:spPr>
          <a:xfrm>
            <a:off x="0" y="1879100"/>
            <a:ext cx="71910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145175" y="2043200"/>
            <a:ext cx="59499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Digital (alta fidelidad)</a:t>
            </a:r>
            <a:endParaRPr sz="45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975" y="1747750"/>
            <a:ext cx="1648000" cy="1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9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888" y="490025"/>
            <a:ext cx="2109713" cy="423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9001" y="490025"/>
            <a:ext cx="2066266" cy="42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667" y="490025"/>
            <a:ext cx="2049444" cy="42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0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38" y="490025"/>
            <a:ext cx="2109713" cy="423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376" y="456300"/>
            <a:ext cx="2218656" cy="423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4031" y="456300"/>
            <a:ext cx="2104027" cy="423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4856" y="490025"/>
            <a:ext cx="2144194" cy="42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l="11253" t="11069" b="15525"/>
          <a:stretch/>
        </p:blipFill>
        <p:spPr>
          <a:xfrm>
            <a:off x="1869288" y="876575"/>
            <a:ext cx="5786424" cy="19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1"/>
          <p:cNvSpPr/>
          <p:nvPr/>
        </p:nvSpPr>
        <p:spPr>
          <a:xfrm>
            <a:off x="2975" y="3265300"/>
            <a:ext cx="9144000" cy="18780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2680950" y="3389075"/>
            <a:ext cx="37821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Gracias por su atención</a:t>
            </a:r>
            <a:endParaRPr sz="3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240475" y="4509050"/>
            <a:ext cx="30600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Enrique Camacho García</a:t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3119400" y="4509050"/>
            <a:ext cx="30600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Alejandro Rodger Marín</a:t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5926875" y="4509050"/>
            <a:ext cx="30600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Alexander Collado Rojas</a:t>
            </a: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22970"/>
          <a:stretch/>
        </p:blipFill>
        <p:spPr>
          <a:xfrm>
            <a:off x="756575" y="448575"/>
            <a:ext cx="7630850" cy="42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50" y="356163"/>
            <a:ext cx="8327701" cy="443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27172"/>
          <a:stretch/>
        </p:blipFill>
        <p:spPr>
          <a:xfrm>
            <a:off x="359738" y="467288"/>
            <a:ext cx="8424524" cy="420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0" y="1879100"/>
            <a:ext cx="69972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12625" y="2043200"/>
            <a:ext cx="61158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7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conceptos</a:t>
            </a:r>
            <a:endParaRPr sz="47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475" y="1710900"/>
            <a:ext cx="1648000" cy="1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58357"/>
          <a:stretch/>
        </p:blipFill>
        <p:spPr>
          <a:xfrm>
            <a:off x="380150" y="756450"/>
            <a:ext cx="8650250" cy="347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0" y="0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0" y="4839625"/>
            <a:ext cx="9144000" cy="3039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l="11142" t="41183"/>
          <a:stretch/>
        </p:blipFill>
        <p:spPr>
          <a:xfrm>
            <a:off x="1418050" y="560000"/>
            <a:ext cx="6307901" cy="402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0" y="1879100"/>
            <a:ext cx="7191000" cy="1311600"/>
          </a:xfrm>
          <a:prstGeom prst="rect">
            <a:avLst/>
          </a:prstGeom>
          <a:solidFill>
            <a:srgbClr val="FF4B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112625" y="1879100"/>
            <a:ext cx="4852500" cy="9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 i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Wireflow</a:t>
            </a:r>
            <a:endParaRPr sz="6600" i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150" y="1710900"/>
            <a:ext cx="1648000" cy="1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Presentación en pantalla (16:9)</PresentationFormat>
  <Paragraphs>12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Twentieth Century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Andres Collado Rojas</cp:lastModifiedBy>
  <cp:revision>1</cp:revision>
  <dcterms:modified xsi:type="dcterms:W3CDTF">2025-01-08T11:46:33Z</dcterms:modified>
</cp:coreProperties>
</file>