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2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4" r:id="rId13"/>
    <p:sldId id="269" r:id="rId14"/>
    <p:sldId id="270" r:id="rId15"/>
    <p:sldId id="275" r:id="rId16"/>
    <p:sldId id="263" r:id="rId17"/>
    <p:sldId id="257" r:id="rId18"/>
    <p:sldId id="25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53" d="100"/>
          <a:sy n="53" d="100"/>
        </p:scale>
        <p:origin x="7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41449E28-14E2-49AB-A762-C610D410DF6A}" type="pres">
      <dgm:prSet presAssocID="{197B0366-47AA-475C-8E6F-EA529AA90613}" presName="linear" presStyleCnt="0">
        <dgm:presLayoutVars>
          <dgm:animLvl val="lvl"/>
          <dgm:resizeHandles val="exact"/>
        </dgm:presLayoutVars>
      </dgm:prSet>
      <dgm:spPr/>
    </dgm:pt>
    <dgm:pt modelId="{9F531139-297B-422B-B30C-A5D1080F0816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28EF2-93D5-4EB4-BE63-8E6A838A34B1}" type="pres">
      <dgm:prSet presAssocID="{7D16BF82-BB46-4B12-8242-E88114742180}" presName="childText" presStyleLbl="revTx" presStyleIdx="0" presStyleCnt="2">
        <dgm:presLayoutVars>
          <dgm:bulletEnabled val="1"/>
        </dgm:presLayoutVars>
      </dgm:prSet>
      <dgm:spPr/>
    </dgm:pt>
    <dgm:pt modelId="{C160F786-5650-4C09-8300-CA6739C569B7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99E0D8-D4F4-4E14-97EF-ABF8CE6E10E1}" type="pres">
      <dgm:prSet presAssocID="{330404DD-2CCF-40B4-BE0E-77819B351D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05D11165-A445-4B7D-AA9E-D8382AFFDA37}" type="presOf" srcId="{7E8B64D8-027D-41A6-B21A-049D14FD3579}" destId="{0FE28EF2-93D5-4EB4-BE63-8E6A838A34B1}" srcOrd="0" destOrd="1" presId="urn:microsoft.com/office/officeart/2005/8/layout/vList2"/>
    <dgm:cxn modelId="{D58B5248-B431-4362-AD88-1260F9DC4FE0}" type="presOf" srcId="{7D16BF82-BB46-4B12-8242-E88114742180}" destId="{9F531139-297B-422B-B30C-A5D1080F0816}" srcOrd="0" destOrd="0" presId="urn:microsoft.com/office/officeart/2005/8/layout/vList2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5EB7607B-890A-4AB2-B1B2-248D3BEE6220}" type="presOf" srcId="{8F0BBBE8-421E-42F6-B693-D9CCBDFACC27}" destId="{0FE28EF2-93D5-4EB4-BE63-8E6A838A34B1}" srcOrd="0" destOrd="2" presId="urn:microsoft.com/office/officeart/2005/8/layout/vList2"/>
    <dgm:cxn modelId="{DDE73D81-8A6A-4672-8478-CCFE82594A27}" type="presOf" srcId="{4CF89166-9F6A-4013-A642-EDFCA6952511}" destId="{0FE28EF2-93D5-4EB4-BE63-8E6A838A34B1}" srcOrd="0" destOrd="0" presId="urn:microsoft.com/office/officeart/2005/8/layout/vList2"/>
    <dgm:cxn modelId="{5ED68185-4E10-435E-8859-E629271110F5}" type="presOf" srcId="{92631E86-E81C-45DB-95B6-881A99ED0070}" destId="{4D99E0D8-D4F4-4E14-97EF-ABF8CE6E10E1}" srcOrd="0" destOrd="1" presId="urn:microsoft.com/office/officeart/2005/8/layout/vList2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78601B96-EA70-463B-8E11-4AE4D711F37F}" type="presOf" srcId="{197B0366-47AA-475C-8E6F-EA529AA90613}" destId="{41449E28-14E2-49AB-A762-C610D410DF6A}" srcOrd="0" destOrd="0" presId="urn:microsoft.com/office/officeart/2005/8/layout/vList2"/>
    <dgm:cxn modelId="{C63725AA-62FD-44B4-96D3-A8E09ADF597F}" type="presOf" srcId="{330404DD-2CCF-40B4-BE0E-77819B351D21}" destId="{C160F786-5650-4C09-8300-CA6739C569B7}" srcOrd="0" destOrd="0" presId="urn:microsoft.com/office/officeart/2005/8/layout/vList2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42043AFE-709E-4342-AD2C-D46AFB6598FA}" type="presOf" srcId="{754CDD97-0A6D-48D3-8E7C-0C264C58145C}" destId="{4D99E0D8-D4F4-4E14-97EF-ABF8CE6E10E1}" srcOrd="0" destOrd="0" presId="urn:microsoft.com/office/officeart/2005/8/layout/vList2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9B3B6A79-16A9-43CD-A04E-CD1CF6A52D05}" type="presParOf" srcId="{41449E28-14E2-49AB-A762-C610D410DF6A}" destId="{9F531139-297B-422B-B30C-A5D1080F0816}" srcOrd="0" destOrd="0" presId="urn:microsoft.com/office/officeart/2005/8/layout/vList2"/>
    <dgm:cxn modelId="{045A94CA-A9CC-403C-AC5C-8837C354D058}" type="presParOf" srcId="{41449E28-14E2-49AB-A762-C610D410DF6A}" destId="{0FE28EF2-93D5-4EB4-BE63-8E6A838A34B1}" srcOrd="1" destOrd="0" presId="urn:microsoft.com/office/officeart/2005/8/layout/vList2"/>
    <dgm:cxn modelId="{DEDCA513-EFD1-4AE8-BBE7-F3E8FAB362BE}" type="presParOf" srcId="{41449E28-14E2-49AB-A762-C610D410DF6A}" destId="{C160F786-5650-4C09-8300-CA6739C569B7}" srcOrd="2" destOrd="0" presId="urn:microsoft.com/office/officeart/2005/8/layout/vList2"/>
    <dgm:cxn modelId="{5B578A90-E980-4EDB-9C9F-25AF3B37FCBA}" type="presParOf" srcId="{41449E28-14E2-49AB-A762-C610D410DF6A}" destId="{4D99E0D8-D4F4-4E14-97EF-ABF8CE6E1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1139-297B-422B-B30C-A5D1080F0816}">
      <dsp:nvSpPr>
        <dsp:cNvPr id="0" name=""/>
        <dsp:cNvSpPr/>
      </dsp:nvSpPr>
      <dsp:spPr>
        <a:xfrm>
          <a:off x="0" y="271678"/>
          <a:ext cx="5098256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Block Cipher</a:t>
          </a:r>
        </a:p>
      </dsp:txBody>
      <dsp:txXfrm>
        <a:off x="43321" y="314999"/>
        <a:ext cx="5011614" cy="800803"/>
      </dsp:txXfrm>
    </dsp:sp>
    <dsp:sp modelId="{0FE28EF2-93D5-4EB4-BE63-8E6A838A34B1}">
      <dsp:nvSpPr>
        <dsp:cNvPr id="0" name=""/>
        <dsp:cNvSpPr/>
      </dsp:nvSpPr>
      <dsp:spPr>
        <a:xfrm>
          <a:off x="0" y="1159123"/>
          <a:ext cx="509825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Data split in fixed-size blocks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1:1 map from plaintext block to ciphertext block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“Substitution Cipher”</a:t>
          </a:r>
        </a:p>
      </dsp:txBody>
      <dsp:txXfrm>
        <a:off x="0" y="1159123"/>
        <a:ext cx="5098256" cy="1914750"/>
      </dsp:txXfrm>
    </dsp:sp>
    <dsp:sp modelId="{C160F786-5650-4C09-8300-CA6739C569B7}">
      <dsp:nvSpPr>
        <dsp:cNvPr id="0" name=""/>
        <dsp:cNvSpPr/>
      </dsp:nvSpPr>
      <dsp:spPr>
        <a:xfrm>
          <a:off x="0" y="3073873"/>
          <a:ext cx="5098256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Stream Cipher</a:t>
          </a:r>
        </a:p>
      </dsp:txBody>
      <dsp:txXfrm>
        <a:off x="43321" y="3117194"/>
        <a:ext cx="5011614" cy="800803"/>
      </dsp:txXfrm>
    </dsp:sp>
    <dsp:sp modelId="{4D99E0D8-D4F4-4E14-97EF-ABF8CE6E10E1}">
      <dsp:nvSpPr>
        <dsp:cNvPr id="0" name=""/>
        <dsp:cNvSpPr/>
      </dsp:nvSpPr>
      <dsp:spPr>
        <a:xfrm>
          <a:off x="0" y="3961318"/>
          <a:ext cx="5098256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Encrypted 1 symbol at a 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Combined with a </a:t>
          </a:r>
          <a:r>
            <a:rPr lang="en-US" sz="2900" b="1" i="1" u="sng" kern="1200" dirty="0"/>
            <a:t>Stream</a:t>
          </a:r>
          <a:r>
            <a:rPr lang="en-US" sz="2900" b="0" i="0" u="none" kern="1200" dirty="0"/>
            <a:t> of key material (key stream)</a:t>
          </a:r>
          <a:endParaRPr lang="en-US" sz="2900" kern="1200" dirty="0"/>
        </a:p>
      </dsp:txBody>
      <dsp:txXfrm>
        <a:off x="0" y="3961318"/>
        <a:ext cx="5098256" cy="1416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4723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1496</Words>
  <Application>Microsoft Office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Courier New</vt:lpstr>
      <vt:lpstr>Retrospect</vt:lpstr>
      <vt:lpstr>Cryptography in Network Security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Cryptographic “Primitives”</vt:lpstr>
      <vt:lpstr>Anderson’s Intro</vt:lpstr>
      <vt:lpstr>Security vs Cryptography</vt:lpstr>
      <vt:lpstr>YANAC</vt:lpstr>
      <vt:lpstr>Improvement!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1</cp:revision>
  <dcterms:created xsi:type="dcterms:W3CDTF">2020-09-21T22:51:56Z</dcterms:created>
  <dcterms:modified xsi:type="dcterms:W3CDTF">2020-09-21T22:53:05Z</dcterms:modified>
</cp:coreProperties>
</file>