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9"/>
  </p:notesMasterIdLst>
  <p:sldIdLst>
    <p:sldId id="256" r:id="rId2"/>
    <p:sldId id="295" r:id="rId3"/>
    <p:sldId id="296" r:id="rId4"/>
    <p:sldId id="276" r:id="rId5"/>
    <p:sldId id="277" r:id="rId6"/>
    <p:sldId id="297" r:id="rId7"/>
    <p:sldId id="298" r:id="rId8"/>
    <p:sldId id="314" r:id="rId9"/>
    <p:sldId id="299" r:id="rId10"/>
    <p:sldId id="316" r:id="rId11"/>
    <p:sldId id="300" r:id="rId12"/>
    <p:sldId id="317" r:id="rId13"/>
    <p:sldId id="301" r:id="rId14"/>
    <p:sldId id="302" r:id="rId15"/>
    <p:sldId id="303" r:id="rId16"/>
    <p:sldId id="304" r:id="rId17"/>
    <p:sldId id="305" r:id="rId18"/>
    <p:sldId id="323" r:id="rId19"/>
    <p:sldId id="324" r:id="rId20"/>
    <p:sldId id="325" r:id="rId21"/>
    <p:sldId id="306" r:id="rId22"/>
    <p:sldId id="307" r:id="rId23"/>
    <p:sldId id="326" r:id="rId24"/>
    <p:sldId id="327" r:id="rId25"/>
    <p:sldId id="328" r:id="rId26"/>
    <p:sldId id="329" r:id="rId27"/>
    <p:sldId id="33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th Nielson" initials="SN" lastIdx="1" clrIdx="0">
    <p:extLst>
      <p:ext uri="{19B8F6BF-5375-455C-9EA6-DF929625EA0E}">
        <p15:presenceInfo xmlns:p15="http://schemas.microsoft.com/office/powerpoint/2012/main" userId="Seth Niel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80" autoAdjust="0"/>
    <p:restoredTop sz="94660"/>
  </p:normalViewPr>
  <p:slideViewPr>
    <p:cSldViewPr snapToGrid="0">
      <p:cViewPr varScale="1">
        <p:scale>
          <a:sx n="58" d="100"/>
          <a:sy n="58" d="100"/>
        </p:scale>
        <p:origin x="91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4068E1-0CEA-4E83-9545-43D481293F1E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F50FEA9-F3DC-4537-A913-247FCBB49E23}">
      <dgm:prSet/>
      <dgm:spPr/>
      <dgm:t>
        <a:bodyPr/>
        <a:lstStyle/>
        <a:p>
          <a:r>
            <a:rPr lang="en-US"/>
            <a:t>Goal</a:t>
          </a:r>
        </a:p>
      </dgm:t>
    </dgm:pt>
    <dgm:pt modelId="{FE4CBFA7-3BDE-4190-8B6F-1645A6F361E6}" type="parTrans" cxnId="{762F077C-4828-4D2A-B314-4F8476270843}">
      <dgm:prSet/>
      <dgm:spPr/>
      <dgm:t>
        <a:bodyPr/>
        <a:lstStyle/>
        <a:p>
          <a:endParaRPr lang="en-US"/>
        </a:p>
      </dgm:t>
    </dgm:pt>
    <dgm:pt modelId="{3F7D68A0-668D-4C3F-9458-555B323C5856}" type="sibTrans" cxnId="{762F077C-4828-4D2A-B314-4F8476270843}">
      <dgm:prSet/>
      <dgm:spPr/>
      <dgm:t>
        <a:bodyPr/>
        <a:lstStyle/>
        <a:p>
          <a:endParaRPr lang="en-US"/>
        </a:p>
      </dgm:t>
    </dgm:pt>
    <dgm:pt modelId="{D46370BF-FC74-499A-89ED-5080257AD2C0}">
      <dgm:prSet/>
      <dgm:spPr/>
      <dgm:t>
        <a:bodyPr/>
        <a:lstStyle/>
        <a:p>
          <a:r>
            <a:rPr lang="en-US" dirty="0"/>
            <a:t>Agree on a cipher suite for encryption, authentication, etc.</a:t>
          </a:r>
        </a:p>
      </dgm:t>
    </dgm:pt>
    <dgm:pt modelId="{D25E35D8-C61C-4A80-AD80-ED319CC51E13}" type="parTrans" cxnId="{D5FA3BBB-EB9F-471C-B51D-E39CEC33D690}">
      <dgm:prSet/>
      <dgm:spPr/>
      <dgm:t>
        <a:bodyPr/>
        <a:lstStyle/>
        <a:p>
          <a:endParaRPr lang="en-US"/>
        </a:p>
      </dgm:t>
    </dgm:pt>
    <dgm:pt modelId="{24B724E1-7FE7-4691-972B-EAAC32B0D8AA}" type="sibTrans" cxnId="{D5FA3BBB-EB9F-471C-B51D-E39CEC33D690}">
      <dgm:prSet/>
      <dgm:spPr/>
      <dgm:t>
        <a:bodyPr/>
        <a:lstStyle/>
        <a:p>
          <a:endParaRPr lang="en-US"/>
        </a:p>
      </dgm:t>
    </dgm:pt>
    <dgm:pt modelId="{529BC698-534A-42B0-A25F-B1CF9B2DE505}">
      <dgm:prSet/>
      <dgm:spPr/>
      <dgm:t>
        <a:bodyPr/>
        <a:lstStyle/>
        <a:p>
          <a:r>
            <a:rPr lang="en-US"/>
            <a:t>Goal</a:t>
          </a:r>
        </a:p>
      </dgm:t>
    </dgm:pt>
    <dgm:pt modelId="{90B0E7A7-092B-4A4D-AD72-69EB53C8FB24}" type="parTrans" cxnId="{92374B03-1C7A-469F-9387-FFEC61D3D88C}">
      <dgm:prSet/>
      <dgm:spPr/>
      <dgm:t>
        <a:bodyPr/>
        <a:lstStyle/>
        <a:p>
          <a:endParaRPr lang="en-US"/>
        </a:p>
      </dgm:t>
    </dgm:pt>
    <dgm:pt modelId="{FACAFA3B-4BB0-4BEB-9D87-A9EE253A747C}" type="sibTrans" cxnId="{92374B03-1C7A-469F-9387-FFEC61D3D88C}">
      <dgm:prSet/>
      <dgm:spPr/>
      <dgm:t>
        <a:bodyPr/>
        <a:lstStyle/>
        <a:p>
          <a:endParaRPr lang="en-US"/>
        </a:p>
      </dgm:t>
    </dgm:pt>
    <dgm:pt modelId="{83B97578-31CA-4F0A-9AAC-9437E7D367C2}">
      <dgm:prSet/>
      <dgm:spPr/>
      <dgm:t>
        <a:bodyPr/>
        <a:lstStyle/>
        <a:p>
          <a:r>
            <a:rPr lang="en-US" dirty="0"/>
            <a:t>Identify the server (and optionally the client)</a:t>
          </a:r>
        </a:p>
      </dgm:t>
    </dgm:pt>
    <dgm:pt modelId="{4373FBFD-5833-4FBA-B4FD-56C00A13EBB9}" type="parTrans" cxnId="{1AAC718C-435F-4361-99B7-01BACB846780}">
      <dgm:prSet/>
      <dgm:spPr/>
      <dgm:t>
        <a:bodyPr/>
        <a:lstStyle/>
        <a:p>
          <a:endParaRPr lang="en-US"/>
        </a:p>
      </dgm:t>
    </dgm:pt>
    <dgm:pt modelId="{0BCEBFF2-E114-4F15-B948-98BD82110280}" type="sibTrans" cxnId="{1AAC718C-435F-4361-99B7-01BACB846780}">
      <dgm:prSet/>
      <dgm:spPr/>
      <dgm:t>
        <a:bodyPr/>
        <a:lstStyle/>
        <a:p>
          <a:endParaRPr lang="en-US"/>
        </a:p>
      </dgm:t>
    </dgm:pt>
    <dgm:pt modelId="{55E30E1E-885E-4373-A7FF-12FC667DD52F}">
      <dgm:prSet/>
      <dgm:spPr/>
      <dgm:t>
        <a:bodyPr/>
        <a:lstStyle/>
        <a:p>
          <a:r>
            <a:rPr lang="en-US"/>
            <a:t>Goal</a:t>
          </a:r>
        </a:p>
      </dgm:t>
    </dgm:pt>
    <dgm:pt modelId="{3CD1C554-7815-4494-8CD6-D617688643FD}" type="parTrans" cxnId="{BD2DC050-C407-4F93-A830-A211E5CAA4BA}">
      <dgm:prSet/>
      <dgm:spPr/>
      <dgm:t>
        <a:bodyPr/>
        <a:lstStyle/>
        <a:p>
          <a:endParaRPr lang="en-US"/>
        </a:p>
      </dgm:t>
    </dgm:pt>
    <dgm:pt modelId="{C507B56E-4853-42A2-B1DB-F77CE3A357E2}" type="sibTrans" cxnId="{BD2DC050-C407-4F93-A830-A211E5CAA4BA}">
      <dgm:prSet/>
      <dgm:spPr/>
      <dgm:t>
        <a:bodyPr/>
        <a:lstStyle/>
        <a:p>
          <a:endParaRPr lang="en-US"/>
        </a:p>
      </dgm:t>
    </dgm:pt>
    <dgm:pt modelId="{A039EF7B-DA09-4ED4-9749-369584B1A039}">
      <dgm:prSet/>
      <dgm:spPr/>
      <dgm:t>
        <a:bodyPr/>
        <a:lstStyle/>
        <a:p>
          <a:r>
            <a:rPr lang="en-US" dirty="0"/>
            <a:t>Create session keys for bi-directional communication</a:t>
          </a:r>
        </a:p>
      </dgm:t>
    </dgm:pt>
    <dgm:pt modelId="{99CF5EDF-E6E5-4D18-8918-C25F4BD5114F}" type="parTrans" cxnId="{A67D8796-C843-419A-926C-5A00AB0E3766}">
      <dgm:prSet/>
      <dgm:spPr/>
      <dgm:t>
        <a:bodyPr/>
        <a:lstStyle/>
        <a:p>
          <a:endParaRPr lang="en-US"/>
        </a:p>
      </dgm:t>
    </dgm:pt>
    <dgm:pt modelId="{92059CC1-5B7A-4995-936D-CFD05F38CFF7}" type="sibTrans" cxnId="{A67D8796-C843-419A-926C-5A00AB0E3766}">
      <dgm:prSet/>
      <dgm:spPr/>
      <dgm:t>
        <a:bodyPr/>
        <a:lstStyle/>
        <a:p>
          <a:endParaRPr lang="en-US"/>
        </a:p>
      </dgm:t>
    </dgm:pt>
    <dgm:pt modelId="{F7FD58FB-9F6C-4FDD-9B17-783109CEAEB4}" type="pres">
      <dgm:prSet presAssocID="{B84068E1-0CEA-4E83-9545-43D481293F1E}" presName="Name0" presStyleCnt="0">
        <dgm:presLayoutVars>
          <dgm:dir/>
          <dgm:animLvl val="lvl"/>
          <dgm:resizeHandles val="exact"/>
        </dgm:presLayoutVars>
      </dgm:prSet>
      <dgm:spPr/>
    </dgm:pt>
    <dgm:pt modelId="{4C8B5464-C48E-41EA-A4C2-2E222DE54004}" type="pres">
      <dgm:prSet presAssocID="{55E30E1E-885E-4373-A7FF-12FC667DD52F}" presName="boxAndChildren" presStyleCnt="0"/>
      <dgm:spPr/>
    </dgm:pt>
    <dgm:pt modelId="{6BD86733-9048-4501-ACCB-334F6F1344FF}" type="pres">
      <dgm:prSet presAssocID="{55E30E1E-885E-4373-A7FF-12FC667DD52F}" presName="parentTextBox" presStyleLbl="alignNode1" presStyleIdx="0" presStyleCnt="3"/>
      <dgm:spPr/>
    </dgm:pt>
    <dgm:pt modelId="{A4784503-6A3F-451B-85B0-F818151D54AA}" type="pres">
      <dgm:prSet presAssocID="{55E30E1E-885E-4373-A7FF-12FC667DD52F}" presName="descendantBox" presStyleLbl="bgAccFollowNode1" presStyleIdx="0" presStyleCnt="3"/>
      <dgm:spPr/>
    </dgm:pt>
    <dgm:pt modelId="{9F9C13BD-F0A2-4939-9C82-C734C928B38C}" type="pres">
      <dgm:prSet presAssocID="{FACAFA3B-4BB0-4BEB-9D87-A9EE253A747C}" presName="sp" presStyleCnt="0"/>
      <dgm:spPr/>
    </dgm:pt>
    <dgm:pt modelId="{C7184B6A-89D7-416C-97D7-F5B4EE8BBB85}" type="pres">
      <dgm:prSet presAssocID="{529BC698-534A-42B0-A25F-B1CF9B2DE505}" presName="arrowAndChildren" presStyleCnt="0"/>
      <dgm:spPr/>
    </dgm:pt>
    <dgm:pt modelId="{C9A187A3-1A81-43EB-B935-2033DC46FDFA}" type="pres">
      <dgm:prSet presAssocID="{529BC698-534A-42B0-A25F-B1CF9B2DE505}" presName="parentTextArrow" presStyleLbl="node1" presStyleIdx="0" presStyleCnt="0"/>
      <dgm:spPr/>
    </dgm:pt>
    <dgm:pt modelId="{56E0F972-65A5-4C75-9B0A-DE55ED6EE3CE}" type="pres">
      <dgm:prSet presAssocID="{529BC698-534A-42B0-A25F-B1CF9B2DE505}" presName="arrow" presStyleLbl="alignNode1" presStyleIdx="1" presStyleCnt="3"/>
      <dgm:spPr/>
    </dgm:pt>
    <dgm:pt modelId="{495F866C-68C8-44D9-B929-0CB3BA837840}" type="pres">
      <dgm:prSet presAssocID="{529BC698-534A-42B0-A25F-B1CF9B2DE505}" presName="descendantArrow" presStyleLbl="bgAccFollowNode1" presStyleIdx="1" presStyleCnt="3"/>
      <dgm:spPr/>
    </dgm:pt>
    <dgm:pt modelId="{0E2E3816-6419-4F1D-989A-B79BCE4CB1D9}" type="pres">
      <dgm:prSet presAssocID="{3F7D68A0-668D-4C3F-9458-555B323C5856}" presName="sp" presStyleCnt="0"/>
      <dgm:spPr/>
    </dgm:pt>
    <dgm:pt modelId="{0BF62CFC-27DB-44CE-A83E-2DF49D1785B9}" type="pres">
      <dgm:prSet presAssocID="{AF50FEA9-F3DC-4537-A913-247FCBB49E23}" presName="arrowAndChildren" presStyleCnt="0"/>
      <dgm:spPr/>
    </dgm:pt>
    <dgm:pt modelId="{A8C4E938-BA90-446C-9F37-F4A588C25B21}" type="pres">
      <dgm:prSet presAssocID="{AF50FEA9-F3DC-4537-A913-247FCBB49E23}" presName="parentTextArrow" presStyleLbl="node1" presStyleIdx="0" presStyleCnt="0"/>
      <dgm:spPr/>
    </dgm:pt>
    <dgm:pt modelId="{E847D499-69FA-4132-9320-9B9E7F1E6099}" type="pres">
      <dgm:prSet presAssocID="{AF50FEA9-F3DC-4537-A913-247FCBB49E23}" presName="arrow" presStyleLbl="alignNode1" presStyleIdx="2" presStyleCnt="3"/>
      <dgm:spPr/>
    </dgm:pt>
    <dgm:pt modelId="{C39F4FA7-3A14-4950-8A4F-B40C43ECB182}" type="pres">
      <dgm:prSet presAssocID="{AF50FEA9-F3DC-4537-A913-247FCBB49E23}" presName="descendantArrow" presStyleLbl="bgAccFollowNode1" presStyleIdx="2" presStyleCnt="3"/>
      <dgm:spPr/>
    </dgm:pt>
  </dgm:ptLst>
  <dgm:cxnLst>
    <dgm:cxn modelId="{92374B03-1C7A-469F-9387-FFEC61D3D88C}" srcId="{B84068E1-0CEA-4E83-9545-43D481293F1E}" destId="{529BC698-534A-42B0-A25F-B1CF9B2DE505}" srcOrd="1" destOrd="0" parTransId="{90B0E7A7-092B-4A4D-AD72-69EB53C8FB24}" sibTransId="{FACAFA3B-4BB0-4BEB-9D87-A9EE253A747C}"/>
    <dgm:cxn modelId="{BEAF7B05-A01B-42C1-A23D-0B24E5D058D1}" type="presOf" srcId="{529BC698-534A-42B0-A25F-B1CF9B2DE505}" destId="{C9A187A3-1A81-43EB-B935-2033DC46FDFA}" srcOrd="0" destOrd="0" presId="urn:microsoft.com/office/officeart/2016/7/layout/VerticalDownArrowProcess"/>
    <dgm:cxn modelId="{EEF6BF0B-2055-452F-AD4A-DE30DEF46F78}" type="presOf" srcId="{AF50FEA9-F3DC-4537-A913-247FCBB49E23}" destId="{E847D499-69FA-4132-9320-9B9E7F1E6099}" srcOrd="1" destOrd="0" presId="urn:microsoft.com/office/officeart/2016/7/layout/VerticalDownArrowProcess"/>
    <dgm:cxn modelId="{08994A0D-2DB7-4C22-AEF6-4A821D7F5BB9}" type="presOf" srcId="{D46370BF-FC74-499A-89ED-5080257AD2C0}" destId="{C39F4FA7-3A14-4950-8A4F-B40C43ECB182}" srcOrd="0" destOrd="0" presId="urn:microsoft.com/office/officeart/2016/7/layout/VerticalDownArrowProcess"/>
    <dgm:cxn modelId="{79B6BD11-2033-41AC-875F-B0357A049AFC}" type="presOf" srcId="{AF50FEA9-F3DC-4537-A913-247FCBB49E23}" destId="{A8C4E938-BA90-446C-9F37-F4A588C25B21}" srcOrd="0" destOrd="0" presId="urn:microsoft.com/office/officeart/2016/7/layout/VerticalDownArrowProcess"/>
    <dgm:cxn modelId="{BD2DC050-C407-4F93-A830-A211E5CAA4BA}" srcId="{B84068E1-0CEA-4E83-9545-43D481293F1E}" destId="{55E30E1E-885E-4373-A7FF-12FC667DD52F}" srcOrd="2" destOrd="0" parTransId="{3CD1C554-7815-4494-8CD6-D617688643FD}" sibTransId="{C507B56E-4853-42A2-B1DB-F77CE3A357E2}"/>
    <dgm:cxn modelId="{762F077C-4828-4D2A-B314-4F8476270843}" srcId="{B84068E1-0CEA-4E83-9545-43D481293F1E}" destId="{AF50FEA9-F3DC-4537-A913-247FCBB49E23}" srcOrd="0" destOrd="0" parTransId="{FE4CBFA7-3BDE-4190-8B6F-1645A6F361E6}" sibTransId="{3F7D68A0-668D-4C3F-9458-555B323C5856}"/>
    <dgm:cxn modelId="{B99C9689-EBCF-44C5-BBEF-9BC120603C7F}" type="presOf" srcId="{55E30E1E-885E-4373-A7FF-12FC667DD52F}" destId="{6BD86733-9048-4501-ACCB-334F6F1344FF}" srcOrd="0" destOrd="0" presId="urn:microsoft.com/office/officeart/2016/7/layout/VerticalDownArrowProcess"/>
    <dgm:cxn modelId="{1AAC718C-435F-4361-99B7-01BACB846780}" srcId="{529BC698-534A-42B0-A25F-B1CF9B2DE505}" destId="{83B97578-31CA-4F0A-9AAC-9437E7D367C2}" srcOrd="0" destOrd="0" parTransId="{4373FBFD-5833-4FBA-B4FD-56C00A13EBB9}" sibTransId="{0BCEBFF2-E114-4F15-B948-98BD82110280}"/>
    <dgm:cxn modelId="{A67D8796-C843-419A-926C-5A00AB0E3766}" srcId="{55E30E1E-885E-4373-A7FF-12FC667DD52F}" destId="{A039EF7B-DA09-4ED4-9749-369584B1A039}" srcOrd="0" destOrd="0" parTransId="{99CF5EDF-E6E5-4D18-8918-C25F4BD5114F}" sibTransId="{92059CC1-5B7A-4995-936D-CFD05F38CFF7}"/>
    <dgm:cxn modelId="{3098BD99-2C54-4489-916C-23F93E8AD38D}" type="presOf" srcId="{B84068E1-0CEA-4E83-9545-43D481293F1E}" destId="{F7FD58FB-9F6C-4FDD-9B17-783109CEAEB4}" srcOrd="0" destOrd="0" presId="urn:microsoft.com/office/officeart/2016/7/layout/VerticalDownArrowProcess"/>
    <dgm:cxn modelId="{D5FA3BBB-EB9F-471C-B51D-E39CEC33D690}" srcId="{AF50FEA9-F3DC-4537-A913-247FCBB49E23}" destId="{D46370BF-FC74-499A-89ED-5080257AD2C0}" srcOrd="0" destOrd="0" parTransId="{D25E35D8-C61C-4A80-AD80-ED319CC51E13}" sibTransId="{24B724E1-7FE7-4691-972B-EAAC32B0D8AA}"/>
    <dgm:cxn modelId="{DD39BFC3-D8C0-42FE-BBC2-99BAD75165D1}" type="presOf" srcId="{A039EF7B-DA09-4ED4-9749-369584B1A039}" destId="{A4784503-6A3F-451B-85B0-F818151D54AA}" srcOrd="0" destOrd="0" presId="urn:microsoft.com/office/officeart/2016/7/layout/VerticalDownArrowProcess"/>
    <dgm:cxn modelId="{22652FE6-0F36-45BC-A350-D53A5263595E}" type="presOf" srcId="{83B97578-31CA-4F0A-9AAC-9437E7D367C2}" destId="{495F866C-68C8-44D9-B929-0CB3BA837840}" srcOrd="0" destOrd="0" presId="urn:microsoft.com/office/officeart/2016/7/layout/VerticalDownArrowProcess"/>
    <dgm:cxn modelId="{CA0AA3EE-9574-4E8C-A2EF-4AA76ACFA005}" type="presOf" srcId="{529BC698-534A-42B0-A25F-B1CF9B2DE505}" destId="{56E0F972-65A5-4C75-9B0A-DE55ED6EE3CE}" srcOrd="1" destOrd="0" presId="urn:microsoft.com/office/officeart/2016/7/layout/VerticalDownArrowProcess"/>
    <dgm:cxn modelId="{FDFF7285-E34A-4255-BDA3-C6C22F150154}" type="presParOf" srcId="{F7FD58FB-9F6C-4FDD-9B17-783109CEAEB4}" destId="{4C8B5464-C48E-41EA-A4C2-2E222DE54004}" srcOrd="0" destOrd="0" presId="urn:microsoft.com/office/officeart/2016/7/layout/VerticalDownArrowProcess"/>
    <dgm:cxn modelId="{6F516CD7-9243-42CE-BDC2-4FF80DEC135C}" type="presParOf" srcId="{4C8B5464-C48E-41EA-A4C2-2E222DE54004}" destId="{6BD86733-9048-4501-ACCB-334F6F1344FF}" srcOrd="0" destOrd="0" presId="urn:microsoft.com/office/officeart/2016/7/layout/VerticalDownArrowProcess"/>
    <dgm:cxn modelId="{DE335181-5FFA-4E06-AD12-554E0F743EE3}" type="presParOf" srcId="{4C8B5464-C48E-41EA-A4C2-2E222DE54004}" destId="{A4784503-6A3F-451B-85B0-F818151D54AA}" srcOrd="1" destOrd="0" presId="urn:microsoft.com/office/officeart/2016/7/layout/VerticalDownArrowProcess"/>
    <dgm:cxn modelId="{AF09EA79-4CAA-48EF-9BEE-08C4240F03A8}" type="presParOf" srcId="{F7FD58FB-9F6C-4FDD-9B17-783109CEAEB4}" destId="{9F9C13BD-F0A2-4939-9C82-C734C928B38C}" srcOrd="1" destOrd="0" presId="urn:microsoft.com/office/officeart/2016/7/layout/VerticalDownArrowProcess"/>
    <dgm:cxn modelId="{93786ACC-5666-47A1-91B6-836B3F89F115}" type="presParOf" srcId="{F7FD58FB-9F6C-4FDD-9B17-783109CEAEB4}" destId="{C7184B6A-89D7-416C-97D7-F5B4EE8BBB85}" srcOrd="2" destOrd="0" presId="urn:microsoft.com/office/officeart/2016/7/layout/VerticalDownArrowProcess"/>
    <dgm:cxn modelId="{3B5BF589-DECF-428C-B8C4-C08325E23512}" type="presParOf" srcId="{C7184B6A-89D7-416C-97D7-F5B4EE8BBB85}" destId="{C9A187A3-1A81-43EB-B935-2033DC46FDFA}" srcOrd="0" destOrd="0" presId="urn:microsoft.com/office/officeart/2016/7/layout/VerticalDownArrowProcess"/>
    <dgm:cxn modelId="{AFD9ED16-7F99-4034-BD46-83C61AA0D0B4}" type="presParOf" srcId="{C7184B6A-89D7-416C-97D7-F5B4EE8BBB85}" destId="{56E0F972-65A5-4C75-9B0A-DE55ED6EE3CE}" srcOrd="1" destOrd="0" presId="urn:microsoft.com/office/officeart/2016/7/layout/VerticalDownArrowProcess"/>
    <dgm:cxn modelId="{88DD5EDF-3EE5-4078-8B44-AA0B65A6A98F}" type="presParOf" srcId="{C7184B6A-89D7-416C-97D7-F5B4EE8BBB85}" destId="{495F866C-68C8-44D9-B929-0CB3BA837840}" srcOrd="2" destOrd="0" presId="urn:microsoft.com/office/officeart/2016/7/layout/VerticalDownArrowProcess"/>
    <dgm:cxn modelId="{0CF2A1D8-5141-4FBA-949B-F0B4A0D439EF}" type="presParOf" srcId="{F7FD58FB-9F6C-4FDD-9B17-783109CEAEB4}" destId="{0E2E3816-6419-4F1D-989A-B79BCE4CB1D9}" srcOrd="3" destOrd="0" presId="urn:microsoft.com/office/officeart/2016/7/layout/VerticalDownArrowProcess"/>
    <dgm:cxn modelId="{1427BDAC-1488-416C-837C-27F57EB6910E}" type="presParOf" srcId="{F7FD58FB-9F6C-4FDD-9B17-783109CEAEB4}" destId="{0BF62CFC-27DB-44CE-A83E-2DF49D1785B9}" srcOrd="4" destOrd="0" presId="urn:microsoft.com/office/officeart/2016/7/layout/VerticalDownArrowProcess"/>
    <dgm:cxn modelId="{894E9849-969F-4F15-93AE-33B949A388EA}" type="presParOf" srcId="{0BF62CFC-27DB-44CE-A83E-2DF49D1785B9}" destId="{A8C4E938-BA90-446C-9F37-F4A588C25B21}" srcOrd="0" destOrd="0" presId="urn:microsoft.com/office/officeart/2016/7/layout/VerticalDownArrowProcess"/>
    <dgm:cxn modelId="{62094879-323D-43BE-A7F6-044F890C0429}" type="presParOf" srcId="{0BF62CFC-27DB-44CE-A83E-2DF49D1785B9}" destId="{E847D499-69FA-4132-9320-9B9E7F1E6099}" srcOrd="1" destOrd="0" presId="urn:microsoft.com/office/officeart/2016/7/layout/VerticalDownArrowProcess"/>
    <dgm:cxn modelId="{70C186EB-3B1B-482C-87E1-69F8A628583C}" type="presParOf" srcId="{0BF62CFC-27DB-44CE-A83E-2DF49D1785B9}" destId="{C39F4FA7-3A14-4950-8A4F-B40C43ECB182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36FB3C-5ADF-4F24-B8EF-D1C92218E5B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833E069-1C93-423E-A711-99CCDE51694B}">
      <dgm:prSet/>
      <dgm:spPr/>
      <dgm:t>
        <a:bodyPr/>
        <a:lstStyle/>
        <a:p>
          <a:r>
            <a:rPr lang="en-US"/>
            <a:t>Certificate chains MUST have a ROOT</a:t>
          </a:r>
        </a:p>
      </dgm:t>
    </dgm:pt>
    <dgm:pt modelId="{F47714DD-EFEF-444C-B781-E9E1A24808B2}" type="parTrans" cxnId="{48072188-405A-4DA2-BD30-EB546DC10D32}">
      <dgm:prSet/>
      <dgm:spPr/>
      <dgm:t>
        <a:bodyPr/>
        <a:lstStyle/>
        <a:p>
          <a:endParaRPr lang="en-US"/>
        </a:p>
      </dgm:t>
    </dgm:pt>
    <dgm:pt modelId="{73E6FCC5-FFE8-4E1D-8FDC-73203E241514}" type="sibTrans" cxnId="{48072188-405A-4DA2-BD30-EB546DC10D32}">
      <dgm:prSet/>
      <dgm:spPr/>
      <dgm:t>
        <a:bodyPr/>
        <a:lstStyle/>
        <a:p>
          <a:endParaRPr lang="en-US"/>
        </a:p>
      </dgm:t>
    </dgm:pt>
    <dgm:pt modelId="{97D50617-4423-432F-A660-977F38148170}">
      <dgm:prSet/>
      <dgm:spPr/>
      <dgm:t>
        <a:bodyPr/>
        <a:lstStyle/>
        <a:p>
          <a:r>
            <a:rPr lang="en-US"/>
            <a:t>A Root Certificate is SELF SIGNED</a:t>
          </a:r>
        </a:p>
      </dgm:t>
    </dgm:pt>
    <dgm:pt modelId="{CE99A2C4-30C5-4E1A-B67B-DEB5DC5500CC}" type="parTrans" cxnId="{B005CDA9-24E8-40CF-8F4F-540DA73BD060}">
      <dgm:prSet/>
      <dgm:spPr/>
      <dgm:t>
        <a:bodyPr/>
        <a:lstStyle/>
        <a:p>
          <a:endParaRPr lang="en-US"/>
        </a:p>
      </dgm:t>
    </dgm:pt>
    <dgm:pt modelId="{BD3816E5-76CA-40A6-8C75-1EC2C6520DA4}" type="sibTrans" cxnId="{B005CDA9-24E8-40CF-8F4F-540DA73BD060}">
      <dgm:prSet/>
      <dgm:spPr/>
      <dgm:t>
        <a:bodyPr/>
        <a:lstStyle/>
        <a:p>
          <a:endParaRPr lang="en-US"/>
        </a:p>
      </dgm:t>
    </dgm:pt>
    <dgm:pt modelId="{F0004FFC-A1A1-415D-A084-C0216E25CA80}">
      <dgm:prSet/>
      <dgm:spPr/>
      <dgm:t>
        <a:bodyPr/>
        <a:lstStyle/>
        <a:p>
          <a:r>
            <a:rPr lang="en-US"/>
            <a:t>Browsers trust a set of root certificates AXIOMATICALLY</a:t>
          </a:r>
        </a:p>
      </dgm:t>
    </dgm:pt>
    <dgm:pt modelId="{CB7D8DF9-3D60-4557-99BC-BD5124B6CCF5}" type="parTrans" cxnId="{1A481910-60F3-467D-A875-A437330CCD1F}">
      <dgm:prSet/>
      <dgm:spPr/>
      <dgm:t>
        <a:bodyPr/>
        <a:lstStyle/>
        <a:p>
          <a:endParaRPr lang="en-US"/>
        </a:p>
      </dgm:t>
    </dgm:pt>
    <dgm:pt modelId="{DC1A0B76-E1B1-49A2-889C-01AF8FF76010}" type="sibTrans" cxnId="{1A481910-60F3-467D-A875-A437330CCD1F}">
      <dgm:prSet/>
      <dgm:spPr/>
      <dgm:t>
        <a:bodyPr/>
        <a:lstStyle/>
        <a:p>
          <a:endParaRPr lang="en-US"/>
        </a:p>
      </dgm:t>
    </dgm:pt>
    <dgm:pt modelId="{EBF1E91A-E69C-4C61-8A2E-47601DBC72EB}">
      <dgm:prSet/>
      <dgm:spPr/>
      <dgm:t>
        <a:bodyPr/>
        <a:lstStyle/>
        <a:p>
          <a:r>
            <a:rPr lang="en-US"/>
            <a:t>Certificate chains must have a trust chain to one of these roots.</a:t>
          </a:r>
        </a:p>
      </dgm:t>
    </dgm:pt>
    <dgm:pt modelId="{83C4E2EE-816D-4643-8584-F86CB83EFE3A}" type="parTrans" cxnId="{87A1A1AB-DE64-42F0-9438-EFA30F09435B}">
      <dgm:prSet/>
      <dgm:spPr/>
      <dgm:t>
        <a:bodyPr/>
        <a:lstStyle/>
        <a:p>
          <a:endParaRPr lang="en-US"/>
        </a:p>
      </dgm:t>
    </dgm:pt>
    <dgm:pt modelId="{FD537A3C-74A8-4808-B6D7-53516BECD41A}" type="sibTrans" cxnId="{87A1A1AB-DE64-42F0-9438-EFA30F09435B}">
      <dgm:prSet/>
      <dgm:spPr/>
      <dgm:t>
        <a:bodyPr/>
        <a:lstStyle/>
        <a:p>
          <a:endParaRPr lang="en-US"/>
        </a:p>
      </dgm:t>
    </dgm:pt>
    <dgm:pt modelId="{F3F88018-8700-450A-B9DE-CBB869CC1CEB}" type="pres">
      <dgm:prSet presAssocID="{5936FB3C-5ADF-4F24-B8EF-D1C92218E5BD}" presName="outerComposite" presStyleCnt="0">
        <dgm:presLayoutVars>
          <dgm:chMax val="5"/>
          <dgm:dir/>
          <dgm:resizeHandles val="exact"/>
        </dgm:presLayoutVars>
      </dgm:prSet>
      <dgm:spPr/>
    </dgm:pt>
    <dgm:pt modelId="{B04766CD-EE09-4042-A638-B71288F3A39F}" type="pres">
      <dgm:prSet presAssocID="{5936FB3C-5ADF-4F24-B8EF-D1C92218E5BD}" presName="dummyMaxCanvas" presStyleCnt="0">
        <dgm:presLayoutVars/>
      </dgm:prSet>
      <dgm:spPr/>
    </dgm:pt>
    <dgm:pt modelId="{42B2BA7E-AF01-4B59-B529-BB6C66C02929}" type="pres">
      <dgm:prSet presAssocID="{5936FB3C-5ADF-4F24-B8EF-D1C92218E5BD}" presName="FourNodes_1" presStyleLbl="node1" presStyleIdx="0" presStyleCnt="4">
        <dgm:presLayoutVars>
          <dgm:bulletEnabled val="1"/>
        </dgm:presLayoutVars>
      </dgm:prSet>
      <dgm:spPr/>
    </dgm:pt>
    <dgm:pt modelId="{662162EE-609F-4CEB-A013-238BFD5004E6}" type="pres">
      <dgm:prSet presAssocID="{5936FB3C-5ADF-4F24-B8EF-D1C92218E5BD}" presName="FourNodes_2" presStyleLbl="node1" presStyleIdx="1" presStyleCnt="4">
        <dgm:presLayoutVars>
          <dgm:bulletEnabled val="1"/>
        </dgm:presLayoutVars>
      </dgm:prSet>
      <dgm:spPr/>
    </dgm:pt>
    <dgm:pt modelId="{4FA04C67-C6E8-456E-95E2-FA8C3FEB4AAE}" type="pres">
      <dgm:prSet presAssocID="{5936FB3C-5ADF-4F24-B8EF-D1C92218E5BD}" presName="FourNodes_3" presStyleLbl="node1" presStyleIdx="2" presStyleCnt="4">
        <dgm:presLayoutVars>
          <dgm:bulletEnabled val="1"/>
        </dgm:presLayoutVars>
      </dgm:prSet>
      <dgm:spPr/>
    </dgm:pt>
    <dgm:pt modelId="{9C0DC200-FD54-425F-AA15-62AAB0C0238B}" type="pres">
      <dgm:prSet presAssocID="{5936FB3C-5ADF-4F24-B8EF-D1C92218E5BD}" presName="FourNodes_4" presStyleLbl="node1" presStyleIdx="3" presStyleCnt="4">
        <dgm:presLayoutVars>
          <dgm:bulletEnabled val="1"/>
        </dgm:presLayoutVars>
      </dgm:prSet>
      <dgm:spPr/>
    </dgm:pt>
    <dgm:pt modelId="{619DE760-0524-456C-B32A-B501BCD2BC33}" type="pres">
      <dgm:prSet presAssocID="{5936FB3C-5ADF-4F24-B8EF-D1C92218E5BD}" presName="FourConn_1-2" presStyleLbl="fgAccFollowNode1" presStyleIdx="0" presStyleCnt="3">
        <dgm:presLayoutVars>
          <dgm:bulletEnabled val="1"/>
        </dgm:presLayoutVars>
      </dgm:prSet>
      <dgm:spPr/>
    </dgm:pt>
    <dgm:pt modelId="{959B5829-6B54-43E7-BFC0-9D96D175F1D8}" type="pres">
      <dgm:prSet presAssocID="{5936FB3C-5ADF-4F24-B8EF-D1C92218E5BD}" presName="FourConn_2-3" presStyleLbl="fgAccFollowNode1" presStyleIdx="1" presStyleCnt="3">
        <dgm:presLayoutVars>
          <dgm:bulletEnabled val="1"/>
        </dgm:presLayoutVars>
      </dgm:prSet>
      <dgm:spPr/>
    </dgm:pt>
    <dgm:pt modelId="{549A946A-3727-4325-80D1-D901625F6237}" type="pres">
      <dgm:prSet presAssocID="{5936FB3C-5ADF-4F24-B8EF-D1C92218E5BD}" presName="FourConn_3-4" presStyleLbl="fgAccFollowNode1" presStyleIdx="2" presStyleCnt="3">
        <dgm:presLayoutVars>
          <dgm:bulletEnabled val="1"/>
        </dgm:presLayoutVars>
      </dgm:prSet>
      <dgm:spPr/>
    </dgm:pt>
    <dgm:pt modelId="{83391A2A-759B-4289-A48D-5EA059243F26}" type="pres">
      <dgm:prSet presAssocID="{5936FB3C-5ADF-4F24-B8EF-D1C92218E5BD}" presName="FourNodes_1_text" presStyleLbl="node1" presStyleIdx="3" presStyleCnt="4">
        <dgm:presLayoutVars>
          <dgm:bulletEnabled val="1"/>
        </dgm:presLayoutVars>
      </dgm:prSet>
      <dgm:spPr/>
    </dgm:pt>
    <dgm:pt modelId="{346F10AC-5636-46AF-90A5-11CF0B194699}" type="pres">
      <dgm:prSet presAssocID="{5936FB3C-5ADF-4F24-B8EF-D1C92218E5BD}" presName="FourNodes_2_text" presStyleLbl="node1" presStyleIdx="3" presStyleCnt="4">
        <dgm:presLayoutVars>
          <dgm:bulletEnabled val="1"/>
        </dgm:presLayoutVars>
      </dgm:prSet>
      <dgm:spPr/>
    </dgm:pt>
    <dgm:pt modelId="{B96C88ED-E6B9-4D66-9546-8D7D63056D14}" type="pres">
      <dgm:prSet presAssocID="{5936FB3C-5ADF-4F24-B8EF-D1C92218E5BD}" presName="FourNodes_3_text" presStyleLbl="node1" presStyleIdx="3" presStyleCnt="4">
        <dgm:presLayoutVars>
          <dgm:bulletEnabled val="1"/>
        </dgm:presLayoutVars>
      </dgm:prSet>
      <dgm:spPr/>
    </dgm:pt>
    <dgm:pt modelId="{2CD799E6-CBE4-4E41-A16D-7A0A878D2FBB}" type="pres">
      <dgm:prSet presAssocID="{5936FB3C-5ADF-4F24-B8EF-D1C92218E5B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A481910-60F3-467D-A875-A437330CCD1F}" srcId="{5936FB3C-5ADF-4F24-B8EF-D1C92218E5BD}" destId="{F0004FFC-A1A1-415D-A084-C0216E25CA80}" srcOrd="2" destOrd="0" parTransId="{CB7D8DF9-3D60-4557-99BC-BD5124B6CCF5}" sibTransId="{DC1A0B76-E1B1-49A2-889C-01AF8FF76010}"/>
    <dgm:cxn modelId="{4EA48914-BEF8-4A1F-865D-1DDC64F60B42}" type="presOf" srcId="{F0004FFC-A1A1-415D-A084-C0216E25CA80}" destId="{B96C88ED-E6B9-4D66-9546-8D7D63056D14}" srcOrd="1" destOrd="0" presId="urn:microsoft.com/office/officeart/2005/8/layout/vProcess5"/>
    <dgm:cxn modelId="{D0AE2C1E-B8DB-4357-959D-E12F8119CA2E}" type="presOf" srcId="{BD3816E5-76CA-40A6-8C75-1EC2C6520DA4}" destId="{959B5829-6B54-43E7-BFC0-9D96D175F1D8}" srcOrd="0" destOrd="0" presId="urn:microsoft.com/office/officeart/2005/8/layout/vProcess5"/>
    <dgm:cxn modelId="{D8A98A35-8D3D-48E3-A2C1-9C9E69F577CA}" type="presOf" srcId="{DC1A0B76-E1B1-49A2-889C-01AF8FF76010}" destId="{549A946A-3727-4325-80D1-D901625F6237}" srcOrd="0" destOrd="0" presId="urn:microsoft.com/office/officeart/2005/8/layout/vProcess5"/>
    <dgm:cxn modelId="{C1DC785B-720D-431B-899D-610B809EDCD1}" type="presOf" srcId="{5936FB3C-5ADF-4F24-B8EF-D1C92218E5BD}" destId="{F3F88018-8700-450A-B9DE-CBB869CC1CEB}" srcOrd="0" destOrd="0" presId="urn:microsoft.com/office/officeart/2005/8/layout/vProcess5"/>
    <dgm:cxn modelId="{4F78FF5D-7B4B-4E75-AB67-B92255323A40}" type="presOf" srcId="{97D50617-4423-432F-A660-977F38148170}" destId="{662162EE-609F-4CEB-A013-238BFD5004E6}" srcOrd="0" destOrd="0" presId="urn:microsoft.com/office/officeart/2005/8/layout/vProcess5"/>
    <dgm:cxn modelId="{B5B5DC6B-33E0-4B7F-8293-EE1B3485960B}" type="presOf" srcId="{EBF1E91A-E69C-4C61-8A2E-47601DBC72EB}" destId="{2CD799E6-CBE4-4E41-A16D-7A0A878D2FBB}" srcOrd="1" destOrd="0" presId="urn:microsoft.com/office/officeart/2005/8/layout/vProcess5"/>
    <dgm:cxn modelId="{8D996370-A851-466E-9FC0-34CC3348DDE6}" type="presOf" srcId="{EBF1E91A-E69C-4C61-8A2E-47601DBC72EB}" destId="{9C0DC200-FD54-425F-AA15-62AAB0C0238B}" srcOrd="0" destOrd="0" presId="urn:microsoft.com/office/officeart/2005/8/layout/vProcess5"/>
    <dgm:cxn modelId="{48072188-405A-4DA2-BD30-EB546DC10D32}" srcId="{5936FB3C-5ADF-4F24-B8EF-D1C92218E5BD}" destId="{5833E069-1C93-423E-A711-99CCDE51694B}" srcOrd="0" destOrd="0" parTransId="{F47714DD-EFEF-444C-B781-E9E1A24808B2}" sibTransId="{73E6FCC5-FFE8-4E1D-8FDC-73203E241514}"/>
    <dgm:cxn modelId="{8865C88A-33F7-467C-8182-CCFD0B5CD284}" type="presOf" srcId="{F0004FFC-A1A1-415D-A084-C0216E25CA80}" destId="{4FA04C67-C6E8-456E-95E2-FA8C3FEB4AAE}" srcOrd="0" destOrd="0" presId="urn:microsoft.com/office/officeart/2005/8/layout/vProcess5"/>
    <dgm:cxn modelId="{50A20EA7-21A6-4887-B7B9-BED7138CA8A8}" type="presOf" srcId="{97D50617-4423-432F-A660-977F38148170}" destId="{346F10AC-5636-46AF-90A5-11CF0B194699}" srcOrd="1" destOrd="0" presId="urn:microsoft.com/office/officeart/2005/8/layout/vProcess5"/>
    <dgm:cxn modelId="{B005CDA9-24E8-40CF-8F4F-540DA73BD060}" srcId="{5936FB3C-5ADF-4F24-B8EF-D1C92218E5BD}" destId="{97D50617-4423-432F-A660-977F38148170}" srcOrd="1" destOrd="0" parTransId="{CE99A2C4-30C5-4E1A-B67B-DEB5DC5500CC}" sibTransId="{BD3816E5-76CA-40A6-8C75-1EC2C6520DA4}"/>
    <dgm:cxn modelId="{87A1A1AB-DE64-42F0-9438-EFA30F09435B}" srcId="{5936FB3C-5ADF-4F24-B8EF-D1C92218E5BD}" destId="{EBF1E91A-E69C-4C61-8A2E-47601DBC72EB}" srcOrd="3" destOrd="0" parTransId="{83C4E2EE-816D-4643-8584-F86CB83EFE3A}" sibTransId="{FD537A3C-74A8-4808-B6D7-53516BECD41A}"/>
    <dgm:cxn modelId="{750710B1-B796-49B6-9FC9-A38C3DAC5867}" type="presOf" srcId="{5833E069-1C93-423E-A711-99CCDE51694B}" destId="{42B2BA7E-AF01-4B59-B529-BB6C66C02929}" srcOrd="0" destOrd="0" presId="urn:microsoft.com/office/officeart/2005/8/layout/vProcess5"/>
    <dgm:cxn modelId="{9DD613CA-33CF-420C-9C36-C8D1FB555613}" type="presOf" srcId="{5833E069-1C93-423E-A711-99CCDE51694B}" destId="{83391A2A-759B-4289-A48D-5EA059243F26}" srcOrd="1" destOrd="0" presId="urn:microsoft.com/office/officeart/2005/8/layout/vProcess5"/>
    <dgm:cxn modelId="{C652B1F6-DDC1-4B9C-813D-CA2A3B4C3EEF}" type="presOf" srcId="{73E6FCC5-FFE8-4E1D-8FDC-73203E241514}" destId="{619DE760-0524-456C-B32A-B501BCD2BC33}" srcOrd="0" destOrd="0" presId="urn:microsoft.com/office/officeart/2005/8/layout/vProcess5"/>
    <dgm:cxn modelId="{4309CE23-E4A9-4868-9E22-3FC71FA4965C}" type="presParOf" srcId="{F3F88018-8700-450A-B9DE-CBB869CC1CEB}" destId="{B04766CD-EE09-4042-A638-B71288F3A39F}" srcOrd="0" destOrd="0" presId="urn:microsoft.com/office/officeart/2005/8/layout/vProcess5"/>
    <dgm:cxn modelId="{8A26D1B0-3B01-4AD1-9A58-A211A49FB881}" type="presParOf" srcId="{F3F88018-8700-450A-B9DE-CBB869CC1CEB}" destId="{42B2BA7E-AF01-4B59-B529-BB6C66C02929}" srcOrd="1" destOrd="0" presId="urn:microsoft.com/office/officeart/2005/8/layout/vProcess5"/>
    <dgm:cxn modelId="{6601CADC-3539-418A-8FA9-1242963C1A32}" type="presParOf" srcId="{F3F88018-8700-450A-B9DE-CBB869CC1CEB}" destId="{662162EE-609F-4CEB-A013-238BFD5004E6}" srcOrd="2" destOrd="0" presId="urn:microsoft.com/office/officeart/2005/8/layout/vProcess5"/>
    <dgm:cxn modelId="{F53C16EB-B531-402A-AE3C-3438CDC5EAAC}" type="presParOf" srcId="{F3F88018-8700-450A-B9DE-CBB869CC1CEB}" destId="{4FA04C67-C6E8-456E-95E2-FA8C3FEB4AAE}" srcOrd="3" destOrd="0" presId="urn:microsoft.com/office/officeart/2005/8/layout/vProcess5"/>
    <dgm:cxn modelId="{C0623836-17B1-4458-AD92-1C5C1270EC87}" type="presParOf" srcId="{F3F88018-8700-450A-B9DE-CBB869CC1CEB}" destId="{9C0DC200-FD54-425F-AA15-62AAB0C0238B}" srcOrd="4" destOrd="0" presId="urn:microsoft.com/office/officeart/2005/8/layout/vProcess5"/>
    <dgm:cxn modelId="{0D6DE97A-5F55-46E9-B0F6-E173FB0C5DAB}" type="presParOf" srcId="{F3F88018-8700-450A-B9DE-CBB869CC1CEB}" destId="{619DE760-0524-456C-B32A-B501BCD2BC33}" srcOrd="5" destOrd="0" presId="urn:microsoft.com/office/officeart/2005/8/layout/vProcess5"/>
    <dgm:cxn modelId="{EDBC568F-EC97-4159-8B49-AC8F6A253306}" type="presParOf" srcId="{F3F88018-8700-450A-B9DE-CBB869CC1CEB}" destId="{959B5829-6B54-43E7-BFC0-9D96D175F1D8}" srcOrd="6" destOrd="0" presId="urn:microsoft.com/office/officeart/2005/8/layout/vProcess5"/>
    <dgm:cxn modelId="{2122EFD2-BD01-4C03-B0B7-1766471E71DF}" type="presParOf" srcId="{F3F88018-8700-450A-B9DE-CBB869CC1CEB}" destId="{549A946A-3727-4325-80D1-D901625F6237}" srcOrd="7" destOrd="0" presId="urn:microsoft.com/office/officeart/2005/8/layout/vProcess5"/>
    <dgm:cxn modelId="{89365B86-8C4D-41C5-B198-4E753D999F28}" type="presParOf" srcId="{F3F88018-8700-450A-B9DE-CBB869CC1CEB}" destId="{83391A2A-759B-4289-A48D-5EA059243F26}" srcOrd="8" destOrd="0" presId="urn:microsoft.com/office/officeart/2005/8/layout/vProcess5"/>
    <dgm:cxn modelId="{DE551E34-B7E2-4A12-A7F9-42E9CB62DF48}" type="presParOf" srcId="{F3F88018-8700-450A-B9DE-CBB869CC1CEB}" destId="{346F10AC-5636-46AF-90A5-11CF0B194699}" srcOrd="9" destOrd="0" presId="urn:microsoft.com/office/officeart/2005/8/layout/vProcess5"/>
    <dgm:cxn modelId="{ECCC3A6A-B5D4-429C-A507-8D5A9B4B7E75}" type="presParOf" srcId="{F3F88018-8700-450A-B9DE-CBB869CC1CEB}" destId="{B96C88ED-E6B9-4D66-9546-8D7D63056D14}" srcOrd="10" destOrd="0" presId="urn:microsoft.com/office/officeart/2005/8/layout/vProcess5"/>
    <dgm:cxn modelId="{B8208A2A-9258-487D-9724-8B4B9A25A3BE}" type="presParOf" srcId="{F3F88018-8700-450A-B9DE-CBB869CC1CEB}" destId="{2CD799E6-CBE4-4E41-A16D-7A0A878D2FB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A2634B-E940-40C8-9F79-2FE96894BB47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ABC3BC4-515F-4B0F-88A4-9443DD388D4F}">
      <dgm:prSet/>
      <dgm:spPr/>
      <dgm:t>
        <a:bodyPr/>
        <a:lstStyle/>
        <a:p>
          <a:r>
            <a:rPr lang="en-US"/>
            <a:t>Recall that DH keys are EPHEMERAL</a:t>
          </a:r>
        </a:p>
      </dgm:t>
    </dgm:pt>
    <dgm:pt modelId="{89D6E16E-87A0-478E-93AD-E6B71980CF81}" type="parTrans" cxnId="{2F8F1C93-3653-498C-8581-8DE245BDA01A}">
      <dgm:prSet/>
      <dgm:spPr/>
      <dgm:t>
        <a:bodyPr/>
        <a:lstStyle/>
        <a:p>
          <a:endParaRPr lang="en-US"/>
        </a:p>
      </dgm:t>
    </dgm:pt>
    <dgm:pt modelId="{3E20D5ED-6F1A-45A5-A322-6731F143DF4B}" type="sibTrans" cxnId="{2F8F1C93-3653-498C-8581-8DE245BDA01A}">
      <dgm:prSet/>
      <dgm:spPr/>
      <dgm:t>
        <a:bodyPr/>
        <a:lstStyle/>
        <a:p>
          <a:endParaRPr lang="en-US"/>
        </a:p>
      </dgm:t>
    </dgm:pt>
    <dgm:pt modelId="{4A0DF72C-90F8-43BB-B189-291512F7640C}">
      <dgm:prSet/>
      <dgm:spPr/>
      <dgm:t>
        <a:bodyPr/>
        <a:lstStyle/>
        <a:p>
          <a:r>
            <a:rPr lang="en-US"/>
            <a:t>The Server’s cert includes a long-term public key</a:t>
          </a:r>
        </a:p>
      </dgm:t>
    </dgm:pt>
    <dgm:pt modelId="{8830054E-B020-47F1-B84F-905E27B209A5}" type="parTrans" cxnId="{48F6A921-D5B2-42BA-B9C6-A05F127A2D85}">
      <dgm:prSet/>
      <dgm:spPr/>
      <dgm:t>
        <a:bodyPr/>
        <a:lstStyle/>
        <a:p>
          <a:endParaRPr lang="en-US"/>
        </a:p>
      </dgm:t>
    </dgm:pt>
    <dgm:pt modelId="{E01A4F29-47FB-4791-874B-4DF9088C3422}" type="sibTrans" cxnId="{48F6A921-D5B2-42BA-B9C6-A05F127A2D85}">
      <dgm:prSet/>
      <dgm:spPr/>
      <dgm:t>
        <a:bodyPr/>
        <a:lstStyle/>
        <a:p>
          <a:endParaRPr lang="en-US"/>
        </a:p>
      </dgm:t>
    </dgm:pt>
    <dgm:pt modelId="{7902A3F3-C952-4068-93A7-2B8237710A57}">
      <dgm:prSet/>
      <dgm:spPr/>
      <dgm:t>
        <a:bodyPr/>
        <a:lstStyle/>
        <a:p>
          <a:r>
            <a:rPr lang="en-US"/>
            <a:t>The Server’s DH key is signed by this key pair</a:t>
          </a:r>
        </a:p>
      </dgm:t>
    </dgm:pt>
    <dgm:pt modelId="{FD59BB24-4D3C-432C-A8A1-7689B54F2620}" type="parTrans" cxnId="{8B76A8E4-CD80-4DFD-A847-FCFC44C096CB}">
      <dgm:prSet/>
      <dgm:spPr/>
      <dgm:t>
        <a:bodyPr/>
        <a:lstStyle/>
        <a:p>
          <a:endParaRPr lang="en-US"/>
        </a:p>
      </dgm:t>
    </dgm:pt>
    <dgm:pt modelId="{5232027E-F3AC-4D5A-A8FC-4DAED7952477}" type="sibTrans" cxnId="{8B76A8E4-CD80-4DFD-A847-FCFC44C096CB}">
      <dgm:prSet/>
      <dgm:spPr/>
      <dgm:t>
        <a:bodyPr/>
        <a:lstStyle/>
        <a:p>
          <a:endParaRPr lang="en-US"/>
        </a:p>
      </dgm:t>
    </dgm:pt>
    <dgm:pt modelId="{0CB3831E-3A01-4847-9888-F4294EA9733E}">
      <dgm:prSet/>
      <dgm:spPr/>
      <dgm:t>
        <a:bodyPr/>
        <a:lstStyle/>
        <a:p>
          <a:r>
            <a:rPr lang="en-US" dirty="0"/>
            <a:t>IF the client trusts the cert, THEN it can validate the DH key</a:t>
          </a:r>
        </a:p>
      </dgm:t>
    </dgm:pt>
    <dgm:pt modelId="{54104AD7-2757-4C1C-BBA8-055AA01EAECC}" type="parTrans" cxnId="{E9BB8A6F-1568-4D3A-BA86-2FAA2D300BFB}">
      <dgm:prSet/>
      <dgm:spPr/>
      <dgm:t>
        <a:bodyPr/>
        <a:lstStyle/>
        <a:p>
          <a:endParaRPr lang="en-US"/>
        </a:p>
      </dgm:t>
    </dgm:pt>
    <dgm:pt modelId="{60C32BDF-AAC0-4CAD-A2F6-3CEC949F1B7E}" type="sibTrans" cxnId="{E9BB8A6F-1568-4D3A-BA86-2FAA2D300BFB}">
      <dgm:prSet/>
      <dgm:spPr/>
      <dgm:t>
        <a:bodyPr/>
        <a:lstStyle/>
        <a:p>
          <a:endParaRPr lang="en-US"/>
        </a:p>
      </dgm:t>
    </dgm:pt>
    <dgm:pt modelId="{A7D58AE1-1207-42CC-8529-15C461DCA36E}" type="pres">
      <dgm:prSet presAssocID="{CFA2634B-E940-40C8-9F79-2FE96894BB47}" presName="outerComposite" presStyleCnt="0">
        <dgm:presLayoutVars>
          <dgm:chMax val="5"/>
          <dgm:dir/>
          <dgm:resizeHandles val="exact"/>
        </dgm:presLayoutVars>
      </dgm:prSet>
      <dgm:spPr/>
    </dgm:pt>
    <dgm:pt modelId="{5A7B4C89-8579-4EBD-843D-362CEC6388D0}" type="pres">
      <dgm:prSet presAssocID="{CFA2634B-E940-40C8-9F79-2FE96894BB47}" presName="dummyMaxCanvas" presStyleCnt="0">
        <dgm:presLayoutVars/>
      </dgm:prSet>
      <dgm:spPr/>
    </dgm:pt>
    <dgm:pt modelId="{FC130D39-B29E-418C-A5BC-1574FF15DC3C}" type="pres">
      <dgm:prSet presAssocID="{CFA2634B-E940-40C8-9F79-2FE96894BB47}" presName="FourNodes_1" presStyleLbl="node1" presStyleIdx="0" presStyleCnt="4">
        <dgm:presLayoutVars>
          <dgm:bulletEnabled val="1"/>
        </dgm:presLayoutVars>
      </dgm:prSet>
      <dgm:spPr/>
    </dgm:pt>
    <dgm:pt modelId="{2D208B57-FC21-4FED-9830-CB20142ABF7B}" type="pres">
      <dgm:prSet presAssocID="{CFA2634B-E940-40C8-9F79-2FE96894BB47}" presName="FourNodes_2" presStyleLbl="node1" presStyleIdx="1" presStyleCnt="4">
        <dgm:presLayoutVars>
          <dgm:bulletEnabled val="1"/>
        </dgm:presLayoutVars>
      </dgm:prSet>
      <dgm:spPr/>
    </dgm:pt>
    <dgm:pt modelId="{EC12140F-87F6-44C6-AC8E-EEACC56E77D9}" type="pres">
      <dgm:prSet presAssocID="{CFA2634B-E940-40C8-9F79-2FE96894BB47}" presName="FourNodes_3" presStyleLbl="node1" presStyleIdx="2" presStyleCnt="4">
        <dgm:presLayoutVars>
          <dgm:bulletEnabled val="1"/>
        </dgm:presLayoutVars>
      </dgm:prSet>
      <dgm:spPr/>
    </dgm:pt>
    <dgm:pt modelId="{A7B2C05E-B7D1-4767-A7DC-72021D4989E5}" type="pres">
      <dgm:prSet presAssocID="{CFA2634B-E940-40C8-9F79-2FE96894BB47}" presName="FourNodes_4" presStyleLbl="node1" presStyleIdx="3" presStyleCnt="4">
        <dgm:presLayoutVars>
          <dgm:bulletEnabled val="1"/>
        </dgm:presLayoutVars>
      </dgm:prSet>
      <dgm:spPr/>
    </dgm:pt>
    <dgm:pt modelId="{E2D91B01-D9BF-4CB7-A9D0-45321D7E8992}" type="pres">
      <dgm:prSet presAssocID="{CFA2634B-E940-40C8-9F79-2FE96894BB47}" presName="FourConn_1-2" presStyleLbl="fgAccFollowNode1" presStyleIdx="0" presStyleCnt="3">
        <dgm:presLayoutVars>
          <dgm:bulletEnabled val="1"/>
        </dgm:presLayoutVars>
      </dgm:prSet>
      <dgm:spPr/>
    </dgm:pt>
    <dgm:pt modelId="{6A234D76-60F7-4A1F-95F0-D7A9D90EEDC5}" type="pres">
      <dgm:prSet presAssocID="{CFA2634B-E940-40C8-9F79-2FE96894BB47}" presName="FourConn_2-3" presStyleLbl="fgAccFollowNode1" presStyleIdx="1" presStyleCnt="3">
        <dgm:presLayoutVars>
          <dgm:bulletEnabled val="1"/>
        </dgm:presLayoutVars>
      </dgm:prSet>
      <dgm:spPr/>
    </dgm:pt>
    <dgm:pt modelId="{B3F70509-E3F4-4BAE-A210-E351B724E4C1}" type="pres">
      <dgm:prSet presAssocID="{CFA2634B-E940-40C8-9F79-2FE96894BB47}" presName="FourConn_3-4" presStyleLbl="fgAccFollowNode1" presStyleIdx="2" presStyleCnt="3">
        <dgm:presLayoutVars>
          <dgm:bulletEnabled val="1"/>
        </dgm:presLayoutVars>
      </dgm:prSet>
      <dgm:spPr/>
    </dgm:pt>
    <dgm:pt modelId="{7FB54F53-2CE1-4C4F-8E3C-BA758285A31E}" type="pres">
      <dgm:prSet presAssocID="{CFA2634B-E940-40C8-9F79-2FE96894BB47}" presName="FourNodes_1_text" presStyleLbl="node1" presStyleIdx="3" presStyleCnt="4">
        <dgm:presLayoutVars>
          <dgm:bulletEnabled val="1"/>
        </dgm:presLayoutVars>
      </dgm:prSet>
      <dgm:spPr/>
    </dgm:pt>
    <dgm:pt modelId="{C7F077CC-2453-4E64-9B0E-71059F670937}" type="pres">
      <dgm:prSet presAssocID="{CFA2634B-E940-40C8-9F79-2FE96894BB47}" presName="FourNodes_2_text" presStyleLbl="node1" presStyleIdx="3" presStyleCnt="4">
        <dgm:presLayoutVars>
          <dgm:bulletEnabled val="1"/>
        </dgm:presLayoutVars>
      </dgm:prSet>
      <dgm:spPr/>
    </dgm:pt>
    <dgm:pt modelId="{6AF77808-36B4-4780-BE90-B13C9AEB00F5}" type="pres">
      <dgm:prSet presAssocID="{CFA2634B-E940-40C8-9F79-2FE96894BB47}" presName="FourNodes_3_text" presStyleLbl="node1" presStyleIdx="3" presStyleCnt="4">
        <dgm:presLayoutVars>
          <dgm:bulletEnabled val="1"/>
        </dgm:presLayoutVars>
      </dgm:prSet>
      <dgm:spPr/>
    </dgm:pt>
    <dgm:pt modelId="{D492EC51-F4FD-47C4-AA9D-9EED5B35577B}" type="pres">
      <dgm:prSet presAssocID="{CFA2634B-E940-40C8-9F79-2FE96894BB4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4482302-23A7-4C50-B98C-0050BD36474A}" type="presOf" srcId="{4A0DF72C-90F8-43BB-B189-291512F7640C}" destId="{C7F077CC-2453-4E64-9B0E-71059F670937}" srcOrd="1" destOrd="0" presId="urn:microsoft.com/office/officeart/2005/8/layout/vProcess5"/>
    <dgm:cxn modelId="{48F6A921-D5B2-42BA-B9C6-A05F127A2D85}" srcId="{CFA2634B-E940-40C8-9F79-2FE96894BB47}" destId="{4A0DF72C-90F8-43BB-B189-291512F7640C}" srcOrd="1" destOrd="0" parTransId="{8830054E-B020-47F1-B84F-905E27B209A5}" sibTransId="{E01A4F29-47FB-4791-874B-4DF9088C3422}"/>
    <dgm:cxn modelId="{6576C130-9F6A-462C-83C7-12BF042B5418}" type="presOf" srcId="{CFA2634B-E940-40C8-9F79-2FE96894BB47}" destId="{A7D58AE1-1207-42CC-8529-15C461DCA36E}" srcOrd="0" destOrd="0" presId="urn:microsoft.com/office/officeart/2005/8/layout/vProcess5"/>
    <dgm:cxn modelId="{F23D0B32-93DE-4741-B299-17AC2F855916}" type="presOf" srcId="{4A0DF72C-90F8-43BB-B189-291512F7640C}" destId="{2D208B57-FC21-4FED-9830-CB20142ABF7B}" srcOrd="0" destOrd="0" presId="urn:microsoft.com/office/officeart/2005/8/layout/vProcess5"/>
    <dgm:cxn modelId="{4B43F83E-B95F-4A4E-9CA2-628A170124D2}" type="presOf" srcId="{0CB3831E-3A01-4847-9888-F4294EA9733E}" destId="{A7B2C05E-B7D1-4767-A7DC-72021D4989E5}" srcOrd="0" destOrd="0" presId="urn:microsoft.com/office/officeart/2005/8/layout/vProcess5"/>
    <dgm:cxn modelId="{B6264A45-5B3A-4FAE-AED1-1F394B49C834}" type="presOf" srcId="{7902A3F3-C952-4068-93A7-2B8237710A57}" destId="{EC12140F-87F6-44C6-AC8E-EEACC56E77D9}" srcOrd="0" destOrd="0" presId="urn:microsoft.com/office/officeart/2005/8/layout/vProcess5"/>
    <dgm:cxn modelId="{28274A65-7AFA-485F-B78D-E01F6DEBB42F}" type="presOf" srcId="{0CB3831E-3A01-4847-9888-F4294EA9733E}" destId="{D492EC51-F4FD-47C4-AA9D-9EED5B35577B}" srcOrd="1" destOrd="0" presId="urn:microsoft.com/office/officeart/2005/8/layout/vProcess5"/>
    <dgm:cxn modelId="{DBCDA847-6603-40F5-A67B-09A5A43B899C}" type="presOf" srcId="{3E20D5ED-6F1A-45A5-A322-6731F143DF4B}" destId="{E2D91B01-D9BF-4CB7-A9D0-45321D7E8992}" srcOrd="0" destOrd="0" presId="urn:microsoft.com/office/officeart/2005/8/layout/vProcess5"/>
    <dgm:cxn modelId="{C290896B-614F-4334-9210-A2F99F1AB78E}" type="presOf" srcId="{2ABC3BC4-515F-4B0F-88A4-9443DD388D4F}" destId="{7FB54F53-2CE1-4C4F-8E3C-BA758285A31E}" srcOrd="1" destOrd="0" presId="urn:microsoft.com/office/officeart/2005/8/layout/vProcess5"/>
    <dgm:cxn modelId="{E9BB8A6F-1568-4D3A-BA86-2FAA2D300BFB}" srcId="{CFA2634B-E940-40C8-9F79-2FE96894BB47}" destId="{0CB3831E-3A01-4847-9888-F4294EA9733E}" srcOrd="3" destOrd="0" parTransId="{54104AD7-2757-4C1C-BBA8-055AA01EAECC}" sibTransId="{60C32BDF-AAC0-4CAD-A2F6-3CEC949F1B7E}"/>
    <dgm:cxn modelId="{492B8453-3817-44D2-8D7A-2F1B2B93F3BC}" type="presOf" srcId="{5232027E-F3AC-4D5A-A8FC-4DAED7952477}" destId="{B3F70509-E3F4-4BAE-A210-E351B724E4C1}" srcOrd="0" destOrd="0" presId="urn:microsoft.com/office/officeart/2005/8/layout/vProcess5"/>
    <dgm:cxn modelId="{0F4EDB7D-15DE-4D8D-9803-3C8CF0F56D0C}" type="presOf" srcId="{2ABC3BC4-515F-4B0F-88A4-9443DD388D4F}" destId="{FC130D39-B29E-418C-A5BC-1574FF15DC3C}" srcOrd="0" destOrd="0" presId="urn:microsoft.com/office/officeart/2005/8/layout/vProcess5"/>
    <dgm:cxn modelId="{2F8F1C93-3653-498C-8581-8DE245BDA01A}" srcId="{CFA2634B-E940-40C8-9F79-2FE96894BB47}" destId="{2ABC3BC4-515F-4B0F-88A4-9443DD388D4F}" srcOrd="0" destOrd="0" parTransId="{89D6E16E-87A0-478E-93AD-E6B71980CF81}" sibTransId="{3E20D5ED-6F1A-45A5-A322-6731F143DF4B}"/>
    <dgm:cxn modelId="{0278C2AF-8C16-4396-AA4F-6B98BEF66100}" type="presOf" srcId="{E01A4F29-47FB-4791-874B-4DF9088C3422}" destId="{6A234D76-60F7-4A1F-95F0-D7A9D90EEDC5}" srcOrd="0" destOrd="0" presId="urn:microsoft.com/office/officeart/2005/8/layout/vProcess5"/>
    <dgm:cxn modelId="{22F949B8-14FD-4789-996E-4800CB31B2D6}" type="presOf" srcId="{7902A3F3-C952-4068-93A7-2B8237710A57}" destId="{6AF77808-36B4-4780-BE90-B13C9AEB00F5}" srcOrd="1" destOrd="0" presId="urn:microsoft.com/office/officeart/2005/8/layout/vProcess5"/>
    <dgm:cxn modelId="{8B76A8E4-CD80-4DFD-A847-FCFC44C096CB}" srcId="{CFA2634B-E940-40C8-9F79-2FE96894BB47}" destId="{7902A3F3-C952-4068-93A7-2B8237710A57}" srcOrd="2" destOrd="0" parTransId="{FD59BB24-4D3C-432C-A8A1-7689B54F2620}" sibTransId="{5232027E-F3AC-4D5A-A8FC-4DAED7952477}"/>
    <dgm:cxn modelId="{9AC546FB-DD84-4219-B8D7-33E1E6F5AFBA}" type="presParOf" srcId="{A7D58AE1-1207-42CC-8529-15C461DCA36E}" destId="{5A7B4C89-8579-4EBD-843D-362CEC6388D0}" srcOrd="0" destOrd="0" presId="urn:microsoft.com/office/officeart/2005/8/layout/vProcess5"/>
    <dgm:cxn modelId="{827BD47F-7484-4FCF-BFC5-0DB9E1F14504}" type="presParOf" srcId="{A7D58AE1-1207-42CC-8529-15C461DCA36E}" destId="{FC130D39-B29E-418C-A5BC-1574FF15DC3C}" srcOrd="1" destOrd="0" presId="urn:microsoft.com/office/officeart/2005/8/layout/vProcess5"/>
    <dgm:cxn modelId="{A0C2960C-2659-40BD-880A-92156E751522}" type="presParOf" srcId="{A7D58AE1-1207-42CC-8529-15C461DCA36E}" destId="{2D208B57-FC21-4FED-9830-CB20142ABF7B}" srcOrd="2" destOrd="0" presId="urn:microsoft.com/office/officeart/2005/8/layout/vProcess5"/>
    <dgm:cxn modelId="{374F8225-323C-407E-A2AA-F82FF9411B10}" type="presParOf" srcId="{A7D58AE1-1207-42CC-8529-15C461DCA36E}" destId="{EC12140F-87F6-44C6-AC8E-EEACC56E77D9}" srcOrd="3" destOrd="0" presId="urn:microsoft.com/office/officeart/2005/8/layout/vProcess5"/>
    <dgm:cxn modelId="{8B58A78B-76E4-4940-8B86-682E47F2EBE5}" type="presParOf" srcId="{A7D58AE1-1207-42CC-8529-15C461DCA36E}" destId="{A7B2C05E-B7D1-4767-A7DC-72021D4989E5}" srcOrd="4" destOrd="0" presId="urn:microsoft.com/office/officeart/2005/8/layout/vProcess5"/>
    <dgm:cxn modelId="{D682906B-3B0B-48BB-BD1E-AFE909035EAC}" type="presParOf" srcId="{A7D58AE1-1207-42CC-8529-15C461DCA36E}" destId="{E2D91B01-D9BF-4CB7-A9D0-45321D7E8992}" srcOrd="5" destOrd="0" presId="urn:microsoft.com/office/officeart/2005/8/layout/vProcess5"/>
    <dgm:cxn modelId="{801B20E4-E24E-43B3-8400-C74C52E3B430}" type="presParOf" srcId="{A7D58AE1-1207-42CC-8529-15C461DCA36E}" destId="{6A234D76-60F7-4A1F-95F0-D7A9D90EEDC5}" srcOrd="6" destOrd="0" presId="urn:microsoft.com/office/officeart/2005/8/layout/vProcess5"/>
    <dgm:cxn modelId="{0DBFE34D-05CC-486E-BBD8-2F3B16D0A324}" type="presParOf" srcId="{A7D58AE1-1207-42CC-8529-15C461DCA36E}" destId="{B3F70509-E3F4-4BAE-A210-E351B724E4C1}" srcOrd="7" destOrd="0" presId="urn:microsoft.com/office/officeart/2005/8/layout/vProcess5"/>
    <dgm:cxn modelId="{775339A0-DD6C-494E-9344-B50A9488A72E}" type="presParOf" srcId="{A7D58AE1-1207-42CC-8529-15C461DCA36E}" destId="{7FB54F53-2CE1-4C4F-8E3C-BA758285A31E}" srcOrd="8" destOrd="0" presId="urn:microsoft.com/office/officeart/2005/8/layout/vProcess5"/>
    <dgm:cxn modelId="{8F9DE2DB-EB4B-4760-819A-BC3B4CB47472}" type="presParOf" srcId="{A7D58AE1-1207-42CC-8529-15C461DCA36E}" destId="{C7F077CC-2453-4E64-9B0E-71059F670937}" srcOrd="9" destOrd="0" presId="urn:microsoft.com/office/officeart/2005/8/layout/vProcess5"/>
    <dgm:cxn modelId="{80DD10C0-147C-4E13-958C-F74E02E768AF}" type="presParOf" srcId="{A7D58AE1-1207-42CC-8529-15C461DCA36E}" destId="{6AF77808-36B4-4780-BE90-B13C9AEB00F5}" srcOrd="10" destOrd="0" presId="urn:microsoft.com/office/officeart/2005/8/layout/vProcess5"/>
    <dgm:cxn modelId="{AAFC33D9-4C02-4D78-90A6-5EDE5F24842B}" type="presParOf" srcId="{A7D58AE1-1207-42CC-8529-15C461DCA36E}" destId="{D492EC51-F4FD-47C4-AA9D-9EED5B35577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F9E7A1-A061-4913-A3DE-B9820DCE321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7258E0D-479A-4120-8969-A9145CC5531E}">
      <dgm:prSet/>
      <dgm:spPr/>
      <dgm:t>
        <a:bodyPr/>
        <a:lstStyle/>
        <a:p>
          <a:r>
            <a:rPr lang="en-US"/>
            <a:t>Both Client and Server derive keys</a:t>
          </a:r>
        </a:p>
      </dgm:t>
    </dgm:pt>
    <dgm:pt modelId="{55813D14-DED8-43CA-AC98-B9BCDAAE6256}" type="parTrans" cxnId="{CEB1902F-9DBE-44CC-AF1A-5894B27087EA}">
      <dgm:prSet/>
      <dgm:spPr/>
      <dgm:t>
        <a:bodyPr/>
        <a:lstStyle/>
        <a:p>
          <a:endParaRPr lang="en-US"/>
        </a:p>
      </dgm:t>
    </dgm:pt>
    <dgm:pt modelId="{7430A0CD-3BAA-4415-9C2F-45EBA57E4B44}" type="sibTrans" cxnId="{CEB1902F-9DBE-44CC-AF1A-5894B27087EA}">
      <dgm:prSet/>
      <dgm:spPr/>
      <dgm:t>
        <a:bodyPr/>
        <a:lstStyle/>
        <a:p>
          <a:endParaRPr lang="en-US"/>
        </a:p>
      </dgm:t>
    </dgm:pt>
    <dgm:pt modelId="{51ED32BA-265E-4382-8B7D-A914ACE2932C}">
      <dgm:prSet/>
      <dgm:spPr/>
      <dgm:t>
        <a:bodyPr/>
        <a:lstStyle/>
        <a:p>
          <a:r>
            <a:rPr lang="en-US"/>
            <a:t>Encryption keys AND MAC keys</a:t>
          </a:r>
        </a:p>
      </dgm:t>
    </dgm:pt>
    <dgm:pt modelId="{6C7545CC-9490-491C-AA05-E8B5E1CE7010}" type="parTrans" cxnId="{A37B09A1-0B5C-4BB6-8213-9DFAA5FEFC55}">
      <dgm:prSet/>
      <dgm:spPr/>
      <dgm:t>
        <a:bodyPr/>
        <a:lstStyle/>
        <a:p>
          <a:endParaRPr lang="en-US"/>
        </a:p>
      </dgm:t>
    </dgm:pt>
    <dgm:pt modelId="{67CAF9CC-F6C4-4B7C-9293-513C11C534CA}" type="sibTrans" cxnId="{A37B09A1-0B5C-4BB6-8213-9DFAA5FEFC55}">
      <dgm:prSet/>
      <dgm:spPr/>
      <dgm:t>
        <a:bodyPr/>
        <a:lstStyle/>
        <a:p>
          <a:endParaRPr lang="en-US"/>
        </a:p>
      </dgm:t>
    </dgm:pt>
    <dgm:pt modelId="{0B559B72-11F5-47A3-A1DE-EE0830AA157C}">
      <dgm:prSet/>
      <dgm:spPr/>
      <dgm:t>
        <a:bodyPr/>
        <a:lstStyle/>
        <a:p>
          <a:r>
            <a:rPr lang="en-US"/>
            <a:t>MAC’s ensure continuous authentication</a:t>
          </a:r>
        </a:p>
      </dgm:t>
    </dgm:pt>
    <dgm:pt modelId="{7835431A-76AE-4F0D-8CC1-A018BDB3A524}" type="parTrans" cxnId="{DF34568C-697D-4188-ABE7-24C29D53F62A}">
      <dgm:prSet/>
      <dgm:spPr/>
      <dgm:t>
        <a:bodyPr/>
        <a:lstStyle/>
        <a:p>
          <a:endParaRPr lang="en-US"/>
        </a:p>
      </dgm:t>
    </dgm:pt>
    <dgm:pt modelId="{D4761ED6-D744-4B5F-910D-37B1457E79E0}" type="sibTrans" cxnId="{DF34568C-697D-4188-ABE7-24C29D53F62A}">
      <dgm:prSet/>
      <dgm:spPr/>
      <dgm:t>
        <a:bodyPr/>
        <a:lstStyle/>
        <a:p>
          <a:endParaRPr lang="en-US"/>
        </a:p>
      </dgm:t>
    </dgm:pt>
    <dgm:pt modelId="{D811A6FF-7043-422A-8FFF-07C8D029A736}" type="pres">
      <dgm:prSet presAssocID="{D7F9E7A1-A061-4913-A3DE-B9820DCE321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34B8796-FBF4-4DD3-BD6B-5A36E9BB1CD2}" type="pres">
      <dgm:prSet presAssocID="{C7258E0D-479A-4120-8969-A9145CC5531E}" presName="hierRoot1" presStyleCnt="0"/>
      <dgm:spPr/>
    </dgm:pt>
    <dgm:pt modelId="{D1CA4B26-108F-44D8-B803-27189D73A3A3}" type="pres">
      <dgm:prSet presAssocID="{C7258E0D-479A-4120-8969-A9145CC5531E}" presName="composite" presStyleCnt="0"/>
      <dgm:spPr/>
    </dgm:pt>
    <dgm:pt modelId="{EE7390F4-2349-4346-A086-61CFF866380B}" type="pres">
      <dgm:prSet presAssocID="{C7258E0D-479A-4120-8969-A9145CC5531E}" presName="background" presStyleLbl="node0" presStyleIdx="0" presStyleCnt="3"/>
      <dgm:spPr/>
    </dgm:pt>
    <dgm:pt modelId="{2787CF25-1342-412B-925D-3761D6919CB1}" type="pres">
      <dgm:prSet presAssocID="{C7258E0D-479A-4120-8969-A9145CC5531E}" presName="text" presStyleLbl="fgAcc0" presStyleIdx="0" presStyleCnt="3">
        <dgm:presLayoutVars>
          <dgm:chPref val="3"/>
        </dgm:presLayoutVars>
      </dgm:prSet>
      <dgm:spPr/>
    </dgm:pt>
    <dgm:pt modelId="{5CBA621A-8642-4268-8A52-B5850AB49055}" type="pres">
      <dgm:prSet presAssocID="{C7258E0D-479A-4120-8969-A9145CC5531E}" presName="hierChild2" presStyleCnt="0"/>
      <dgm:spPr/>
    </dgm:pt>
    <dgm:pt modelId="{CA7BDE75-0A5B-4FDA-B1FB-A3B18E594B4C}" type="pres">
      <dgm:prSet presAssocID="{51ED32BA-265E-4382-8B7D-A914ACE2932C}" presName="hierRoot1" presStyleCnt="0"/>
      <dgm:spPr/>
    </dgm:pt>
    <dgm:pt modelId="{3B6DCD57-BAB7-41A8-AFDF-75C21AD031BF}" type="pres">
      <dgm:prSet presAssocID="{51ED32BA-265E-4382-8B7D-A914ACE2932C}" presName="composite" presStyleCnt="0"/>
      <dgm:spPr/>
    </dgm:pt>
    <dgm:pt modelId="{2E41620F-72F7-4630-94B2-3AFE3E715261}" type="pres">
      <dgm:prSet presAssocID="{51ED32BA-265E-4382-8B7D-A914ACE2932C}" presName="background" presStyleLbl="node0" presStyleIdx="1" presStyleCnt="3"/>
      <dgm:spPr/>
    </dgm:pt>
    <dgm:pt modelId="{28E9CE42-3D3E-4FB8-A8EC-78E78F578C9A}" type="pres">
      <dgm:prSet presAssocID="{51ED32BA-265E-4382-8B7D-A914ACE2932C}" presName="text" presStyleLbl="fgAcc0" presStyleIdx="1" presStyleCnt="3">
        <dgm:presLayoutVars>
          <dgm:chPref val="3"/>
        </dgm:presLayoutVars>
      </dgm:prSet>
      <dgm:spPr/>
    </dgm:pt>
    <dgm:pt modelId="{8D42421B-7640-4956-B3E2-EEE3AFAC63D9}" type="pres">
      <dgm:prSet presAssocID="{51ED32BA-265E-4382-8B7D-A914ACE2932C}" presName="hierChild2" presStyleCnt="0"/>
      <dgm:spPr/>
    </dgm:pt>
    <dgm:pt modelId="{3559B5F8-DD6C-4A14-B609-69A5050B8F68}" type="pres">
      <dgm:prSet presAssocID="{0B559B72-11F5-47A3-A1DE-EE0830AA157C}" presName="hierRoot1" presStyleCnt="0"/>
      <dgm:spPr/>
    </dgm:pt>
    <dgm:pt modelId="{55001218-DE6C-497D-A4F3-A1FD26DDA7BB}" type="pres">
      <dgm:prSet presAssocID="{0B559B72-11F5-47A3-A1DE-EE0830AA157C}" presName="composite" presStyleCnt="0"/>
      <dgm:spPr/>
    </dgm:pt>
    <dgm:pt modelId="{CD30DE77-DE07-46B9-A2C5-D245374CA9ED}" type="pres">
      <dgm:prSet presAssocID="{0B559B72-11F5-47A3-A1DE-EE0830AA157C}" presName="background" presStyleLbl="node0" presStyleIdx="2" presStyleCnt="3"/>
      <dgm:spPr/>
    </dgm:pt>
    <dgm:pt modelId="{FC18E502-BADA-41EA-AA08-5B3CA3473384}" type="pres">
      <dgm:prSet presAssocID="{0B559B72-11F5-47A3-A1DE-EE0830AA157C}" presName="text" presStyleLbl="fgAcc0" presStyleIdx="2" presStyleCnt="3">
        <dgm:presLayoutVars>
          <dgm:chPref val="3"/>
        </dgm:presLayoutVars>
      </dgm:prSet>
      <dgm:spPr/>
    </dgm:pt>
    <dgm:pt modelId="{EDAF727C-8E30-4F6B-ACDE-664C56FED617}" type="pres">
      <dgm:prSet presAssocID="{0B559B72-11F5-47A3-A1DE-EE0830AA157C}" presName="hierChild2" presStyleCnt="0"/>
      <dgm:spPr/>
    </dgm:pt>
  </dgm:ptLst>
  <dgm:cxnLst>
    <dgm:cxn modelId="{5B9B5F26-CA4A-43B7-8ED9-34A9E49EA931}" type="presOf" srcId="{51ED32BA-265E-4382-8B7D-A914ACE2932C}" destId="{28E9CE42-3D3E-4FB8-A8EC-78E78F578C9A}" srcOrd="0" destOrd="0" presId="urn:microsoft.com/office/officeart/2005/8/layout/hierarchy1"/>
    <dgm:cxn modelId="{CEB1902F-9DBE-44CC-AF1A-5894B27087EA}" srcId="{D7F9E7A1-A061-4913-A3DE-B9820DCE3215}" destId="{C7258E0D-479A-4120-8969-A9145CC5531E}" srcOrd="0" destOrd="0" parTransId="{55813D14-DED8-43CA-AC98-B9BCDAAE6256}" sibTransId="{7430A0CD-3BAA-4415-9C2F-45EBA57E4B44}"/>
    <dgm:cxn modelId="{46957F43-6D6A-44FC-94CA-33260C88B75E}" type="presOf" srcId="{D7F9E7A1-A061-4913-A3DE-B9820DCE3215}" destId="{D811A6FF-7043-422A-8FFF-07C8D029A736}" srcOrd="0" destOrd="0" presId="urn:microsoft.com/office/officeart/2005/8/layout/hierarchy1"/>
    <dgm:cxn modelId="{DF34568C-697D-4188-ABE7-24C29D53F62A}" srcId="{D7F9E7A1-A061-4913-A3DE-B9820DCE3215}" destId="{0B559B72-11F5-47A3-A1DE-EE0830AA157C}" srcOrd="2" destOrd="0" parTransId="{7835431A-76AE-4F0D-8CC1-A018BDB3A524}" sibTransId="{D4761ED6-D744-4B5F-910D-37B1457E79E0}"/>
    <dgm:cxn modelId="{A3589E98-84C3-4498-B56F-3B6A554FC34E}" type="presOf" srcId="{C7258E0D-479A-4120-8969-A9145CC5531E}" destId="{2787CF25-1342-412B-925D-3761D6919CB1}" srcOrd="0" destOrd="0" presId="urn:microsoft.com/office/officeart/2005/8/layout/hierarchy1"/>
    <dgm:cxn modelId="{A37B09A1-0B5C-4BB6-8213-9DFAA5FEFC55}" srcId="{D7F9E7A1-A061-4913-A3DE-B9820DCE3215}" destId="{51ED32BA-265E-4382-8B7D-A914ACE2932C}" srcOrd="1" destOrd="0" parTransId="{6C7545CC-9490-491C-AA05-E8B5E1CE7010}" sibTransId="{67CAF9CC-F6C4-4B7C-9293-513C11C534CA}"/>
    <dgm:cxn modelId="{BE9E07CC-3173-4CA4-A2B0-2D6079A5199D}" type="presOf" srcId="{0B559B72-11F5-47A3-A1DE-EE0830AA157C}" destId="{FC18E502-BADA-41EA-AA08-5B3CA3473384}" srcOrd="0" destOrd="0" presId="urn:microsoft.com/office/officeart/2005/8/layout/hierarchy1"/>
    <dgm:cxn modelId="{C4E6AC26-1CCD-4977-ACD3-97A03B8CA54A}" type="presParOf" srcId="{D811A6FF-7043-422A-8FFF-07C8D029A736}" destId="{834B8796-FBF4-4DD3-BD6B-5A36E9BB1CD2}" srcOrd="0" destOrd="0" presId="urn:microsoft.com/office/officeart/2005/8/layout/hierarchy1"/>
    <dgm:cxn modelId="{EF64D184-A999-40FA-9317-5ACC0FB1BC2A}" type="presParOf" srcId="{834B8796-FBF4-4DD3-BD6B-5A36E9BB1CD2}" destId="{D1CA4B26-108F-44D8-B803-27189D73A3A3}" srcOrd="0" destOrd="0" presId="urn:microsoft.com/office/officeart/2005/8/layout/hierarchy1"/>
    <dgm:cxn modelId="{A8717978-6EC0-4BB1-9CDA-0799D2391216}" type="presParOf" srcId="{D1CA4B26-108F-44D8-B803-27189D73A3A3}" destId="{EE7390F4-2349-4346-A086-61CFF866380B}" srcOrd="0" destOrd="0" presId="urn:microsoft.com/office/officeart/2005/8/layout/hierarchy1"/>
    <dgm:cxn modelId="{757316C4-0006-4232-8C9C-4D7B44B3C564}" type="presParOf" srcId="{D1CA4B26-108F-44D8-B803-27189D73A3A3}" destId="{2787CF25-1342-412B-925D-3761D6919CB1}" srcOrd="1" destOrd="0" presId="urn:microsoft.com/office/officeart/2005/8/layout/hierarchy1"/>
    <dgm:cxn modelId="{5F305CE2-9CC5-442F-973B-221F8F0A6DD9}" type="presParOf" srcId="{834B8796-FBF4-4DD3-BD6B-5A36E9BB1CD2}" destId="{5CBA621A-8642-4268-8A52-B5850AB49055}" srcOrd="1" destOrd="0" presId="urn:microsoft.com/office/officeart/2005/8/layout/hierarchy1"/>
    <dgm:cxn modelId="{2D09C696-A6DD-42E9-AC97-317890F73EB7}" type="presParOf" srcId="{D811A6FF-7043-422A-8FFF-07C8D029A736}" destId="{CA7BDE75-0A5B-4FDA-B1FB-A3B18E594B4C}" srcOrd="1" destOrd="0" presId="urn:microsoft.com/office/officeart/2005/8/layout/hierarchy1"/>
    <dgm:cxn modelId="{65E2CB21-F770-4B9E-B961-3729C2F5FD4D}" type="presParOf" srcId="{CA7BDE75-0A5B-4FDA-B1FB-A3B18E594B4C}" destId="{3B6DCD57-BAB7-41A8-AFDF-75C21AD031BF}" srcOrd="0" destOrd="0" presId="urn:microsoft.com/office/officeart/2005/8/layout/hierarchy1"/>
    <dgm:cxn modelId="{C614FFAC-F627-40A2-951C-EBA9970F0142}" type="presParOf" srcId="{3B6DCD57-BAB7-41A8-AFDF-75C21AD031BF}" destId="{2E41620F-72F7-4630-94B2-3AFE3E715261}" srcOrd="0" destOrd="0" presId="urn:microsoft.com/office/officeart/2005/8/layout/hierarchy1"/>
    <dgm:cxn modelId="{AD625031-186D-4603-A539-BD3A0A7EA416}" type="presParOf" srcId="{3B6DCD57-BAB7-41A8-AFDF-75C21AD031BF}" destId="{28E9CE42-3D3E-4FB8-A8EC-78E78F578C9A}" srcOrd="1" destOrd="0" presId="urn:microsoft.com/office/officeart/2005/8/layout/hierarchy1"/>
    <dgm:cxn modelId="{F3E2F722-2357-4A25-89CC-A1166A4E4DB4}" type="presParOf" srcId="{CA7BDE75-0A5B-4FDA-B1FB-A3B18E594B4C}" destId="{8D42421B-7640-4956-B3E2-EEE3AFAC63D9}" srcOrd="1" destOrd="0" presId="urn:microsoft.com/office/officeart/2005/8/layout/hierarchy1"/>
    <dgm:cxn modelId="{15BBA067-8830-4FBF-96B0-1CD9527A56DC}" type="presParOf" srcId="{D811A6FF-7043-422A-8FFF-07C8D029A736}" destId="{3559B5F8-DD6C-4A14-B609-69A5050B8F68}" srcOrd="2" destOrd="0" presId="urn:microsoft.com/office/officeart/2005/8/layout/hierarchy1"/>
    <dgm:cxn modelId="{5B22E919-ACA0-4E9F-AADB-76D427CFED6C}" type="presParOf" srcId="{3559B5F8-DD6C-4A14-B609-69A5050B8F68}" destId="{55001218-DE6C-497D-A4F3-A1FD26DDA7BB}" srcOrd="0" destOrd="0" presId="urn:microsoft.com/office/officeart/2005/8/layout/hierarchy1"/>
    <dgm:cxn modelId="{8047E6BC-1C83-429E-AF03-DBC666562AFA}" type="presParOf" srcId="{55001218-DE6C-497D-A4F3-A1FD26DDA7BB}" destId="{CD30DE77-DE07-46B9-A2C5-D245374CA9ED}" srcOrd="0" destOrd="0" presId="urn:microsoft.com/office/officeart/2005/8/layout/hierarchy1"/>
    <dgm:cxn modelId="{826858A0-1322-4317-82AF-4B37F291540D}" type="presParOf" srcId="{55001218-DE6C-497D-A4F3-A1FD26DDA7BB}" destId="{FC18E502-BADA-41EA-AA08-5B3CA3473384}" srcOrd="1" destOrd="0" presId="urn:microsoft.com/office/officeart/2005/8/layout/hierarchy1"/>
    <dgm:cxn modelId="{77455BF5-39C4-419E-B190-ADFC232A47DB}" type="presParOf" srcId="{3559B5F8-DD6C-4A14-B609-69A5050B8F68}" destId="{EDAF727C-8E30-4F6B-ACDE-664C56FED61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7D0ED68-8770-451C-BB31-059DC8C07F2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EC96D02-8749-4ADB-BFB6-710919343203}">
      <dgm:prSet/>
      <dgm:spPr/>
      <dgm:t>
        <a:bodyPr/>
        <a:lstStyle/>
        <a:p>
          <a:r>
            <a:rPr lang="en-US" dirty="0"/>
            <a:t>The sender is “proved” by the MAC</a:t>
          </a:r>
        </a:p>
      </dgm:t>
    </dgm:pt>
    <dgm:pt modelId="{E468358D-C0B3-4893-95D1-2A7B980A0998}" type="parTrans" cxnId="{11BED6ED-A3BD-4F58-BFF0-BC01F54AEB3E}">
      <dgm:prSet/>
      <dgm:spPr/>
      <dgm:t>
        <a:bodyPr/>
        <a:lstStyle/>
        <a:p>
          <a:endParaRPr lang="en-US"/>
        </a:p>
      </dgm:t>
    </dgm:pt>
    <dgm:pt modelId="{B33D0E32-D527-4A11-8447-2720D4E3232D}" type="sibTrans" cxnId="{11BED6ED-A3BD-4F58-BFF0-BC01F54AEB3E}">
      <dgm:prSet/>
      <dgm:spPr/>
      <dgm:t>
        <a:bodyPr/>
        <a:lstStyle/>
        <a:p>
          <a:endParaRPr lang="en-US"/>
        </a:p>
      </dgm:t>
    </dgm:pt>
    <dgm:pt modelId="{092B22EC-3B45-43AF-A163-861FE876B86E}">
      <dgm:prSet/>
      <dgm:spPr/>
      <dgm:t>
        <a:bodyPr/>
        <a:lstStyle/>
        <a:p>
          <a:r>
            <a:rPr lang="en-US" dirty="0"/>
            <a:t>The MAC is “proved” via MAC key derived from DH</a:t>
          </a:r>
        </a:p>
      </dgm:t>
    </dgm:pt>
    <dgm:pt modelId="{815B32CE-6CC0-4B64-92F8-AB137D66F902}" type="parTrans" cxnId="{A5A13D7C-45D9-4446-9F69-F170BADCCE06}">
      <dgm:prSet/>
      <dgm:spPr/>
      <dgm:t>
        <a:bodyPr/>
        <a:lstStyle/>
        <a:p>
          <a:endParaRPr lang="en-US"/>
        </a:p>
      </dgm:t>
    </dgm:pt>
    <dgm:pt modelId="{0AE1A104-CEA9-4914-8E81-9421895A62E6}" type="sibTrans" cxnId="{A5A13D7C-45D9-4446-9F69-F170BADCCE06}">
      <dgm:prSet/>
      <dgm:spPr/>
      <dgm:t>
        <a:bodyPr/>
        <a:lstStyle/>
        <a:p>
          <a:endParaRPr lang="en-US"/>
        </a:p>
      </dgm:t>
    </dgm:pt>
    <dgm:pt modelId="{621D29C4-183E-4BF2-A0D6-0F0030CF00D7}">
      <dgm:prSet/>
      <dgm:spPr/>
      <dgm:t>
        <a:bodyPr/>
        <a:lstStyle/>
        <a:p>
          <a:r>
            <a:rPr lang="en-US" dirty="0"/>
            <a:t>Server’s DH key “proved” authentic by cert signature</a:t>
          </a:r>
        </a:p>
      </dgm:t>
    </dgm:pt>
    <dgm:pt modelId="{1BAF0FC8-D69D-4247-B660-B44820209336}" type="parTrans" cxnId="{D4546669-A61B-4134-8079-3B961DD477D3}">
      <dgm:prSet/>
      <dgm:spPr/>
      <dgm:t>
        <a:bodyPr/>
        <a:lstStyle/>
        <a:p>
          <a:endParaRPr lang="en-US"/>
        </a:p>
      </dgm:t>
    </dgm:pt>
    <dgm:pt modelId="{D3016DFA-5332-4C56-BA5E-B8CB5EFB0C35}" type="sibTrans" cxnId="{D4546669-A61B-4134-8079-3B961DD477D3}">
      <dgm:prSet/>
      <dgm:spPr/>
      <dgm:t>
        <a:bodyPr/>
        <a:lstStyle/>
        <a:p>
          <a:endParaRPr lang="en-US"/>
        </a:p>
      </dgm:t>
    </dgm:pt>
    <dgm:pt modelId="{B47AC796-B81A-411C-8348-96C54E8F0A5E}">
      <dgm:prSet/>
      <dgm:spPr/>
      <dgm:t>
        <a:bodyPr/>
        <a:lstStyle/>
        <a:p>
          <a:r>
            <a:rPr lang="en-US" dirty="0"/>
            <a:t>Certificate “proved” authentic by chain to trusted root</a:t>
          </a:r>
        </a:p>
      </dgm:t>
    </dgm:pt>
    <dgm:pt modelId="{E8F0401C-B9A4-4B72-8294-D9E8212361EC}" type="parTrans" cxnId="{5552589A-2FCF-403C-A5E5-BBE6F3FA125B}">
      <dgm:prSet/>
      <dgm:spPr/>
      <dgm:t>
        <a:bodyPr/>
        <a:lstStyle/>
        <a:p>
          <a:endParaRPr lang="en-US"/>
        </a:p>
      </dgm:t>
    </dgm:pt>
    <dgm:pt modelId="{C7B364EB-48A0-4860-97F4-60E7DB33D0C0}" type="sibTrans" cxnId="{5552589A-2FCF-403C-A5E5-BBE6F3FA125B}">
      <dgm:prSet/>
      <dgm:spPr/>
      <dgm:t>
        <a:bodyPr/>
        <a:lstStyle/>
        <a:p>
          <a:endParaRPr lang="en-US"/>
        </a:p>
      </dgm:t>
    </dgm:pt>
    <dgm:pt modelId="{D7BC624C-84C8-43DA-8EB8-7CF43C6FB1FC}" type="pres">
      <dgm:prSet presAssocID="{E7D0ED68-8770-451C-BB31-059DC8C07F28}" presName="outerComposite" presStyleCnt="0">
        <dgm:presLayoutVars>
          <dgm:chMax val="5"/>
          <dgm:dir/>
          <dgm:resizeHandles val="exact"/>
        </dgm:presLayoutVars>
      </dgm:prSet>
      <dgm:spPr/>
    </dgm:pt>
    <dgm:pt modelId="{C8D07871-EFE2-4CDE-AFCE-0B8EC271A8B3}" type="pres">
      <dgm:prSet presAssocID="{E7D0ED68-8770-451C-BB31-059DC8C07F28}" presName="dummyMaxCanvas" presStyleCnt="0">
        <dgm:presLayoutVars/>
      </dgm:prSet>
      <dgm:spPr/>
    </dgm:pt>
    <dgm:pt modelId="{C38CA803-2E6D-4431-BFE9-164EDEC448DD}" type="pres">
      <dgm:prSet presAssocID="{E7D0ED68-8770-451C-BB31-059DC8C07F28}" presName="FourNodes_1" presStyleLbl="node1" presStyleIdx="0" presStyleCnt="4">
        <dgm:presLayoutVars>
          <dgm:bulletEnabled val="1"/>
        </dgm:presLayoutVars>
      </dgm:prSet>
      <dgm:spPr/>
    </dgm:pt>
    <dgm:pt modelId="{ABDB4997-DC74-4C6C-88F2-541108AB4C32}" type="pres">
      <dgm:prSet presAssocID="{E7D0ED68-8770-451C-BB31-059DC8C07F28}" presName="FourNodes_2" presStyleLbl="node1" presStyleIdx="1" presStyleCnt="4">
        <dgm:presLayoutVars>
          <dgm:bulletEnabled val="1"/>
        </dgm:presLayoutVars>
      </dgm:prSet>
      <dgm:spPr/>
    </dgm:pt>
    <dgm:pt modelId="{E526E1CD-B5B7-43F4-B0BC-5D3DFB59E630}" type="pres">
      <dgm:prSet presAssocID="{E7D0ED68-8770-451C-BB31-059DC8C07F28}" presName="FourNodes_3" presStyleLbl="node1" presStyleIdx="2" presStyleCnt="4">
        <dgm:presLayoutVars>
          <dgm:bulletEnabled val="1"/>
        </dgm:presLayoutVars>
      </dgm:prSet>
      <dgm:spPr/>
    </dgm:pt>
    <dgm:pt modelId="{70246B5B-9435-427A-9BE2-94E4BF775188}" type="pres">
      <dgm:prSet presAssocID="{E7D0ED68-8770-451C-BB31-059DC8C07F28}" presName="FourNodes_4" presStyleLbl="node1" presStyleIdx="3" presStyleCnt="4">
        <dgm:presLayoutVars>
          <dgm:bulletEnabled val="1"/>
        </dgm:presLayoutVars>
      </dgm:prSet>
      <dgm:spPr/>
    </dgm:pt>
    <dgm:pt modelId="{304543EA-C16D-437D-B0D6-574674C5BA92}" type="pres">
      <dgm:prSet presAssocID="{E7D0ED68-8770-451C-BB31-059DC8C07F28}" presName="FourConn_1-2" presStyleLbl="fgAccFollowNode1" presStyleIdx="0" presStyleCnt="3">
        <dgm:presLayoutVars>
          <dgm:bulletEnabled val="1"/>
        </dgm:presLayoutVars>
      </dgm:prSet>
      <dgm:spPr/>
    </dgm:pt>
    <dgm:pt modelId="{44AF1C22-7C30-4D06-A0CB-493E793B2EE1}" type="pres">
      <dgm:prSet presAssocID="{E7D0ED68-8770-451C-BB31-059DC8C07F28}" presName="FourConn_2-3" presStyleLbl="fgAccFollowNode1" presStyleIdx="1" presStyleCnt="3">
        <dgm:presLayoutVars>
          <dgm:bulletEnabled val="1"/>
        </dgm:presLayoutVars>
      </dgm:prSet>
      <dgm:spPr/>
    </dgm:pt>
    <dgm:pt modelId="{4A66A843-DB18-4054-841D-9098508B070B}" type="pres">
      <dgm:prSet presAssocID="{E7D0ED68-8770-451C-BB31-059DC8C07F28}" presName="FourConn_3-4" presStyleLbl="fgAccFollowNode1" presStyleIdx="2" presStyleCnt="3">
        <dgm:presLayoutVars>
          <dgm:bulletEnabled val="1"/>
        </dgm:presLayoutVars>
      </dgm:prSet>
      <dgm:spPr/>
    </dgm:pt>
    <dgm:pt modelId="{0E151D74-A26D-429A-8E02-460D1046CB6C}" type="pres">
      <dgm:prSet presAssocID="{E7D0ED68-8770-451C-BB31-059DC8C07F28}" presName="FourNodes_1_text" presStyleLbl="node1" presStyleIdx="3" presStyleCnt="4">
        <dgm:presLayoutVars>
          <dgm:bulletEnabled val="1"/>
        </dgm:presLayoutVars>
      </dgm:prSet>
      <dgm:spPr/>
    </dgm:pt>
    <dgm:pt modelId="{FAC4DD3C-0DE8-472D-9156-9F807BCB53E7}" type="pres">
      <dgm:prSet presAssocID="{E7D0ED68-8770-451C-BB31-059DC8C07F28}" presName="FourNodes_2_text" presStyleLbl="node1" presStyleIdx="3" presStyleCnt="4">
        <dgm:presLayoutVars>
          <dgm:bulletEnabled val="1"/>
        </dgm:presLayoutVars>
      </dgm:prSet>
      <dgm:spPr/>
    </dgm:pt>
    <dgm:pt modelId="{32CB6776-4646-4960-813C-A691626A8F41}" type="pres">
      <dgm:prSet presAssocID="{E7D0ED68-8770-451C-BB31-059DC8C07F28}" presName="FourNodes_3_text" presStyleLbl="node1" presStyleIdx="3" presStyleCnt="4">
        <dgm:presLayoutVars>
          <dgm:bulletEnabled val="1"/>
        </dgm:presLayoutVars>
      </dgm:prSet>
      <dgm:spPr/>
    </dgm:pt>
    <dgm:pt modelId="{07DF7B6B-C9AE-4068-8701-86D329560725}" type="pres">
      <dgm:prSet presAssocID="{E7D0ED68-8770-451C-BB31-059DC8C07F2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C612D11-84B6-4728-93C0-81061AE5846B}" type="presOf" srcId="{BEC96D02-8749-4ADB-BFB6-710919343203}" destId="{0E151D74-A26D-429A-8E02-460D1046CB6C}" srcOrd="1" destOrd="0" presId="urn:microsoft.com/office/officeart/2005/8/layout/vProcess5"/>
    <dgm:cxn modelId="{9280D042-9A78-41A6-91FC-3858A6CA9C52}" type="presOf" srcId="{092B22EC-3B45-43AF-A163-861FE876B86E}" destId="{FAC4DD3C-0DE8-472D-9156-9F807BCB53E7}" srcOrd="1" destOrd="0" presId="urn:microsoft.com/office/officeart/2005/8/layout/vProcess5"/>
    <dgm:cxn modelId="{5ECE1E46-AB91-4357-85D7-01C75A4DC0BD}" type="presOf" srcId="{621D29C4-183E-4BF2-A0D6-0F0030CF00D7}" destId="{E526E1CD-B5B7-43F4-B0BC-5D3DFB59E630}" srcOrd="0" destOrd="0" presId="urn:microsoft.com/office/officeart/2005/8/layout/vProcess5"/>
    <dgm:cxn modelId="{D4546669-A61B-4134-8079-3B961DD477D3}" srcId="{E7D0ED68-8770-451C-BB31-059DC8C07F28}" destId="{621D29C4-183E-4BF2-A0D6-0F0030CF00D7}" srcOrd="2" destOrd="0" parTransId="{1BAF0FC8-D69D-4247-B660-B44820209336}" sibTransId="{D3016DFA-5332-4C56-BA5E-B8CB5EFB0C35}"/>
    <dgm:cxn modelId="{85710A4B-EC43-4EE4-BF10-74278AC574F5}" type="presOf" srcId="{621D29C4-183E-4BF2-A0D6-0F0030CF00D7}" destId="{32CB6776-4646-4960-813C-A691626A8F41}" srcOrd="1" destOrd="0" presId="urn:microsoft.com/office/officeart/2005/8/layout/vProcess5"/>
    <dgm:cxn modelId="{A0893C54-E936-4CC0-87C2-3B8690011FFF}" type="presOf" srcId="{0AE1A104-CEA9-4914-8E81-9421895A62E6}" destId="{44AF1C22-7C30-4D06-A0CB-493E793B2EE1}" srcOrd="0" destOrd="0" presId="urn:microsoft.com/office/officeart/2005/8/layout/vProcess5"/>
    <dgm:cxn modelId="{A5A13D7C-45D9-4446-9F69-F170BADCCE06}" srcId="{E7D0ED68-8770-451C-BB31-059DC8C07F28}" destId="{092B22EC-3B45-43AF-A163-861FE876B86E}" srcOrd="1" destOrd="0" parTransId="{815B32CE-6CC0-4B64-92F8-AB137D66F902}" sibTransId="{0AE1A104-CEA9-4914-8E81-9421895A62E6}"/>
    <dgm:cxn modelId="{E875E78C-56ED-4B86-A9DB-6EB1EA45ADD1}" type="presOf" srcId="{092B22EC-3B45-43AF-A163-861FE876B86E}" destId="{ABDB4997-DC74-4C6C-88F2-541108AB4C32}" srcOrd="0" destOrd="0" presId="urn:microsoft.com/office/officeart/2005/8/layout/vProcess5"/>
    <dgm:cxn modelId="{5552589A-2FCF-403C-A5E5-BBE6F3FA125B}" srcId="{E7D0ED68-8770-451C-BB31-059DC8C07F28}" destId="{B47AC796-B81A-411C-8348-96C54E8F0A5E}" srcOrd="3" destOrd="0" parTransId="{E8F0401C-B9A4-4B72-8294-D9E8212361EC}" sibTransId="{C7B364EB-48A0-4860-97F4-60E7DB33D0C0}"/>
    <dgm:cxn modelId="{0A86E1A8-911E-4EE8-9E36-B05ED20C71F8}" type="presOf" srcId="{B33D0E32-D527-4A11-8447-2720D4E3232D}" destId="{304543EA-C16D-437D-B0D6-574674C5BA92}" srcOrd="0" destOrd="0" presId="urn:microsoft.com/office/officeart/2005/8/layout/vProcess5"/>
    <dgm:cxn modelId="{F04CAAC1-CBD5-48E9-A982-35BFB0078F94}" type="presOf" srcId="{B47AC796-B81A-411C-8348-96C54E8F0A5E}" destId="{07DF7B6B-C9AE-4068-8701-86D329560725}" srcOrd="1" destOrd="0" presId="urn:microsoft.com/office/officeart/2005/8/layout/vProcess5"/>
    <dgm:cxn modelId="{DAB907C7-5678-4AFB-885D-A310C224EC48}" type="presOf" srcId="{D3016DFA-5332-4C56-BA5E-B8CB5EFB0C35}" destId="{4A66A843-DB18-4054-841D-9098508B070B}" srcOrd="0" destOrd="0" presId="urn:microsoft.com/office/officeart/2005/8/layout/vProcess5"/>
    <dgm:cxn modelId="{6489A8C8-0FA3-47AD-B950-13FA4A0168BA}" type="presOf" srcId="{E7D0ED68-8770-451C-BB31-059DC8C07F28}" destId="{D7BC624C-84C8-43DA-8EB8-7CF43C6FB1FC}" srcOrd="0" destOrd="0" presId="urn:microsoft.com/office/officeart/2005/8/layout/vProcess5"/>
    <dgm:cxn modelId="{5062F5CF-5CD4-46BF-9DC3-2D744C2D14EB}" type="presOf" srcId="{B47AC796-B81A-411C-8348-96C54E8F0A5E}" destId="{70246B5B-9435-427A-9BE2-94E4BF775188}" srcOrd="0" destOrd="0" presId="urn:microsoft.com/office/officeart/2005/8/layout/vProcess5"/>
    <dgm:cxn modelId="{D8C295EA-17A4-4F68-A7E1-C669012C3E76}" type="presOf" srcId="{BEC96D02-8749-4ADB-BFB6-710919343203}" destId="{C38CA803-2E6D-4431-BFE9-164EDEC448DD}" srcOrd="0" destOrd="0" presId="urn:microsoft.com/office/officeart/2005/8/layout/vProcess5"/>
    <dgm:cxn modelId="{11BED6ED-A3BD-4F58-BFF0-BC01F54AEB3E}" srcId="{E7D0ED68-8770-451C-BB31-059DC8C07F28}" destId="{BEC96D02-8749-4ADB-BFB6-710919343203}" srcOrd="0" destOrd="0" parTransId="{E468358D-C0B3-4893-95D1-2A7B980A0998}" sibTransId="{B33D0E32-D527-4A11-8447-2720D4E3232D}"/>
    <dgm:cxn modelId="{2F083C13-00B7-4456-AFCF-67CDC8782A08}" type="presParOf" srcId="{D7BC624C-84C8-43DA-8EB8-7CF43C6FB1FC}" destId="{C8D07871-EFE2-4CDE-AFCE-0B8EC271A8B3}" srcOrd="0" destOrd="0" presId="urn:microsoft.com/office/officeart/2005/8/layout/vProcess5"/>
    <dgm:cxn modelId="{695A9534-ADFA-4D26-807E-A19D53B04672}" type="presParOf" srcId="{D7BC624C-84C8-43DA-8EB8-7CF43C6FB1FC}" destId="{C38CA803-2E6D-4431-BFE9-164EDEC448DD}" srcOrd="1" destOrd="0" presId="urn:microsoft.com/office/officeart/2005/8/layout/vProcess5"/>
    <dgm:cxn modelId="{0CFA936A-135D-436B-A150-B1301EBEA239}" type="presParOf" srcId="{D7BC624C-84C8-43DA-8EB8-7CF43C6FB1FC}" destId="{ABDB4997-DC74-4C6C-88F2-541108AB4C32}" srcOrd="2" destOrd="0" presId="urn:microsoft.com/office/officeart/2005/8/layout/vProcess5"/>
    <dgm:cxn modelId="{78190547-64A5-4121-8AC7-03EA4F23DBDD}" type="presParOf" srcId="{D7BC624C-84C8-43DA-8EB8-7CF43C6FB1FC}" destId="{E526E1CD-B5B7-43F4-B0BC-5D3DFB59E630}" srcOrd="3" destOrd="0" presId="urn:microsoft.com/office/officeart/2005/8/layout/vProcess5"/>
    <dgm:cxn modelId="{7BB0A92F-08A3-4B87-ADFE-0802B3DCAF79}" type="presParOf" srcId="{D7BC624C-84C8-43DA-8EB8-7CF43C6FB1FC}" destId="{70246B5B-9435-427A-9BE2-94E4BF775188}" srcOrd="4" destOrd="0" presId="urn:microsoft.com/office/officeart/2005/8/layout/vProcess5"/>
    <dgm:cxn modelId="{E56FCE07-ACE1-4725-B25F-C357944CE39F}" type="presParOf" srcId="{D7BC624C-84C8-43DA-8EB8-7CF43C6FB1FC}" destId="{304543EA-C16D-437D-B0D6-574674C5BA92}" srcOrd="5" destOrd="0" presId="urn:microsoft.com/office/officeart/2005/8/layout/vProcess5"/>
    <dgm:cxn modelId="{0D38294F-3A46-41CB-950B-4B7F2D2E467D}" type="presParOf" srcId="{D7BC624C-84C8-43DA-8EB8-7CF43C6FB1FC}" destId="{44AF1C22-7C30-4D06-A0CB-493E793B2EE1}" srcOrd="6" destOrd="0" presId="urn:microsoft.com/office/officeart/2005/8/layout/vProcess5"/>
    <dgm:cxn modelId="{A93F0F67-3254-4F87-AC7B-6473AC520C3F}" type="presParOf" srcId="{D7BC624C-84C8-43DA-8EB8-7CF43C6FB1FC}" destId="{4A66A843-DB18-4054-841D-9098508B070B}" srcOrd="7" destOrd="0" presId="urn:microsoft.com/office/officeart/2005/8/layout/vProcess5"/>
    <dgm:cxn modelId="{09D950E8-506B-423A-BBAA-B453CF8DC133}" type="presParOf" srcId="{D7BC624C-84C8-43DA-8EB8-7CF43C6FB1FC}" destId="{0E151D74-A26D-429A-8E02-460D1046CB6C}" srcOrd="8" destOrd="0" presId="urn:microsoft.com/office/officeart/2005/8/layout/vProcess5"/>
    <dgm:cxn modelId="{AD1173F0-5EA3-451E-9219-2B8DCD2CC8E1}" type="presParOf" srcId="{D7BC624C-84C8-43DA-8EB8-7CF43C6FB1FC}" destId="{FAC4DD3C-0DE8-472D-9156-9F807BCB53E7}" srcOrd="9" destOrd="0" presId="urn:microsoft.com/office/officeart/2005/8/layout/vProcess5"/>
    <dgm:cxn modelId="{87BAA354-BC9A-47BC-A418-D9C313586215}" type="presParOf" srcId="{D7BC624C-84C8-43DA-8EB8-7CF43C6FB1FC}" destId="{32CB6776-4646-4960-813C-A691626A8F41}" srcOrd="10" destOrd="0" presId="urn:microsoft.com/office/officeart/2005/8/layout/vProcess5"/>
    <dgm:cxn modelId="{2A0C2E87-AB10-457D-ABEA-8CEE7E1A81BC}" type="presParOf" srcId="{D7BC624C-84C8-43DA-8EB8-7CF43C6FB1FC}" destId="{07DF7B6B-C9AE-4068-8701-86D32956072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019AEB-53FB-45F0-893A-FA6BF73F87FB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205E7B2-4ED7-4910-B6BE-1F7A0425E249}">
      <dgm:prSet/>
      <dgm:spPr/>
      <dgm:t>
        <a:bodyPr/>
        <a:lstStyle/>
        <a:p>
          <a:r>
            <a:rPr lang="en-US" dirty="0"/>
            <a:t>IF a browser trusts MY certificate to be Amazon’s certificate</a:t>
          </a:r>
        </a:p>
      </dgm:t>
    </dgm:pt>
    <dgm:pt modelId="{C15E84F1-DE3D-4BD7-93A6-EA8A9F59A6EB}" type="parTrans" cxnId="{CCAC1AAA-6D8B-4A93-A286-7D922E50D64D}">
      <dgm:prSet/>
      <dgm:spPr/>
      <dgm:t>
        <a:bodyPr/>
        <a:lstStyle/>
        <a:p>
          <a:endParaRPr lang="en-US"/>
        </a:p>
      </dgm:t>
    </dgm:pt>
    <dgm:pt modelId="{BF04B9D3-6610-44A2-ABC0-8A62D733D505}" type="sibTrans" cxnId="{CCAC1AAA-6D8B-4A93-A286-7D922E50D64D}">
      <dgm:prSet/>
      <dgm:spPr/>
      <dgm:t>
        <a:bodyPr/>
        <a:lstStyle/>
        <a:p>
          <a:endParaRPr lang="en-US"/>
        </a:p>
      </dgm:t>
    </dgm:pt>
    <dgm:pt modelId="{BB2F86D4-8DB7-4013-B5BF-678AF26B52B2}">
      <dgm:prSet/>
      <dgm:spPr/>
      <dgm:t>
        <a:bodyPr/>
        <a:lstStyle/>
        <a:p>
          <a:r>
            <a:rPr lang="en-US" dirty="0"/>
            <a:t>THEN the browser will trust my DH public key</a:t>
          </a:r>
        </a:p>
      </dgm:t>
    </dgm:pt>
    <dgm:pt modelId="{E826FCCE-D7FF-4B27-ACA4-BF2ACA50E221}" type="parTrans" cxnId="{5ED862B1-927F-4D74-BCA1-B72345F1C325}">
      <dgm:prSet/>
      <dgm:spPr/>
      <dgm:t>
        <a:bodyPr/>
        <a:lstStyle/>
        <a:p>
          <a:endParaRPr lang="en-US"/>
        </a:p>
      </dgm:t>
    </dgm:pt>
    <dgm:pt modelId="{B02BD12C-897A-466E-A87E-00CC00F7B7F9}" type="sibTrans" cxnId="{5ED862B1-927F-4D74-BCA1-B72345F1C325}">
      <dgm:prSet/>
      <dgm:spPr/>
      <dgm:t>
        <a:bodyPr/>
        <a:lstStyle/>
        <a:p>
          <a:endParaRPr lang="en-US"/>
        </a:p>
      </dgm:t>
    </dgm:pt>
    <dgm:pt modelId="{4F39D2C5-5E7B-4C7C-9084-52F9584D6837}">
      <dgm:prSet/>
      <dgm:spPr/>
      <dgm:t>
        <a:bodyPr/>
        <a:lstStyle/>
        <a:p>
          <a:r>
            <a:rPr lang="en-US" dirty="0"/>
            <a:t>IF the browser trusts my DH public key </a:t>
          </a:r>
        </a:p>
      </dgm:t>
    </dgm:pt>
    <dgm:pt modelId="{7FD90B71-E888-47A1-8003-7D38D61991AF}" type="parTrans" cxnId="{2B7FF4E7-EF7D-4A05-AD51-9E0D9CCFC5EC}">
      <dgm:prSet/>
      <dgm:spPr/>
      <dgm:t>
        <a:bodyPr/>
        <a:lstStyle/>
        <a:p>
          <a:endParaRPr lang="en-US"/>
        </a:p>
      </dgm:t>
    </dgm:pt>
    <dgm:pt modelId="{373A5706-1B38-430E-BE93-C43B8722B37C}" type="sibTrans" cxnId="{2B7FF4E7-EF7D-4A05-AD51-9E0D9CCFC5EC}">
      <dgm:prSet/>
      <dgm:spPr/>
      <dgm:t>
        <a:bodyPr/>
        <a:lstStyle/>
        <a:p>
          <a:endParaRPr lang="en-US"/>
        </a:p>
      </dgm:t>
    </dgm:pt>
    <dgm:pt modelId="{A6FDD196-C0A1-4E56-A502-F672B292E278}">
      <dgm:prSet/>
      <dgm:spPr/>
      <dgm:t>
        <a:bodyPr/>
        <a:lstStyle/>
        <a:p>
          <a:r>
            <a:rPr lang="en-US" dirty="0"/>
            <a:t>THEN the browser will derive the same MAC key I do</a:t>
          </a:r>
        </a:p>
      </dgm:t>
    </dgm:pt>
    <dgm:pt modelId="{7A6DC9D6-3720-4E0E-B3D0-10FF25B3F651}" type="parTrans" cxnId="{F752EEEE-7203-43AA-B2DB-9DBCD4661202}">
      <dgm:prSet/>
      <dgm:spPr/>
      <dgm:t>
        <a:bodyPr/>
        <a:lstStyle/>
        <a:p>
          <a:endParaRPr lang="en-US"/>
        </a:p>
      </dgm:t>
    </dgm:pt>
    <dgm:pt modelId="{818004A3-6BCC-4F39-9FAA-D42482146A95}" type="sibTrans" cxnId="{F752EEEE-7203-43AA-B2DB-9DBCD4661202}">
      <dgm:prSet/>
      <dgm:spPr/>
      <dgm:t>
        <a:bodyPr/>
        <a:lstStyle/>
        <a:p>
          <a:endParaRPr lang="en-US"/>
        </a:p>
      </dgm:t>
    </dgm:pt>
    <dgm:pt modelId="{31AA5FF7-B5D5-4053-B5B1-436E165C24D5}">
      <dgm:prSet/>
      <dgm:spPr/>
      <dgm:t>
        <a:bodyPr/>
        <a:lstStyle/>
        <a:p>
          <a:r>
            <a:rPr lang="en-US" dirty="0"/>
            <a:t>IF the browser derives the same MAC key I do</a:t>
          </a:r>
        </a:p>
      </dgm:t>
    </dgm:pt>
    <dgm:pt modelId="{EC02131C-6E5B-406F-A830-80A55FC23996}" type="parTrans" cxnId="{C52C0537-1292-4D3C-AF28-83EA20B831D3}">
      <dgm:prSet/>
      <dgm:spPr/>
      <dgm:t>
        <a:bodyPr/>
        <a:lstStyle/>
        <a:p>
          <a:endParaRPr lang="en-US"/>
        </a:p>
      </dgm:t>
    </dgm:pt>
    <dgm:pt modelId="{2044F6C3-B3D9-4444-A02C-04F6B399F567}" type="sibTrans" cxnId="{C52C0537-1292-4D3C-AF28-83EA20B831D3}">
      <dgm:prSet/>
      <dgm:spPr/>
      <dgm:t>
        <a:bodyPr/>
        <a:lstStyle/>
        <a:p>
          <a:endParaRPr lang="en-US"/>
        </a:p>
      </dgm:t>
    </dgm:pt>
    <dgm:pt modelId="{A4931FB5-212F-48EF-A0C0-409A2170576C}">
      <dgm:prSet/>
      <dgm:spPr/>
      <dgm:t>
        <a:bodyPr/>
        <a:lstStyle/>
        <a:p>
          <a:r>
            <a:rPr lang="en-US" dirty="0"/>
            <a:t>THEN the browser will believe my messages are from Amazon</a:t>
          </a:r>
        </a:p>
      </dgm:t>
    </dgm:pt>
    <dgm:pt modelId="{BB99FDDA-9544-427F-B94B-A8C0C5CE01CE}" type="parTrans" cxnId="{AD0CCDB8-A511-4851-98C5-E39C1E47F814}">
      <dgm:prSet/>
      <dgm:spPr/>
      <dgm:t>
        <a:bodyPr/>
        <a:lstStyle/>
        <a:p>
          <a:endParaRPr lang="en-US"/>
        </a:p>
      </dgm:t>
    </dgm:pt>
    <dgm:pt modelId="{8744E784-CA5B-4E60-A11E-2E635399056A}" type="sibTrans" cxnId="{AD0CCDB8-A511-4851-98C5-E39C1E47F814}">
      <dgm:prSet/>
      <dgm:spPr/>
      <dgm:t>
        <a:bodyPr/>
        <a:lstStyle/>
        <a:p>
          <a:endParaRPr lang="en-US"/>
        </a:p>
      </dgm:t>
    </dgm:pt>
    <dgm:pt modelId="{7EEF69ED-C059-4B31-A129-21B3304381D4}" type="pres">
      <dgm:prSet presAssocID="{80019AEB-53FB-45F0-893A-FA6BF73F87FB}" presName="Name0" presStyleCnt="0">
        <dgm:presLayoutVars>
          <dgm:dir/>
          <dgm:animLvl val="lvl"/>
          <dgm:resizeHandles val="exact"/>
        </dgm:presLayoutVars>
      </dgm:prSet>
      <dgm:spPr/>
    </dgm:pt>
    <dgm:pt modelId="{8EC0621B-F9EE-439A-B688-19DE0796318A}" type="pres">
      <dgm:prSet presAssocID="{2205E7B2-4ED7-4910-B6BE-1F7A0425E249}" presName="composite" presStyleCnt="0"/>
      <dgm:spPr/>
    </dgm:pt>
    <dgm:pt modelId="{B7C05D72-84EE-4BAF-B7F3-178EA4527BD6}" type="pres">
      <dgm:prSet presAssocID="{2205E7B2-4ED7-4910-B6BE-1F7A0425E24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F5E442D-91D4-4C4B-93FF-94D3416F18AD}" type="pres">
      <dgm:prSet presAssocID="{2205E7B2-4ED7-4910-B6BE-1F7A0425E249}" presName="desTx" presStyleLbl="alignAccFollowNode1" presStyleIdx="0" presStyleCnt="3">
        <dgm:presLayoutVars>
          <dgm:bulletEnabled val="1"/>
        </dgm:presLayoutVars>
      </dgm:prSet>
      <dgm:spPr/>
    </dgm:pt>
    <dgm:pt modelId="{7A675DB5-7316-4769-9E4A-100EEBD04E65}" type="pres">
      <dgm:prSet presAssocID="{BF04B9D3-6610-44A2-ABC0-8A62D733D505}" presName="space" presStyleCnt="0"/>
      <dgm:spPr/>
    </dgm:pt>
    <dgm:pt modelId="{57A933B8-89B8-4A8E-B95F-0356CA22797E}" type="pres">
      <dgm:prSet presAssocID="{4F39D2C5-5E7B-4C7C-9084-52F9584D6837}" presName="composite" presStyleCnt="0"/>
      <dgm:spPr/>
    </dgm:pt>
    <dgm:pt modelId="{79570DF8-7DC9-4E89-96E9-9DB34D66A5FF}" type="pres">
      <dgm:prSet presAssocID="{4F39D2C5-5E7B-4C7C-9084-52F9584D683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0B04FE1-01C4-4496-8B9F-29815C8FEBF1}" type="pres">
      <dgm:prSet presAssocID="{4F39D2C5-5E7B-4C7C-9084-52F9584D6837}" presName="desTx" presStyleLbl="alignAccFollowNode1" presStyleIdx="1" presStyleCnt="3">
        <dgm:presLayoutVars>
          <dgm:bulletEnabled val="1"/>
        </dgm:presLayoutVars>
      </dgm:prSet>
      <dgm:spPr/>
    </dgm:pt>
    <dgm:pt modelId="{0A2E0BC3-CAAA-4F12-AF0D-D3A0674C07BD}" type="pres">
      <dgm:prSet presAssocID="{373A5706-1B38-430E-BE93-C43B8722B37C}" presName="space" presStyleCnt="0"/>
      <dgm:spPr/>
    </dgm:pt>
    <dgm:pt modelId="{C91BCCDD-7759-4F6D-A762-61A0E4D79A03}" type="pres">
      <dgm:prSet presAssocID="{31AA5FF7-B5D5-4053-B5B1-436E165C24D5}" presName="composite" presStyleCnt="0"/>
      <dgm:spPr/>
    </dgm:pt>
    <dgm:pt modelId="{1C0B8E86-745E-425E-92FA-AE4E43E84C08}" type="pres">
      <dgm:prSet presAssocID="{31AA5FF7-B5D5-4053-B5B1-436E165C24D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5452A65-8194-4010-8E5E-3CECB5CF53D9}" type="pres">
      <dgm:prSet presAssocID="{31AA5FF7-B5D5-4053-B5B1-436E165C24D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A894C05-3D77-4209-9CEA-0D03363AB7EC}" type="presOf" srcId="{A4931FB5-212F-48EF-A0C0-409A2170576C}" destId="{05452A65-8194-4010-8E5E-3CECB5CF53D9}" srcOrd="0" destOrd="0" presId="urn:microsoft.com/office/officeart/2005/8/layout/hList1"/>
    <dgm:cxn modelId="{49114006-1EAA-4288-A914-6DBD5311B18E}" type="presOf" srcId="{80019AEB-53FB-45F0-893A-FA6BF73F87FB}" destId="{7EEF69ED-C059-4B31-A129-21B3304381D4}" srcOrd="0" destOrd="0" presId="urn:microsoft.com/office/officeart/2005/8/layout/hList1"/>
    <dgm:cxn modelId="{9B681D27-EEFF-49D0-B64D-1D5D83EEDA59}" type="presOf" srcId="{A6FDD196-C0A1-4E56-A502-F672B292E278}" destId="{D0B04FE1-01C4-4496-8B9F-29815C8FEBF1}" srcOrd="0" destOrd="0" presId="urn:microsoft.com/office/officeart/2005/8/layout/hList1"/>
    <dgm:cxn modelId="{C52C0537-1292-4D3C-AF28-83EA20B831D3}" srcId="{80019AEB-53FB-45F0-893A-FA6BF73F87FB}" destId="{31AA5FF7-B5D5-4053-B5B1-436E165C24D5}" srcOrd="2" destOrd="0" parTransId="{EC02131C-6E5B-406F-A830-80A55FC23996}" sibTransId="{2044F6C3-B3D9-4444-A02C-04F6B399F567}"/>
    <dgm:cxn modelId="{DD34CB62-C47D-45ED-B9A4-D19828500BE8}" type="presOf" srcId="{2205E7B2-4ED7-4910-B6BE-1F7A0425E249}" destId="{B7C05D72-84EE-4BAF-B7F3-178EA4527BD6}" srcOrd="0" destOrd="0" presId="urn:microsoft.com/office/officeart/2005/8/layout/hList1"/>
    <dgm:cxn modelId="{809BF697-2673-460A-9543-CD4A39EAB32F}" type="presOf" srcId="{BB2F86D4-8DB7-4013-B5BF-678AF26B52B2}" destId="{6F5E442D-91D4-4C4B-93FF-94D3416F18AD}" srcOrd="0" destOrd="0" presId="urn:microsoft.com/office/officeart/2005/8/layout/hList1"/>
    <dgm:cxn modelId="{CCAC1AAA-6D8B-4A93-A286-7D922E50D64D}" srcId="{80019AEB-53FB-45F0-893A-FA6BF73F87FB}" destId="{2205E7B2-4ED7-4910-B6BE-1F7A0425E249}" srcOrd="0" destOrd="0" parTransId="{C15E84F1-DE3D-4BD7-93A6-EA8A9F59A6EB}" sibTransId="{BF04B9D3-6610-44A2-ABC0-8A62D733D505}"/>
    <dgm:cxn modelId="{5ED862B1-927F-4D74-BCA1-B72345F1C325}" srcId="{2205E7B2-4ED7-4910-B6BE-1F7A0425E249}" destId="{BB2F86D4-8DB7-4013-B5BF-678AF26B52B2}" srcOrd="0" destOrd="0" parTransId="{E826FCCE-D7FF-4B27-ACA4-BF2ACA50E221}" sibTransId="{B02BD12C-897A-466E-A87E-00CC00F7B7F9}"/>
    <dgm:cxn modelId="{AD0CCDB8-A511-4851-98C5-E39C1E47F814}" srcId="{31AA5FF7-B5D5-4053-B5B1-436E165C24D5}" destId="{A4931FB5-212F-48EF-A0C0-409A2170576C}" srcOrd="0" destOrd="0" parTransId="{BB99FDDA-9544-427F-B94B-A8C0C5CE01CE}" sibTransId="{8744E784-CA5B-4E60-A11E-2E635399056A}"/>
    <dgm:cxn modelId="{2B7FF4E7-EF7D-4A05-AD51-9E0D9CCFC5EC}" srcId="{80019AEB-53FB-45F0-893A-FA6BF73F87FB}" destId="{4F39D2C5-5E7B-4C7C-9084-52F9584D6837}" srcOrd="1" destOrd="0" parTransId="{7FD90B71-E888-47A1-8003-7D38D61991AF}" sibTransId="{373A5706-1B38-430E-BE93-C43B8722B37C}"/>
    <dgm:cxn modelId="{72E236E9-3183-4A40-A79A-3806CD3A1424}" type="presOf" srcId="{31AA5FF7-B5D5-4053-B5B1-436E165C24D5}" destId="{1C0B8E86-745E-425E-92FA-AE4E43E84C08}" srcOrd="0" destOrd="0" presId="urn:microsoft.com/office/officeart/2005/8/layout/hList1"/>
    <dgm:cxn modelId="{F752EEEE-7203-43AA-B2DB-9DBCD4661202}" srcId="{4F39D2C5-5E7B-4C7C-9084-52F9584D6837}" destId="{A6FDD196-C0A1-4E56-A502-F672B292E278}" srcOrd="0" destOrd="0" parTransId="{7A6DC9D6-3720-4E0E-B3D0-10FF25B3F651}" sibTransId="{818004A3-6BCC-4F39-9FAA-D42482146A95}"/>
    <dgm:cxn modelId="{B67090FA-EB73-41F0-BD6C-19A07B352959}" type="presOf" srcId="{4F39D2C5-5E7B-4C7C-9084-52F9584D6837}" destId="{79570DF8-7DC9-4E89-96E9-9DB34D66A5FF}" srcOrd="0" destOrd="0" presId="urn:microsoft.com/office/officeart/2005/8/layout/hList1"/>
    <dgm:cxn modelId="{D2B9C1E4-62E4-4AB0-BB54-BAC2BBEB28B3}" type="presParOf" srcId="{7EEF69ED-C059-4B31-A129-21B3304381D4}" destId="{8EC0621B-F9EE-439A-B688-19DE0796318A}" srcOrd="0" destOrd="0" presId="urn:microsoft.com/office/officeart/2005/8/layout/hList1"/>
    <dgm:cxn modelId="{437FCE49-1143-499E-A867-B3E8623C7893}" type="presParOf" srcId="{8EC0621B-F9EE-439A-B688-19DE0796318A}" destId="{B7C05D72-84EE-4BAF-B7F3-178EA4527BD6}" srcOrd="0" destOrd="0" presId="urn:microsoft.com/office/officeart/2005/8/layout/hList1"/>
    <dgm:cxn modelId="{34627D17-A1D8-4190-97E5-0751BA7C1CD8}" type="presParOf" srcId="{8EC0621B-F9EE-439A-B688-19DE0796318A}" destId="{6F5E442D-91D4-4C4B-93FF-94D3416F18AD}" srcOrd="1" destOrd="0" presId="urn:microsoft.com/office/officeart/2005/8/layout/hList1"/>
    <dgm:cxn modelId="{1510AE68-9F30-4D16-A07B-A5C0B8862D27}" type="presParOf" srcId="{7EEF69ED-C059-4B31-A129-21B3304381D4}" destId="{7A675DB5-7316-4769-9E4A-100EEBD04E65}" srcOrd="1" destOrd="0" presId="urn:microsoft.com/office/officeart/2005/8/layout/hList1"/>
    <dgm:cxn modelId="{8DC5D59B-E1F0-48F6-8C64-607FAD38CDD4}" type="presParOf" srcId="{7EEF69ED-C059-4B31-A129-21B3304381D4}" destId="{57A933B8-89B8-4A8E-B95F-0356CA22797E}" srcOrd="2" destOrd="0" presId="urn:microsoft.com/office/officeart/2005/8/layout/hList1"/>
    <dgm:cxn modelId="{64717A25-B4EF-4FE0-A053-D1F84B9EA94E}" type="presParOf" srcId="{57A933B8-89B8-4A8E-B95F-0356CA22797E}" destId="{79570DF8-7DC9-4E89-96E9-9DB34D66A5FF}" srcOrd="0" destOrd="0" presId="urn:microsoft.com/office/officeart/2005/8/layout/hList1"/>
    <dgm:cxn modelId="{79EE781F-8BEA-4A1C-98B6-BB274114ACF3}" type="presParOf" srcId="{57A933B8-89B8-4A8E-B95F-0356CA22797E}" destId="{D0B04FE1-01C4-4496-8B9F-29815C8FEBF1}" srcOrd="1" destOrd="0" presId="urn:microsoft.com/office/officeart/2005/8/layout/hList1"/>
    <dgm:cxn modelId="{73EED3CE-15C3-4F76-8DAE-469F86426CE3}" type="presParOf" srcId="{7EEF69ED-C059-4B31-A129-21B3304381D4}" destId="{0A2E0BC3-CAAA-4F12-AF0D-D3A0674C07BD}" srcOrd="3" destOrd="0" presId="urn:microsoft.com/office/officeart/2005/8/layout/hList1"/>
    <dgm:cxn modelId="{9F180C42-2F6B-44FD-81B0-1C2B9AE100A8}" type="presParOf" srcId="{7EEF69ED-C059-4B31-A129-21B3304381D4}" destId="{C91BCCDD-7759-4F6D-A762-61A0E4D79A03}" srcOrd="4" destOrd="0" presId="urn:microsoft.com/office/officeart/2005/8/layout/hList1"/>
    <dgm:cxn modelId="{982C49F6-5DD7-43F2-B36E-405E0E986BD1}" type="presParOf" srcId="{C91BCCDD-7759-4F6D-A762-61A0E4D79A03}" destId="{1C0B8E86-745E-425E-92FA-AE4E43E84C08}" srcOrd="0" destOrd="0" presId="urn:microsoft.com/office/officeart/2005/8/layout/hList1"/>
    <dgm:cxn modelId="{F5133FD1-20A3-4F5B-8201-FCF1595150CD}" type="presParOf" srcId="{C91BCCDD-7759-4F6D-A762-61A0E4D79A03}" destId="{05452A65-8194-4010-8E5E-3CECB5CF53D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3145CFA-7AC2-4532-A664-2BEDC519FDFA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2C788FA-D4EE-420D-AC2D-86DB50DB00CD}">
      <dgm:prSet/>
      <dgm:spPr/>
      <dgm:t>
        <a:bodyPr/>
        <a:lstStyle/>
        <a:p>
          <a:r>
            <a:rPr lang="en-US"/>
            <a:t>Kerberos vs TLS</a:t>
          </a:r>
        </a:p>
      </dgm:t>
    </dgm:pt>
    <dgm:pt modelId="{690ABB15-4CCA-4020-8198-E00EA53EB874}" type="parTrans" cxnId="{11086905-E230-4482-A545-342123C042B3}">
      <dgm:prSet/>
      <dgm:spPr/>
      <dgm:t>
        <a:bodyPr/>
        <a:lstStyle/>
        <a:p>
          <a:endParaRPr lang="en-US"/>
        </a:p>
      </dgm:t>
    </dgm:pt>
    <dgm:pt modelId="{F515A536-B1A8-454D-8215-D56FDB1BE312}" type="sibTrans" cxnId="{11086905-E230-4482-A545-342123C042B3}">
      <dgm:prSet/>
      <dgm:spPr/>
      <dgm:t>
        <a:bodyPr/>
        <a:lstStyle/>
        <a:p>
          <a:endParaRPr lang="en-US"/>
        </a:p>
      </dgm:t>
    </dgm:pt>
    <dgm:pt modelId="{186C607A-39FC-4E55-B2D3-C0E9C6E48546}">
      <dgm:prSet/>
      <dgm:spPr/>
      <dgm:t>
        <a:bodyPr/>
        <a:lstStyle/>
        <a:p>
          <a:r>
            <a:rPr lang="en-US" dirty="0"/>
            <a:t>Kerberos uses trusted authentication server</a:t>
          </a:r>
        </a:p>
      </dgm:t>
    </dgm:pt>
    <dgm:pt modelId="{23233898-7526-436E-A9F9-2E0474317560}" type="parTrans" cxnId="{B2A16B88-D8CA-4A5D-B45A-C313CD275464}">
      <dgm:prSet/>
      <dgm:spPr/>
      <dgm:t>
        <a:bodyPr/>
        <a:lstStyle/>
        <a:p>
          <a:endParaRPr lang="en-US"/>
        </a:p>
      </dgm:t>
    </dgm:pt>
    <dgm:pt modelId="{5C83012B-9FDF-45C8-BB8E-33F6FD963536}" type="sibTrans" cxnId="{B2A16B88-D8CA-4A5D-B45A-C313CD275464}">
      <dgm:prSet/>
      <dgm:spPr/>
      <dgm:t>
        <a:bodyPr/>
        <a:lstStyle/>
        <a:p>
          <a:endParaRPr lang="en-US"/>
        </a:p>
      </dgm:t>
    </dgm:pt>
    <dgm:pt modelId="{FE4973D3-82FB-4021-8E62-0BC04D676B7E}">
      <dgm:prSet/>
      <dgm:spPr/>
      <dgm:t>
        <a:bodyPr/>
        <a:lstStyle/>
        <a:p>
          <a:r>
            <a:rPr lang="en-US" dirty="0"/>
            <a:t>Must be online. </a:t>
          </a:r>
        </a:p>
      </dgm:t>
    </dgm:pt>
    <dgm:pt modelId="{A3E054C8-059D-43EE-9B6C-9EA70AA3978B}" type="parTrans" cxnId="{61D5C4B7-4BF7-44E0-98E6-649E7CEAFAEF}">
      <dgm:prSet/>
      <dgm:spPr/>
      <dgm:t>
        <a:bodyPr/>
        <a:lstStyle/>
        <a:p>
          <a:endParaRPr lang="en-US"/>
        </a:p>
      </dgm:t>
    </dgm:pt>
    <dgm:pt modelId="{90FA60A5-0806-4756-B464-C1FCD3D99C69}" type="sibTrans" cxnId="{61D5C4B7-4BF7-44E0-98E6-649E7CEAFAEF}">
      <dgm:prSet/>
      <dgm:spPr/>
      <dgm:t>
        <a:bodyPr/>
        <a:lstStyle/>
        <a:p>
          <a:endParaRPr lang="en-US"/>
        </a:p>
      </dgm:t>
    </dgm:pt>
    <dgm:pt modelId="{ADAC3DA7-53E0-4652-83D7-2BBB0A57E7E3}">
      <dgm:prSet/>
      <dgm:spPr/>
      <dgm:t>
        <a:bodyPr/>
        <a:lstStyle/>
        <a:p>
          <a:r>
            <a:rPr lang="en-US" dirty="0"/>
            <a:t>Mutual authentication, confidentiality</a:t>
          </a:r>
        </a:p>
      </dgm:t>
    </dgm:pt>
    <dgm:pt modelId="{5B3144BC-4628-40F2-8502-C0E33DE374E4}" type="parTrans" cxnId="{31615034-D4BA-4F5D-863A-2A90125BCF0A}">
      <dgm:prSet/>
      <dgm:spPr/>
      <dgm:t>
        <a:bodyPr/>
        <a:lstStyle/>
        <a:p>
          <a:endParaRPr lang="en-US"/>
        </a:p>
      </dgm:t>
    </dgm:pt>
    <dgm:pt modelId="{58ACC668-BCAA-4BD1-9E30-5C9257253DFD}" type="sibTrans" cxnId="{31615034-D4BA-4F5D-863A-2A90125BCF0A}">
      <dgm:prSet/>
      <dgm:spPr/>
      <dgm:t>
        <a:bodyPr/>
        <a:lstStyle/>
        <a:p>
          <a:endParaRPr lang="en-US"/>
        </a:p>
      </dgm:t>
    </dgm:pt>
    <dgm:pt modelId="{D438CCDC-6C76-4F45-8889-8768E97E365E}">
      <dgm:prSet/>
      <dgm:spPr/>
      <dgm:t>
        <a:bodyPr/>
        <a:lstStyle/>
        <a:p>
          <a:r>
            <a:rPr lang="en-US"/>
            <a:t>Basic components:</a:t>
          </a:r>
        </a:p>
      </dgm:t>
    </dgm:pt>
    <dgm:pt modelId="{A8A1749C-8A47-42DC-9466-BE8CBE9425D7}" type="parTrans" cxnId="{715715C6-1F42-4C84-8127-C186A2B13488}">
      <dgm:prSet/>
      <dgm:spPr/>
      <dgm:t>
        <a:bodyPr/>
        <a:lstStyle/>
        <a:p>
          <a:endParaRPr lang="en-US"/>
        </a:p>
      </dgm:t>
    </dgm:pt>
    <dgm:pt modelId="{1BFC2676-8121-472B-A67E-EDFD7A972BC0}" type="sibTrans" cxnId="{715715C6-1F42-4C84-8127-C186A2B13488}">
      <dgm:prSet/>
      <dgm:spPr/>
      <dgm:t>
        <a:bodyPr/>
        <a:lstStyle/>
        <a:p>
          <a:endParaRPr lang="en-US"/>
        </a:p>
      </dgm:t>
    </dgm:pt>
    <dgm:pt modelId="{C63C0734-3C36-4A97-B704-346EE64BEA69}">
      <dgm:prSet/>
      <dgm:spPr/>
      <dgm:t>
        <a:bodyPr/>
        <a:lstStyle/>
        <a:p>
          <a:r>
            <a:rPr lang="en-US"/>
            <a:t>Authentication Server</a:t>
          </a:r>
        </a:p>
      </dgm:t>
    </dgm:pt>
    <dgm:pt modelId="{D8C77E3A-1E70-43BC-A214-95734A220A47}" type="parTrans" cxnId="{D1463B6F-8CE6-47A2-A2DB-1C23A24B6E22}">
      <dgm:prSet/>
      <dgm:spPr/>
      <dgm:t>
        <a:bodyPr/>
        <a:lstStyle/>
        <a:p>
          <a:endParaRPr lang="en-US"/>
        </a:p>
      </dgm:t>
    </dgm:pt>
    <dgm:pt modelId="{9D117132-F8E8-4955-A184-599294BC7F5C}" type="sibTrans" cxnId="{D1463B6F-8CE6-47A2-A2DB-1C23A24B6E22}">
      <dgm:prSet/>
      <dgm:spPr/>
      <dgm:t>
        <a:bodyPr/>
        <a:lstStyle/>
        <a:p>
          <a:endParaRPr lang="en-US"/>
        </a:p>
      </dgm:t>
    </dgm:pt>
    <dgm:pt modelId="{A4811AA3-15E3-49FC-9A25-44DEEA632A9B}">
      <dgm:prSet/>
      <dgm:spPr/>
      <dgm:t>
        <a:bodyPr/>
        <a:lstStyle/>
        <a:p>
          <a:r>
            <a:rPr lang="en-US"/>
            <a:t>Key Distribution Server (KDS)</a:t>
          </a:r>
        </a:p>
      </dgm:t>
    </dgm:pt>
    <dgm:pt modelId="{188166A2-A0A0-46C8-A916-B00787B98045}" type="parTrans" cxnId="{6899B37B-7D1F-4B07-BA3F-D730AD275DB4}">
      <dgm:prSet/>
      <dgm:spPr/>
      <dgm:t>
        <a:bodyPr/>
        <a:lstStyle/>
        <a:p>
          <a:endParaRPr lang="en-US"/>
        </a:p>
      </dgm:t>
    </dgm:pt>
    <dgm:pt modelId="{4F9D9BEC-2A5E-4422-992F-B07808C75B66}" type="sibTrans" cxnId="{6899B37B-7D1F-4B07-BA3F-D730AD275DB4}">
      <dgm:prSet/>
      <dgm:spPr/>
      <dgm:t>
        <a:bodyPr/>
        <a:lstStyle/>
        <a:p>
          <a:endParaRPr lang="en-US"/>
        </a:p>
      </dgm:t>
    </dgm:pt>
    <dgm:pt modelId="{5D26C544-2BFD-4E2E-9980-E39097C5A04E}">
      <dgm:prSet/>
      <dgm:spPr/>
      <dgm:t>
        <a:bodyPr/>
        <a:lstStyle/>
        <a:p>
          <a:r>
            <a:rPr lang="en-US"/>
            <a:t>Ticket Granting Service</a:t>
          </a:r>
        </a:p>
      </dgm:t>
    </dgm:pt>
    <dgm:pt modelId="{BE4D7F0D-FCCF-4901-8C86-78C866994195}" type="parTrans" cxnId="{0F0A23C2-ED2A-4B4E-B16D-5E84C1F9CDE9}">
      <dgm:prSet/>
      <dgm:spPr/>
      <dgm:t>
        <a:bodyPr/>
        <a:lstStyle/>
        <a:p>
          <a:endParaRPr lang="en-US"/>
        </a:p>
      </dgm:t>
    </dgm:pt>
    <dgm:pt modelId="{567EA910-987E-4B23-80ED-285F0871D087}" type="sibTrans" cxnId="{0F0A23C2-ED2A-4B4E-B16D-5E84C1F9CDE9}">
      <dgm:prSet/>
      <dgm:spPr/>
      <dgm:t>
        <a:bodyPr/>
        <a:lstStyle/>
        <a:p>
          <a:endParaRPr lang="en-US"/>
        </a:p>
      </dgm:t>
    </dgm:pt>
    <dgm:pt modelId="{35E7F338-F5E1-4688-B8F9-51153D283246}">
      <dgm:prSet/>
      <dgm:spPr/>
      <dgm:t>
        <a:bodyPr/>
        <a:lstStyle/>
        <a:p>
          <a:r>
            <a:rPr lang="en-US"/>
            <a:t>Service Server</a:t>
          </a:r>
        </a:p>
      </dgm:t>
    </dgm:pt>
    <dgm:pt modelId="{5AF57076-EC3E-4A37-BAE2-F0C5E565DA69}" type="parTrans" cxnId="{4A4AB6A9-AB9D-4237-B6CD-D3EBB58FD9C2}">
      <dgm:prSet/>
      <dgm:spPr/>
      <dgm:t>
        <a:bodyPr/>
        <a:lstStyle/>
        <a:p>
          <a:endParaRPr lang="en-US"/>
        </a:p>
      </dgm:t>
    </dgm:pt>
    <dgm:pt modelId="{1D00B53E-BDF4-4F4F-B31F-559D693FA201}" type="sibTrans" cxnId="{4A4AB6A9-AB9D-4237-B6CD-D3EBB58FD9C2}">
      <dgm:prSet/>
      <dgm:spPr/>
      <dgm:t>
        <a:bodyPr/>
        <a:lstStyle/>
        <a:p>
          <a:endParaRPr lang="en-US"/>
        </a:p>
      </dgm:t>
    </dgm:pt>
    <dgm:pt modelId="{0FA40C7D-EC7C-4166-AF8F-87325E4DA3DA}">
      <dgm:prSet/>
      <dgm:spPr/>
      <dgm:t>
        <a:bodyPr/>
        <a:lstStyle/>
        <a:p>
          <a:r>
            <a:rPr lang="en-US" dirty="0"/>
            <a:t>If compromised, entire system compromised</a:t>
          </a:r>
        </a:p>
      </dgm:t>
    </dgm:pt>
    <dgm:pt modelId="{801A2F29-AB71-4D31-8248-BE9CEDC7829C}" type="parTrans" cxnId="{EEC89161-DF4A-403E-9F10-80D0A8B1CB48}">
      <dgm:prSet/>
      <dgm:spPr/>
    </dgm:pt>
    <dgm:pt modelId="{76080C0D-95A7-4392-B40C-ACDB1F935971}" type="sibTrans" cxnId="{EEC89161-DF4A-403E-9F10-80D0A8B1CB48}">
      <dgm:prSet/>
      <dgm:spPr/>
    </dgm:pt>
    <dgm:pt modelId="{02E54C2C-C10D-4E01-894C-C41C2BF42FCD}" type="pres">
      <dgm:prSet presAssocID="{63145CFA-7AC2-4532-A664-2BEDC519FDFA}" presName="linear" presStyleCnt="0">
        <dgm:presLayoutVars>
          <dgm:dir/>
          <dgm:animLvl val="lvl"/>
          <dgm:resizeHandles val="exact"/>
        </dgm:presLayoutVars>
      </dgm:prSet>
      <dgm:spPr/>
    </dgm:pt>
    <dgm:pt modelId="{30EF3246-2E2F-4D20-A8B1-2520C3588ED6}" type="pres">
      <dgm:prSet presAssocID="{42C788FA-D4EE-420D-AC2D-86DB50DB00CD}" presName="parentLin" presStyleCnt="0"/>
      <dgm:spPr/>
    </dgm:pt>
    <dgm:pt modelId="{4503FC46-6986-46F5-BCD0-9D52F97AED96}" type="pres">
      <dgm:prSet presAssocID="{42C788FA-D4EE-420D-AC2D-86DB50DB00CD}" presName="parentLeftMargin" presStyleLbl="node1" presStyleIdx="0" presStyleCnt="2"/>
      <dgm:spPr/>
    </dgm:pt>
    <dgm:pt modelId="{6530945F-06FA-4C7A-A4EE-99600EA291DD}" type="pres">
      <dgm:prSet presAssocID="{42C788FA-D4EE-420D-AC2D-86DB50DB00C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F8DF0F5-0838-45FF-A927-91FA94D869F7}" type="pres">
      <dgm:prSet presAssocID="{42C788FA-D4EE-420D-AC2D-86DB50DB00CD}" presName="negativeSpace" presStyleCnt="0"/>
      <dgm:spPr/>
    </dgm:pt>
    <dgm:pt modelId="{284F2717-1926-4693-9AC0-EF0544FCB9B3}" type="pres">
      <dgm:prSet presAssocID="{42C788FA-D4EE-420D-AC2D-86DB50DB00CD}" presName="childText" presStyleLbl="conFgAcc1" presStyleIdx="0" presStyleCnt="2" custScaleY="102216">
        <dgm:presLayoutVars>
          <dgm:bulletEnabled val="1"/>
        </dgm:presLayoutVars>
      </dgm:prSet>
      <dgm:spPr/>
    </dgm:pt>
    <dgm:pt modelId="{DB042999-F409-4536-B913-BAA300A53A69}" type="pres">
      <dgm:prSet presAssocID="{F515A536-B1A8-454D-8215-D56FDB1BE312}" presName="spaceBetweenRectangles" presStyleCnt="0"/>
      <dgm:spPr/>
    </dgm:pt>
    <dgm:pt modelId="{ED4D979C-C904-4B27-831B-184F0F13D5C3}" type="pres">
      <dgm:prSet presAssocID="{D438CCDC-6C76-4F45-8889-8768E97E365E}" presName="parentLin" presStyleCnt="0"/>
      <dgm:spPr/>
    </dgm:pt>
    <dgm:pt modelId="{0DEAAF57-7648-4C3D-AAFA-960B4315AFFC}" type="pres">
      <dgm:prSet presAssocID="{D438CCDC-6C76-4F45-8889-8768E97E365E}" presName="parentLeftMargin" presStyleLbl="node1" presStyleIdx="0" presStyleCnt="2"/>
      <dgm:spPr/>
    </dgm:pt>
    <dgm:pt modelId="{3EE2742F-6760-4474-B59A-5818FD0484A0}" type="pres">
      <dgm:prSet presAssocID="{D438CCDC-6C76-4F45-8889-8768E97E365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48FC624-7A97-489B-8B65-74BB7008A0CC}" type="pres">
      <dgm:prSet presAssocID="{D438CCDC-6C76-4F45-8889-8768E97E365E}" presName="negativeSpace" presStyleCnt="0"/>
      <dgm:spPr/>
    </dgm:pt>
    <dgm:pt modelId="{B29E5DEA-8719-4301-AE14-C295FCF9DE13}" type="pres">
      <dgm:prSet presAssocID="{D438CCDC-6C76-4F45-8889-8768E97E365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1086905-E230-4482-A545-342123C042B3}" srcId="{63145CFA-7AC2-4532-A664-2BEDC519FDFA}" destId="{42C788FA-D4EE-420D-AC2D-86DB50DB00CD}" srcOrd="0" destOrd="0" parTransId="{690ABB15-4CCA-4020-8198-E00EA53EB874}" sibTransId="{F515A536-B1A8-454D-8215-D56FDB1BE312}"/>
    <dgm:cxn modelId="{9AC13312-021D-4C85-B8B8-FFF64ADA253D}" type="presOf" srcId="{A4811AA3-15E3-49FC-9A25-44DEEA632A9B}" destId="{B29E5DEA-8719-4301-AE14-C295FCF9DE13}" srcOrd="0" destOrd="1" presId="urn:microsoft.com/office/officeart/2005/8/layout/list1"/>
    <dgm:cxn modelId="{49AA4F2B-5F47-4F72-9DB4-A69ED237AB4D}" type="presOf" srcId="{42C788FA-D4EE-420D-AC2D-86DB50DB00CD}" destId="{6530945F-06FA-4C7A-A4EE-99600EA291DD}" srcOrd="1" destOrd="0" presId="urn:microsoft.com/office/officeart/2005/8/layout/list1"/>
    <dgm:cxn modelId="{31615034-D4BA-4F5D-863A-2A90125BCF0A}" srcId="{42C788FA-D4EE-420D-AC2D-86DB50DB00CD}" destId="{ADAC3DA7-53E0-4652-83D7-2BBB0A57E7E3}" srcOrd="3" destOrd="0" parTransId="{5B3144BC-4628-40F2-8502-C0E33DE374E4}" sibTransId="{58ACC668-BCAA-4BD1-9E30-5C9257253DFD}"/>
    <dgm:cxn modelId="{70D35541-1771-41F6-BAE0-9AB6D4F00DD8}" type="presOf" srcId="{FE4973D3-82FB-4021-8E62-0BC04D676B7E}" destId="{284F2717-1926-4693-9AC0-EF0544FCB9B3}" srcOrd="0" destOrd="1" presId="urn:microsoft.com/office/officeart/2005/8/layout/list1"/>
    <dgm:cxn modelId="{EEC89161-DF4A-403E-9F10-80D0A8B1CB48}" srcId="{42C788FA-D4EE-420D-AC2D-86DB50DB00CD}" destId="{0FA40C7D-EC7C-4166-AF8F-87325E4DA3DA}" srcOrd="2" destOrd="0" parTransId="{801A2F29-AB71-4D31-8248-BE9CEDC7829C}" sibTransId="{76080C0D-95A7-4392-B40C-ACDB1F935971}"/>
    <dgm:cxn modelId="{80A0D96D-39E0-4ADF-B48E-31C3A5B652CA}" type="presOf" srcId="{63145CFA-7AC2-4532-A664-2BEDC519FDFA}" destId="{02E54C2C-C10D-4E01-894C-C41C2BF42FCD}" srcOrd="0" destOrd="0" presId="urn:microsoft.com/office/officeart/2005/8/layout/list1"/>
    <dgm:cxn modelId="{D1463B6F-8CE6-47A2-A2DB-1C23A24B6E22}" srcId="{D438CCDC-6C76-4F45-8889-8768E97E365E}" destId="{C63C0734-3C36-4A97-B704-346EE64BEA69}" srcOrd="0" destOrd="0" parTransId="{D8C77E3A-1E70-43BC-A214-95734A220A47}" sibTransId="{9D117132-F8E8-4955-A184-599294BC7F5C}"/>
    <dgm:cxn modelId="{01AFA154-186B-471B-B374-F8BACC2A42EE}" type="presOf" srcId="{35E7F338-F5E1-4688-B8F9-51153D283246}" destId="{B29E5DEA-8719-4301-AE14-C295FCF9DE13}" srcOrd="0" destOrd="3" presId="urn:microsoft.com/office/officeart/2005/8/layout/list1"/>
    <dgm:cxn modelId="{6899B37B-7D1F-4B07-BA3F-D730AD275DB4}" srcId="{D438CCDC-6C76-4F45-8889-8768E97E365E}" destId="{A4811AA3-15E3-49FC-9A25-44DEEA632A9B}" srcOrd="1" destOrd="0" parTransId="{188166A2-A0A0-46C8-A916-B00787B98045}" sibTransId="{4F9D9BEC-2A5E-4422-992F-B07808C75B66}"/>
    <dgm:cxn modelId="{B2A16B88-D8CA-4A5D-B45A-C313CD275464}" srcId="{42C788FA-D4EE-420D-AC2D-86DB50DB00CD}" destId="{186C607A-39FC-4E55-B2D3-C0E9C6E48546}" srcOrd="0" destOrd="0" parTransId="{23233898-7526-436E-A9F9-2E0474317560}" sibTransId="{5C83012B-9FDF-45C8-BB8E-33F6FD963536}"/>
    <dgm:cxn modelId="{A3A9999F-4F2C-44FD-9912-917BE2BE9646}" type="presOf" srcId="{5D26C544-2BFD-4E2E-9980-E39097C5A04E}" destId="{B29E5DEA-8719-4301-AE14-C295FCF9DE13}" srcOrd="0" destOrd="2" presId="urn:microsoft.com/office/officeart/2005/8/layout/list1"/>
    <dgm:cxn modelId="{B27661A5-36E1-484B-9410-88EBC3DB5B23}" type="presOf" srcId="{186C607A-39FC-4E55-B2D3-C0E9C6E48546}" destId="{284F2717-1926-4693-9AC0-EF0544FCB9B3}" srcOrd="0" destOrd="0" presId="urn:microsoft.com/office/officeart/2005/8/layout/list1"/>
    <dgm:cxn modelId="{C85B72A6-4EAC-46FE-A944-500BD42976F9}" type="presOf" srcId="{0FA40C7D-EC7C-4166-AF8F-87325E4DA3DA}" destId="{284F2717-1926-4693-9AC0-EF0544FCB9B3}" srcOrd="0" destOrd="2" presId="urn:microsoft.com/office/officeart/2005/8/layout/list1"/>
    <dgm:cxn modelId="{4A4AB6A9-AB9D-4237-B6CD-D3EBB58FD9C2}" srcId="{D438CCDC-6C76-4F45-8889-8768E97E365E}" destId="{35E7F338-F5E1-4688-B8F9-51153D283246}" srcOrd="3" destOrd="0" parTransId="{5AF57076-EC3E-4A37-BAE2-F0C5E565DA69}" sibTransId="{1D00B53E-BDF4-4F4F-B31F-559D693FA201}"/>
    <dgm:cxn modelId="{61D5C4B7-4BF7-44E0-98E6-649E7CEAFAEF}" srcId="{42C788FA-D4EE-420D-AC2D-86DB50DB00CD}" destId="{FE4973D3-82FB-4021-8E62-0BC04D676B7E}" srcOrd="1" destOrd="0" parTransId="{A3E054C8-059D-43EE-9B6C-9EA70AA3978B}" sibTransId="{90FA60A5-0806-4756-B464-C1FCD3D99C69}"/>
    <dgm:cxn modelId="{5D90B9C1-B0A2-4BFF-99AD-24DD21212BAB}" type="presOf" srcId="{ADAC3DA7-53E0-4652-83D7-2BBB0A57E7E3}" destId="{284F2717-1926-4693-9AC0-EF0544FCB9B3}" srcOrd="0" destOrd="3" presId="urn:microsoft.com/office/officeart/2005/8/layout/list1"/>
    <dgm:cxn modelId="{0F0A23C2-ED2A-4B4E-B16D-5E84C1F9CDE9}" srcId="{D438CCDC-6C76-4F45-8889-8768E97E365E}" destId="{5D26C544-2BFD-4E2E-9980-E39097C5A04E}" srcOrd="2" destOrd="0" parTransId="{BE4D7F0D-FCCF-4901-8C86-78C866994195}" sibTransId="{567EA910-987E-4B23-80ED-285F0871D087}"/>
    <dgm:cxn modelId="{80D65DC3-6AE6-43D6-901A-8732AD62D6D6}" type="presOf" srcId="{D438CCDC-6C76-4F45-8889-8768E97E365E}" destId="{3EE2742F-6760-4474-B59A-5818FD0484A0}" srcOrd="1" destOrd="0" presId="urn:microsoft.com/office/officeart/2005/8/layout/list1"/>
    <dgm:cxn modelId="{715715C6-1F42-4C84-8127-C186A2B13488}" srcId="{63145CFA-7AC2-4532-A664-2BEDC519FDFA}" destId="{D438CCDC-6C76-4F45-8889-8768E97E365E}" srcOrd="1" destOrd="0" parTransId="{A8A1749C-8A47-42DC-9466-BE8CBE9425D7}" sibTransId="{1BFC2676-8121-472B-A67E-EDFD7A972BC0}"/>
    <dgm:cxn modelId="{B06EB9E2-3784-43EE-8BC8-17759A0C5849}" type="presOf" srcId="{C63C0734-3C36-4A97-B704-346EE64BEA69}" destId="{B29E5DEA-8719-4301-AE14-C295FCF9DE13}" srcOrd="0" destOrd="0" presId="urn:microsoft.com/office/officeart/2005/8/layout/list1"/>
    <dgm:cxn modelId="{D0706DE5-61A8-4981-A7BA-06BED2F3B1C3}" type="presOf" srcId="{D438CCDC-6C76-4F45-8889-8768E97E365E}" destId="{0DEAAF57-7648-4C3D-AAFA-960B4315AFFC}" srcOrd="0" destOrd="0" presId="urn:microsoft.com/office/officeart/2005/8/layout/list1"/>
    <dgm:cxn modelId="{BC8F94F9-D4BA-4464-9119-70FDB8C6E3C2}" type="presOf" srcId="{42C788FA-D4EE-420D-AC2D-86DB50DB00CD}" destId="{4503FC46-6986-46F5-BCD0-9D52F97AED96}" srcOrd="0" destOrd="0" presId="urn:microsoft.com/office/officeart/2005/8/layout/list1"/>
    <dgm:cxn modelId="{A80E3C1A-B767-4255-A93E-F37E441A7525}" type="presParOf" srcId="{02E54C2C-C10D-4E01-894C-C41C2BF42FCD}" destId="{30EF3246-2E2F-4D20-A8B1-2520C3588ED6}" srcOrd="0" destOrd="0" presId="urn:microsoft.com/office/officeart/2005/8/layout/list1"/>
    <dgm:cxn modelId="{EA4DD37D-F261-4BFC-B613-CA775C48CA30}" type="presParOf" srcId="{30EF3246-2E2F-4D20-A8B1-2520C3588ED6}" destId="{4503FC46-6986-46F5-BCD0-9D52F97AED96}" srcOrd="0" destOrd="0" presId="urn:microsoft.com/office/officeart/2005/8/layout/list1"/>
    <dgm:cxn modelId="{B05DB0DB-80B7-464F-A7AE-4E442A052313}" type="presParOf" srcId="{30EF3246-2E2F-4D20-A8B1-2520C3588ED6}" destId="{6530945F-06FA-4C7A-A4EE-99600EA291DD}" srcOrd="1" destOrd="0" presId="urn:microsoft.com/office/officeart/2005/8/layout/list1"/>
    <dgm:cxn modelId="{4E183B81-BAB5-46CE-B98F-5F664133A1B5}" type="presParOf" srcId="{02E54C2C-C10D-4E01-894C-C41C2BF42FCD}" destId="{BF8DF0F5-0838-45FF-A927-91FA94D869F7}" srcOrd="1" destOrd="0" presId="urn:microsoft.com/office/officeart/2005/8/layout/list1"/>
    <dgm:cxn modelId="{519B4060-3B64-4D61-998B-611015B2D8A3}" type="presParOf" srcId="{02E54C2C-C10D-4E01-894C-C41C2BF42FCD}" destId="{284F2717-1926-4693-9AC0-EF0544FCB9B3}" srcOrd="2" destOrd="0" presId="urn:microsoft.com/office/officeart/2005/8/layout/list1"/>
    <dgm:cxn modelId="{B663A4EA-3752-4C86-8273-2E99BA8CFAF8}" type="presParOf" srcId="{02E54C2C-C10D-4E01-894C-C41C2BF42FCD}" destId="{DB042999-F409-4536-B913-BAA300A53A69}" srcOrd="3" destOrd="0" presId="urn:microsoft.com/office/officeart/2005/8/layout/list1"/>
    <dgm:cxn modelId="{AB987B7B-F17E-4E16-BA4F-8D2900BB180B}" type="presParOf" srcId="{02E54C2C-C10D-4E01-894C-C41C2BF42FCD}" destId="{ED4D979C-C904-4B27-831B-184F0F13D5C3}" srcOrd="4" destOrd="0" presId="urn:microsoft.com/office/officeart/2005/8/layout/list1"/>
    <dgm:cxn modelId="{0374C58A-6046-4B50-94E9-6E89C39E4180}" type="presParOf" srcId="{ED4D979C-C904-4B27-831B-184F0F13D5C3}" destId="{0DEAAF57-7648-4C3D-AAFA-960B4315AFFC}" srcOrd="0" destOrd="0" presId="urn:microsoft.com/office/officeart/2005/8/layout/list1"/>
    <dgm:cxn modelId="{FB1E8845-A96C-482E-B6B9-D98B2CC8AB59}" type="presParOf" srcId="{ED4D979C-C904-4B27-831B-184F0F13D5C3}" destId="{3EE2742F-6760-4474-B59A-5818FD0484A0}" srcOrd="1" destOrd="0" presId="urn:microsoft.com/office/officeart/2005/8/layout/list1"/>
    <dgm:cxn modelId="{87E6F946-36A9-4C47-9681-AD13E683D332}" type="presParOf" srcId="{02E54C2C-C10D-4E01-894C-C41C2BF42FCD}" destId="{C48FC624-7A97-489B-8B65-74BB7008A0CC}" srcOrd="5" destOrd="0" presId="urn:microsoft.com/office/officeart/2005/8/layout/list1"/>
    <dgm:cxn modelId="{D53DF9D8-9D37-4DE7-9D85-0C4AE077DA59}" type="presParOf" srcId="{02E54C2C-C10D-4E01-894C-C41C2BF42FCD}" destId="{B29E5DEA-8719-4301-AE14-C295FCF9DE1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6DFE741-9A92-4CB1-A605-4D9F03ADA3A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19F64C3-475E-4C66-A874-ED07F08E9422}">
      <dgm:prSet/>
      <dgm:spPr/>
      <dgm:t>
        <a:bodyPr/>
        <a:lstStyle/>
        <a:p>
          <a:r>
            <a:rPr lang="en-US"/>
            <a:t>Note that the user’s key never goes over the wire</a:t>
          </a:r>
        </a:p>
      </dgm:t>
    </dgm:pt>
    <dgm:pt modelId="{6E2C54FC-C158-498E-9D1D-D7E11A3C4010}" type="parTrans" cxnId="{341F6CA4-02BA-46E8-A849-1666CB90513F}">
      <dgm:prSet/>
      <dgm:spPr/>
      <dgm:t>
        <a:bodyPr/>
        <a:lstStyle/>
        <a:p>
          <a:endParaRPr lang="en-US"/>
        </a:p>
      </dgm:t>
    </dgm:pt>
    <dgm:pt modelId="{8AF6F07D-7AD9-4B2F-ACE3-99E14F2554C7}" type="sibTrans" cxnId="{341F6CA4-02BA-46E8-A849-1666CB90513F}">
      <dgm:prSet/>
      <dgm:spPr/>
      <dgm:t>
        <a:bodyPr/>
        <a:lstStyle/>
        <a:p>
          <a:endParaRPr lang="en-US"/>
        </a:p>
      </dgm:t>
    </dgm:pt>
    <dgm:pt modelId="{72424BD5-814E-43D2-9D88-FC3731CECC12}">
      <dgm:prSet/>
      <dgm:spPr/>
      <dgm:t>
        <a:bodyPr/>
        <a:lstStyle/>
        <a:p>
          <a:r>
            <a:rPr lang="en-US"/>
            <a:t>Note that pre-encrypted messages can be sent.</a:t>
          </a:r>
        </a:p>
      </dgm:t>
    </dgm:pt>
    <dgm:pt modelId="{EB87EF4A-CEED-4736-B3D0-0E807CA98E4D}" type="parTrans" cxnId="{01F1465E-9DD4-44C6-9466-38487D11BFF9}">
      <dgm:prSet/>
      <dgm:spPr/>
      <dgm:t>
        <a:bodyPr/>
        <a:lstStyle/>
        <a:p>
          <a:endParaRPr lang="en-US"/>
        </a:p>
      </dgm:t>
    </dgm:pt>
    <dgm:pt modelId="{A05607E8-B0E3-4037-B666-384B98193904}" type="sibTrans" cxnId="{01F1465E-9DD4-44C6-9466-38487D11BFF9}">
      <dgm:prSet/>
      <dgm:spPr/>
      <dgm:t>
        <a:bodyPr/>
        <a:lstStyle/>
        <a:p>
          <a:endParaRPr lang="en-US"/>
        </a:p>
      </dgm:t>
    </dgm:pt>
    <dgm:pt modelId="{4781C18C-1E68-4310-BAEE-0951F54A5907}">
      <dgm:prSet/>
      <dgm:spPr/>
      <dgm:t>
        <a:bodyPr/>
        <a:lstStyle/>
        <a:p>
          <a:r>
            <a:rPr lang="en-US"/>
            <a:t>AS sends a message to A that only TGT can decrypt</a:t>
          </a:r>
        </a:p>
      </dgm:t>
    </dgm:pt>
    <dgm:pt modelId="{C08FF461-FE3D-4209-B977-2521D3D1DD2D}" type="parTrans" cxnId="{66099192-8505-4CA1-A258-14D4B80FECC7}">
      <dgm:prSet/>
      <dgm:spPr/>
      <dgm:t>
        <a:bodyPr/>
        <a:lstStyle/>
        <a:p>
          <a:endParaRPr lang="en-US"/>
        </a:p>
      </dgm:t>
    </dgm:pt>
    <dgm:pt modelId="{C764D06A-896C-446A-8905-A159576563AC}" type="sibTrans" cxnId="{66099192-8505-4CA1-A258-14D4B80FECC7}">
      <dgm:prSet/>
      <dgm:spPr/>
      <dgm:t>
        <a:bodyPr/>
        <a:lstStyle/>
        <a:p>
          <a:endParaRPr lang="en-US"/>
        </a:p>
      </dgm:t>
    </dgm:pt>
    <dgm:pt modelId="{B039E86E-9E39-4F4D-B149-AE8E8471D0A1}">
      <dgm:prSet/>
      <dgm:spPr/>
      <dgm:t>
        <a:bodyPr/>
        <a:lstStyle/>
        <a:p>
          <a:r>
            <a:rPr lang="en-US"/>
            <a:t>Thus, TGT knows that the message sent by A MUST come from AS</a:t>
          </a:r>
        </a:p>
      </dgm:t>
    </dgm:pt>
    <dgm:pt modelId="{83C9E1ED-DD44-4521-81FC-6C97C313C506}" type="parTrans" cxnId="{7A36A913-A8EF-4EF8-86F3-3E1BEF4203D0}">
      <dgm:prSet/>
      <dgm:spPr/>
      <dgm:t>
        <a:bodyPr/>
        <a:lstStyle/>
        <a:p>
          <a:endParaRPr lang="en-US"/>
        </a:p>
      </dgm:t>
    </dgm:pt>
    <dgm:pt modelId="{65974E40-9C3D-4366-83E4-FBFA0F2C4C97}" type="sibTrans" cxnId="{7A36A913-A8EF-4EF8-86F3-3E1BEF4203D0}">
      <dgm:prSet/>
      <dgm:spPr/>
      <dgm:t>
        <a:bodyPr/>
        <a:lstStyle/>
        <a:p>
          <a:endParaRPr lang="en-US"/>
        </a:p>
      </dgm:t>
    </dgm:pt>
    <dgm:pt modelId="{C862B6C0-F8AB-4184-9ADB-F5B6822F8890}">
      <dgm:prSet/>
      <dgm:spPr/>
      <dgm:t>
        <a:bodyPr/>
        <a:lstStyle/>
        <a:p>
          <a:r>
            <a:rPr lang="en-US"/>
            <a:t>How scalable is this system?</a:t>
          </a:r>
        </a:p>
      </dgm:t>
    </dgm:pt>
    <dgm:pt modelId="{BA6C3AB7-D0D8-4179-8D8D-CD24DEED57B8}" type="parTrans" cxnId="{460BAE52-0C6D-4377-9AD1-E64853ED2338}">
      <dgm:prSet/>
      <dgm:spPr/>
      <dgm:t>
        <a:bodyPr/>
        <a:lstStyle/>
        <a:p>
          <a:endParaRPr lang="en-US"/>
        </a:p>
      </dgm:t>
    </dgm:pt>
    <dgm:pt modelId="{FF534C89-4339-44ED-9173-278D45F25AB6}" type="sibTrans" cxnId="{460BAE52-0C6D-4377-9AD1-E64853ED2338}">
      <dgm:prSet/>
      <dgm:spPr/>
      <dgm:t>
        <a:bodyPr/>
        <a:lstStyle/>
        <a:p>
          <a:endParaRPr lang="en-US"/>
        </a:p>
      </dgm:t>
    </dgm:pt>
    <dgm:pt modelId="{98E6BA3F-646A-4F70-B9BE-7780E4A35775}" type="pres">
      <dgm:prSet presAssocID="{56DFE741-9A92-4CB1-A605-4D9F03ADA3A4}" presName="linear" presStyleCnt="0">
        <dgm:presLayoutVars>
          <dgm:animLvl val="lvl"/>
          <dgm:resizeHandles val="exact"/>
        </dgm:presLayoutVars>
      </dgm:prSet>
      <dgm:spPr/>
    </dgm:pt>
    <dgm:pt modelId="{7AC77B2F-2B35-41BE-8C37-F69E2C1FBA20}" type="pres">
      <dgm:prSet presAssocID="{519F64C3-475E-4C66-A874-ED07F08E942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A6B2B36-605E-41CA-8170-1E9900DBDB13}" type="pres">
      <dgm:prSet presAssocID="{8AF6F07D-7AD9-4B2F-ACE3-99E14F2554C7}" presName="spacer" presStyleCnt="0"/>
      <dgm:spPr/>
    </dgm:pt>
    <dgm:pt modelId="{753D72EA-A16D-4F12-9B10-B4D311ACFDE1}" type="pres">
      <dgm:prSet presAssocID="{72424BD5-814E-43D2-9D88-FC3731CECC1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6AE6445-348A-4D06-9731-9AC84D738ECD}" type="pres">
      <dgm:prSet presAssocID="{72424BD5-814E-43D2-9D88-FC3731CECC12}" presName="childText" presStyleLbl="revTx" presStyleIdx="0" presStyleCnt="1">
        <dgm:presLayoutVars>
          <dgm:bulletEnabled val="1"/>
        </dgm:presLayoutVars>
      </dgm:prSet>
      <dgm:spPr/>
    </dgm:pt>
    <dgm:pt modelId="{A587BE02-AD3E-44DF-B985-F043DD269D0B}" type="pres">
      <dgm:prSet presAssocID="{C862B6C0-F8AB-4184-9ADB-F5B6822F889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A36A913-A8EF-4EF8-86F3-3E1BEF4203D0}" srcId="{72424BD5-814E-43D2-9D88-FC3731CECC12}" destId="{B039E86E-9E39-4F4D-B149-AE8E8471D0A1}" srcOrd="1" destOrd="0" parTransId="{83C9E1ED-DD44-4521-81FC-6C97C313C506}" sibTransId="{65974E40-9C3D-4366-83E4-FBFA0F2C4C97}"/>
    <dgm:cxn modelId="{8FE5BA22-17ED-4C21-9F7B-0F0BB616E3E4}" type="presOf" srcId="{72424BD5-814E-43D2-9D88-FC3731CECC12}" destId="{753D72EA-A16D-4F12-9B10-B4D311ACFDE1}" srcOrd="0" destOrd="0" presId="urn:microsoft.com/office/officeart/2005/8/layout/vList2"/>
    <dgm:cxn modelId="{543A7827-3F65-479E-8BB5-B5AD4C1B3BA0}" type="presOf" srcId="{B039E86E-9E39-4F4D-B149-AE8E8471D0A1}" destId="{76AE6445-348A-4D06-9731-9AC84D738ECD}" srcOrd="0" destOrd="1" presId="urn:microsoft.com/office/officeart/2005/8/layout/vList2"/>
    <dgm:cxn modelId="{8DD4FC27-8A65-424A-B989-BF61F265BE50}" type="presOf" srcId="{519F64C3-475E-4C66-A874-ED07F08E9422}" destId="{7AC77B2F-2B35-41BE-8C37-F69E2C1FBA20}" srcOrd="0" destOrd="0" presId="urn:microsoft.com/office/officeart/2005/8/layout/vList2"/>
    <dgm:cxn modelId="{01F1465E-9DD4-44C6-9466-38487D11BFF9}" srcId="{56DFE741-9A92-4CB1-A605-4D9F03ADA3A4}" destId="{72424BD5-814E-43D2-9D88-FC3731CECC12}" srcOrd="1" destOrd="0" parTransId="{EB87EF4A-CEED-4736-B3D0-0E807CA98E4D}" sibTransId="{A05607E8-B0E3-4037-B666-384B98193904}"/>
    <dgm:cxn modelId="{3E40B061-FC3E-4BFB-A544-193FD9B44D03}" type="presOf" srcId="{56DFE741-9A92-4CB1-A605-4D9F03ADA3A4}" destId="{98E6BA3F-646A-4F70-B9BE-7780E4A35775}" srcOrd="0" destOrd="0" presId="urn:microsoft.com/office/officeart/2005/8/layout/vList2"/>
    <dgm:cxn modelId="{C81BDE4F-14FA-4280-B785-E6E81ADB3137}" type="presOf" srcId="{C862B6C0-F8AB-4184-9ADB-F5B6822F8890}" destId="{A587BE02-AD3E-44DF-B985-F043DD269D0B}" srcOrd="0" destOrd="0" presId="urn:microsoft.com/office/officeart/2005/8/layout/vList2"/>
    <dgm:cxn modelId="{460BAE52-0C6D-4377-9AD1-E64853ED2338}" srcId="{56DFE741-9A92-4CB1-A605-4D9F03ADA3A4}" destId="{C862B6C0-F8AB-4184-9ADB-F5B6822F8890}" srcOrd="2" destOrd="0" parTransId="{BA6C3AB7-D0D8-4179-8D8D-CD24DEED57B8}" sibTransId="{FF534C89-4339-44ED-9173-278D45F25AB6}"/>
    <dgm:cxn modelId="{66099192-8505-4CA1-A258-14D4B80FECC7}" srcId="{72424BD5-814E-43D2-9D88-FC3731CECC12}" destId="{4781C18C-1E68-4310-BAEE-0951F54A5907}" srcOrd="0" destOrd="0" parTransId="{C08FF461-FE3D-4209-B977-2521D3D1DD2D}" sibTransId="{C764D06A-896C-446A-8905-A159576563AC}"/>
    <dgm:cxn modelId="{341F6CA4-02BA-46E8-A849-1666CB90513F}" srcId="{56DFE741-9A92-4CB1-A605-4D9F03ADA3A4}" destId="{519F64C3-475E-4C66-A874-ED07F08E9422}" srcOrd="0" destOrd="0" parTransId="{6E2C54FC-C158-498E-9D1D-D7E11A3C4010}" sibTransId="{8AF6F07D-7AD9-4B2F-ACE3-99E14F2554C7}"/>
    <dgm:cxn modelId="{21FAD1AA-2121-4548-BE7F-E5624645F54D}" type="presOf" srcId="{4781C18C-1E68-4310-BAEE-0951F54A5907}" destId="{76AE6445-348A-4D06-9731-9AC84D738ECD}" srcOrd="0" destOrd="0" presId="urn:microsoft.com/office/officeart/2005/8/layout/vList2"/>
    <dgm:cxn modelId="{3E992B46-24BB-4258-BAEB-FA0979D41C2C}" type="presParOf" srcId="{98E6BA3F-646A-4F70-B9BE-7780E4A35775}" destId="{7AC77B2F-2B35-41BE-8C37-F69E2C1FBA20}" srcOrd="0" destOrd="0" presId="urn:microsoft.com/office/officeart/2005/8/layout/vList2"/>
    <dgm:cxn modelId="{787BB641-185E-40E7-80BF-FFC5F166D0B2}" type="presParOf" srcId="{98E6BA3F-646A-4F70-B9BE-7780E4A35775}" destId="{0A6B2B36-605E-41CA-8170-1E9900DBDB13}" srcOrd="1" destOrd="0" presId="urn:microsoft.com/office/officeart/2005/8/layout/vList2"/>
    <dgm:cxn modelId="{41C4E390-F558-4993-9EA1-AF05081FD556}" type="presParOf" srcId="{98E6BA3F-646A-4F70-B9BE-7780E4A35775}" destId="{753D72EA-A16D-4F12-9B10-B4D311ACFDE1}" srcOrd="2" destOrd="0" presId="urn:microsoft.com/office/officeart/2005/8/layout/vList2"/>
    <dgm:cxn modelId="{26512C6A-6963-4B2B-89C4-1BCB9EA7C4E8}" type="presParOf" srcId="{98E6BA3F-646A-4F70-B9BE-7780E4A35775}" destId="{76AE6445-348A-4D06-9731-9AC84D738ECD}" srcOrd="3" destOrd="0" presId="urn:microsoft.com/office/officeart/2005/8/layout/vList2"/>
    <dgm:cxn modelId="{FED69DD5-0376-4A37-80FA-43A80B0FC080}" type="presParOf" srcId="{98E6BA3F-646A-4F70-B9BE-7780E4A35775}" destId="{A587BE02-AD3E-44DF-B985-F043DD269D0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86733-9048-4501-ACCB-334F6F1344FF}">
      <dsp:nvSpPr>
        <dsp:cNvPr id="0" name=""/>
        <dsp:cNvSpPr/>
      </dsp:nvSpPr>
      <dsp:spPr>
        <a:xfrm>
          <a:off x="0" y="3709265"/>
          <a:ext cx="1401762" cy="121746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693" tIns="256032" rIns="99693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Goal</a:t>
          </a:r>
        </a:p>
      </dsp:txBody>
      <dsp:txXfrm>
        <a:off x="0" y="3709265"/>
        <a:ext cx="1401762" cy="1217463"/>
      </dsp:txXfrm>
    </dsp:sp>
    <dsp:sp modelId="{A4784503-6A3F-451B-85B0-F818151D54AA}">
      <dsp:nvSpPr>
        <dsp:cNvPr id="0" name=""/>
        <dsp:cNvSpPr/>
      </dsp:nvSpPr>
      <dsp:spPr>
        <a:xfrm>
          <a:off x="1401762" y="3709265"/>
          <a:ext cx="4205287" cy="121746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03" tIns="292100" rIns="85303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Create session keys for bi-directional communication</a:t>
          </a:r>
        </a:p>
      </dsp:txBody>
      <dsp:txXfrm>
        <a:off x="1401762" y="3709265"/>
        <a:ext cx="4205287" cy="1217463"/>
      </dsp:txXfrm>
    </dsp:sp>
    <dsp:sp modelId="{56E0F972-65A5-4C75-9B0A-DE55ED6EE3CE}">
      <dsp:nvSpPr>
        <dsp:cNvPr id="0" name=""/>
        <dsp:cNvSpPr/>
      </dsp:nvSpPr>
      <dsp:spPr>
        <a:xfrm rot="10800000">
          <a:off x="0" y="1855068"/>
          <a:ext cx="1401762" cy="187245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5175944"/>
              <a:satOff val="22930"/>
              <a:lumOff val="-84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693" tIns="256032" rIns="99693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Goal</a:t>
          </a:r>
        </a:p>
      </dsp:txBody>
      <dsp:txXfrm rot="-10800000">
        <a:off x="0" y="1855068"/>
        <a:ext cx="1401762" cy="1217098"/>
      </dsp:txXfrm>
    </dsp:sp>
    <dsp:sp modelId="{495F866C-68C8-44D9-B929-0CB3BA837840}">
      <dsp:nvSpPr>
        <dsp:cNvPr id="0" name=""/>
        <dsp:cNvSpPr/>
      </dsp:nvSpPr>
      <dsp:spPr>
        <a:xfrm>
          <a:off x="1401762" y="1855068"/>
          <a:ext cx="4205287" cy="1217098"/>
        </a:xfrm>
        <a:prstGeom prst="rect">
          <a:avLst/>
        </a:prstGeom>
        <a:solidFill>
          <a:schemeClr val="accent2">
            <a:tint val="40000"/>
            <a:alpha val="90000"/>
            <a:hueOff val="-5472993"/>
            <a:satOff val="15661"/>
            <a:lumOff val="-1042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5472993"/>
              <a:satOff val="15661"/>
              <a:lumOff val="-104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03" tIns="292100" rIns="85303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Identify the server (and optionally the client)</a:t>
          </a:r>
        </a:p>
      </dsp:txBody>
      <dsp:txXfrm>
        <a:off x="1401762" y="1855068"/>
        <a:ext cx="4205287" cy="1217098"/>
      </dsp:txXfrm>
    </dsp:sp>
    <dsp:sp modelId="{E847D499-69FA-4132-9320-9B9E7F1E6099}">
      <dsp:nvSpPr>
        <dsp:cNvPr id="0" name=""/>
        <dsp:cNvSpPr/>
      </dsp:nvSpPr>
      <dsp:spPr>
        <a:xfrm rot="10800000">
          <a:off x="0" y="870"/>
          <a:ext cx="1401762" cy="187245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693" tIns="256032" rIns="99693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Goal</a:t>
          </a:r>
        </a:p>
      </dsp:txBody>
      <dsp:txXfrm rot="-10800000">
        <a:off x="0" y="870"/>
        <a:ext cx="1401762" cy="1217098"/>
      </dsp:txXfrm>
    </dsp:sp>
    <dsp:sp modelId="{C39F4FA7-3A14-4950-8A4F-B40C43ECB182}">
      <dsp:nvSpPr>
        <dsp:cNvPr id="0" name=""/>
        <dsp:cNvSpPr/>
      </dsp:nvSpPr>
      <dsp:spPr>
        <a:xfrm>
          <a:off x="1401762" y="870"/>
          <a:ext cx="4205287" cy="1217098"/>
        </a:xfrm>
        <a:prstGeom prst="rect">
          <a:avLst/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03" tIns="292100" rIns="85303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Agree on a cipher suite for encryption, authentication, etc.</a:t>
          </a:r>
        </a:p>
      </dsp:txBody>
      <dsp:txXfrm>
        <a:off x="1401762" y="870"/>
        <a:ext cx="4205287" cy="12170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2BA7E-AF01-4B59-B529-BB6C66C02929}">
      <dsp:nvSpPr>
        <dsp:cNvPr id="0" name=""/>
        <dsp:cNvSpPr/>
      </dsp:nvSpPr>
      <dsp:spPr>
        <a:xfrm>
          <a:off x="0" y="0"/>
          <a:ext cx="4921250" cy="11609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Certificate chains MUST have a ROOT</a:t>
          </a:r>
        </a:p>
      </dsp:txBody>
      <dsp:txXfrm>
        <a:off x="34002" y="34002"/>
        <a:ext cx="3570444" cy="1092903"/>
      </dsp:txXfrm>
    </dsp:sp>
    <dsp:sp modelId="{662162EE-609F-4CEB-A013-238BFD5004E6}">
      <dsp:nvSpPr>
        <dsp:cNvPr id="0" name=""/>
        <dsp:cNvSpPr/>
      </dsp:nvSpPr>
      <dsp:spPr>
        <a:xfrm>
          <a:off x="412154" y="1371981"/>
          <a:ext cx="4921250" cy="1160907"/>
        </a:xfrm>
        <a:prstGeom prst="roundRect">
          <a:avLst>
            <a:gd name="adj" fmla="val 10000"/>
          </a:avLst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 Root Certificate is SELF SIGNED</a:t>
          </a:r>
        </a:p>
      </dsp:txBody>
      <dsp:txXfrm>
        <a:off x="446156" y="1405983"/>
        <a:ext cx="3686502" cy="1092903"/>
      </dsp:txXfrm>
    </dsp:sp>
    <dsp:sp modelId="{4FA04C67-C6E8-456E-95E2-FA8C3FEB4AAE}">
      <dsp:nvSpPr>
        <dsp:cNvPr id="0" name=""/>
        <dsp:cNvSpPr/>
      </dsp:nvSpPr>
      <dsp:spPr>
        <a:xfrm>
          <a:off x="818157" y="2743962"/>
          <a:ext cx="4921250" cy="1160907"/>
        </a:xfrm>
        <a:prstGeom prst="roundRect">
          <a:avLst>
            <a:gd name="adj" fmla="val 10000"/>
          </a:avLst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Browsers trust a set of root certificates AXIOMATICALLY</a:t>
          </a:r>
        </a:p>
      </dsp:txBody>
      <dsp:txXfrm>
        <a:off x="852159" y="2777964"/>
        <a:ext cx="3692653" cy="1092903"/>
      </dsp:txXfrm>
    </dsp:sp>
    <dsp:sp modelId="{9C0DC200-FD54-425F-AA15-62AAB0C0238B}">
      <dsp:nvSpPr>
        <dsp:cNvPr id="0" name=""/>
        <dsp:cNvSpPr/>
      </dsp:nvSpPr>
      <dsp:spPr>
        <a:xfrm>
          <a:off x="1230312" y="4115943"/>
          <a:ext cx="4921250" cy="1160907"/>
        </a:xfrm>
        <a:prstGeom prst="roundRect">
          <a:avLst>
            <a:gd name="adj" fmla="val 10000"/>
          </a:avLst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Certificate chains must have a trust chain to one of these roots.</a:t>
          </a:r>
        </a:p>
      </dsp:txBody>
      <dsp:txXfrm>
        <a:off x="1264314" y="4149945"/>
        <a:ext cx="3686502" cy="1092903"/>
      </dsp:txXfrm>
    </dsp:sp>
    <dsp:sp modelId="{619DE760-0524-456C-B32A-B501BCD2BC33}">
      <dsp:nvSpPr>
        <dsp:cNvPr id="0" name=""/>
        <dsp:cNvSpPr/>
      </dsp:nvSpPr>
      <dsp:spPr>
        <a:xfrm>
          <a:off x="4166660" y="889149"/>
          <a:ext cx="754589" cy="75458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336443" y="889149"/>
        <a:ext cx="415023" cy="567828"/>
      </dsp:txXfrm>
    </dsp:sp>
    <dsp:sp modelId="{959B5829-6B54-43E7-BFC0-9D96D175F1D8}">
      <dsp:nvSpPr>
        <dsp:cNvPr id="0" name=""/>
        <dsp:cNvSpPr/>
      </dsp:nvSpPr>
      <dsp:spPr>
        <a:xfrm>
          <a:off x="4578815" y="2261130"/>
          <a:ext cx="754589" cy="75458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472993"/>
            <a:satOff val="15661"/>
            <a:lumOff val="-104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472993"/>
              <a:satOff val="15661"/>
              <a:lumOff val="-10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748598" y="2261130"/>
        <a:ext cx="415023" cy="567828"/>
      </dsp:txXfrm>
    </dsp:sp>
    <dsp:sp modelId="{549A946A-3727-4325-80D1-D901625F6237}">
      <dsp:nvSpPr>
        <dsp:cNvPr id="0" name=""/>
        <dsp:cNvSpPr/>
      </dsp:nvSpPr>
      <dsp:spPr>
        <a:xfrm>
          <a:off x="4984818" y="3633111"/>
          <a:ext cx="754589" cy="75458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5154601" y="3633111"/>
        <a:ext cx="415023" cy="5678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30D39-B29E-418C-A5BC-1574FF15DC3C}">
      <dsp:nvSpPr>
        <dsp:cNvPr id="0" name=""/>
        <dsp:cNvSpPr/>
      </dsp:nvSpPr>
      <dsp:spPr>
        <a:xfrm>
          <a:off x="0" y="0"/>
          <a:ext cx="8209280" cy="6824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Recall that DH keys are EPHEMERAL</a:t>
          </a:r>
        </a:p>
      </dsp:txBody>
      <dsp:txXfrm>
        <a:off x="19988" y="19988"/>
        <a:ext cx="7415213" cy="642458"/>
      </dsp:txXfrm>
    </dsp:sp>
    <dsp:sp modelId="{2D208B57-FC21-4FED-9830-CB20142ABF7B}">
      <dsp:nvSpPr>
        <dsp:cNvPr id="0" name=""/>
        <dsp:cNvSpPr/>
      </dsp:nvSpPr>
      <dsp:spPr>
        <a:xfrm>
          <a:off x="687527" y="806513"/>
          <a:ext cx="8209280" cy="6824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Server’s cert includes a long-term public key</a:t>
          </a:r>
        </a:p>
      </dsp:txBody>
      <dsp:txXfrm>
        <a:off x="707515" y="826501"/>
        <a:ext cx="7038194" cy="642458"/>
      </dsp:txXfrm>
    </dsp:sp>
    <dsp:sp modelId="{EC12140F-87F6-44C6-AC8E-EEACC56E77D9}">
      <dsp:nvSpPr>
        <dsp:cNvPr id="0" name=""/>
        <dsp:cNvSpPr/>
      </dsp:nvSpPr>
      <dsp:spPr>
        <a:xfrm>
          <a:off x="1364792" y="1613027"/>
          <a:ext cx="8209280" cy="6824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Server’s DH key is signed by this key pair</a:t>
          </a:r>
        </a:p>
      </dsp:txBody>
      <dsp:txXfrm>
        <a:off x="1384780" y="1633015"/>
        <a:ext cx="7048455" cy="642458"/>
      </dsp:txXfrm>
    </dsp:sp>
    <dsp:sp modelId="{A7B2C05E-B7D1-4767-A7DC-72021D4989E5}">
      <dsp:nvSpPr>
        <dsp:cNvPr id="0" name=""/>
        <dsp:cNvSpPr/>
      </dsp:nvSpPr>
      <dsp:spPr>
        <a:xfrm>
          <a:off x="2052319" y="2419540"/>
          <a:ext cx="8209280" cy="6824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IF the client trusts the cert, THEN it can validate the DH key</a:t>
          </a:r>
        </a:p>
      </dsp:txBody>
      <dsp:txXfrm>
        <a:off x="2072307" y="2439528"/>
        <a:ext cx="7038194" cy="642458"/>
      </dsp:txXfrm>
    </dsp:sp>
    <dsp:sp modelId="{E2D91B01-D9BF-4CB7-A9D0-45321D7E8992}">
      <dsp:nvSpPr>
        <dsp:cNvPr id="0" name=""/>
        <dsp:cNvSpPr/>
      </dsp:nvSpPr>
      <dsp:spPr>
        <a:xfrm>
          <a:off x="7765697" y="522682"/>
          <a:ext cx="443582" cy="44358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865503" y="522682"/>
        <a:ext cx="243970" cy="333795"/>
      </dsp:txXfrm>
    </dsp:sp>
    <dsp:sp modelId="{6A234D76-60F7-4A1F-95F0-D7A9D90EEDC5}">
      <dsp:nvSpPr>
        <dsp:cNvPr id="0" name=""/>
        <dsp:cNvSpPr/>
      </dsp:nvSpPr>
      <dsp:spPr>
        <a:xfrm>
          <a:off x="8453224" y="1329196"/>
          <a:ext cx="443582" cy="44358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553030" y="1329196"/>
        <a:ext cx="243970" cy="333795"/>
      </dsp:txXfrm>
    </dsp:sp>
    <dsp:sp modelId="{B3F70509-E3F4-4BAE-A210-E351B724E4C1}">
      <dsp:nvSpPr>
        <dsp:cNvPr id="0" name=""/>
        <dsp:cNvSpPr/>
      </dsp:nvSpPr>
      <dsp:spPr>
        <a:xfrm>
          <a:off x="9130490" y="2135709"/>
          <a:ext cx="443582" cy="44358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230296" y="2135709"/>
        <a:ext cx="243970" cy="3337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390F4-2349-4346-A086-61CFF866380B}">
      <dsp:nvSpPr>
        <dsp:cNvPr id="0" name=""/>
        <dsp:cNvSpPr/>
      </dsp:nvSpPr>
      <dsp:spPr>
        <a:xfrm>
          <a:off x="0" y="482338"/>
          <a:ext cx="2886075" cy="1832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7CF25-1342-412B-925D-3761D6919CB1}">
      <dsp:nvSpPr>
        <dsp:cNvPr id="0" name=""/>
        <dsp:cNvSpPr/>
      </dsp:nvSpPr>
      <dsp:spPr>
        <a:xfrm>
          <a:off x="320675" y="786979"/>
          <a:ext cx="2886075" cy="1832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Both Client and Server derive keys</a:t>
          </a:r>
        </a:p>
      </dsp:txBody>
      <dsp:txXfrm>
        <a:off x="374352" y="840656"/>
        <a:ext cx="2778721" cy="1725303"/>
      </dsp:txXfrm>
    </dsp:sp>
    <dsp:sp modelId="{2E41620F-72F7-4630-94B2-3AFE3E715261}">
      <dsp:nvSpPr>
        <dsp:cNvPr id="0" name=""/>
        <dsp:cNvSpPr/>
      </dsp:nvSpPr>
      <dsp:spPr>
        <a:xfrm>
          <a:off x="3527425" y="482338"/>
          <a:ext cx="2886075" cy="1832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9CE42-3D3E-4FB8-A8EC-78E78F578C9A}">
      <dsp:nvSpPr>
        <dsp:cNvPr id="0" name=""/>
        <dsp:cNvSpPr/>
      </dsp:nvSpPr>
      <dsp:spPr>
        <a:xfrm>
          <a:off x="3848100" y="786979"/>
          <a:ext cx="2886075" cy="1832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Encryption keys AND MAC keys</a:t>
          </a:r>
        </a:p>
      </dsp:txBody>
      <dsp:txXfrm>
        <a:off x="3901777" y="840656"/>
        <a:ext cx="2778721" cy="1725303"/>
      </dsp:txXfrm>
    </dsp:sp>
    <dsp:sp modelId="{CD30DE77-DE07-46B9-A2C5-D245374CA9ED}">
      <dsp:nvSpPr>
        <dsp:cNvPr id="0" name=""/>
        <dsp:cNvSpPr/>
      </dsp:nvSpPr>
      <dsp:spPr>
        <a:xfrm>
          <a:off x="7054850" y="482338"/>
          <a:ext cx="2886075" cy="1832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8E502-BADA-41EA-AA08-5B3CA3473384}">
      <dsp:nvSpPr>
        <dsp:cNvPr id="0" name=""/>
        <dsp:cNvSpPr/>
      </dsp:nvSpPr>
      <dsp:spPr>
        <a:xfrm>
          <a:off x="7375525" y="786979"/>
          <a:ext cx="2886075" cy="1832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MAC’s ensure continuous authentication</a:t>
          </a:r>
        </a:p>
      </dsp:txBody>
      <dsp:txXfrm>
        <a:off x="7429202" y="840656"/>
        <a:ext cx="2778721" cy="17253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CA803-2E6D-4431-BFE9-164EDEC448DD}">
      <dsp:nvSpPr>
        <dsp:cNvPr id="0" name=""/>
        <dsp:cNvSpPr/>
      </dsp:nvSpPr>
      <dsp:spPr>
        <a:xfrm>
          <a:off x="0" y="0"/>
          <a:ext cx="4921250" cy="11609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sender is “proved” by the MAC</a:t>
          </a:r>
        </a:p>
      </dsp:txBody>
      <dsp:txXfrm>
        <a:off x="34002" y="34002"/>
        <a:ext cx="3570444" cy="1092903"/>
      </dsp:txXfrm>
    </dsp:sp>
    <dsp:sp modelId="{ABDB4997-DC74-4C6C-88F2-541108AB4C32}">
      <dsp:nvSpPr>
        <dsp:cNvPr id="0" name=""/>
        <dsp:cNvSpPr/>
      </dsp:nvSpPr>
      <dsp:spPr>
        <a:xfrm>
          <a:off x="412154" y="1371981"/>
          <a:ext cx="4921250" cy="1160907"/>
        </a:xfrm>
        <a:prstGeom prst="roundRect">
          <a:avLst>
            <a:gd name="adj" fmla="val 10000"/>
          </a:avLst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MAC is “proved” via MAC key derived from DH</a:t>
          </a:r>
        </a:p>
      </dsp:txBody>
      <dsp:txXfrm>
        <a:off x="446156" y="1405983"/>
        <a:ext cx="3686502" cy="1092903"/>
      </dsp:txXfrm>
    </dsp:sp>
    <dsp:sp modelId="{E526E1CD-B5B7-43F4-B0BC-5D3DFB59E630}">
      <dsp:nvSpPr>
        <dsp:cNvPr id="0" name=""/>
        <dsp:cNvSpPr/>
      </dsp:nvSpPr>
      <dsp:spPr>
        <a:xfrm>
          <a:off x="818157" y="2743962"/>
          <a:ext cx="4921250" cy="1160907"/>
        </a:xfrm>
        <a:prstGeom prst="roundRect">
          <a:avLst>
            <a:gd name="adj" fmla="val 10000"/>
          </a:avLst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Server’s DH key “proved” authentic by cert signature</a:t>
          </a:r>
        </a:p>
      </dsp:txBody>
      <dsp:txXfrm>
        <a:off x="852159" y="2777964"/>
        <a:ext cx="3692653" cy="1092903"/>
      </dsp:txXfrm>
    </dsp:sp>
    <dsp:sp modelId="{70246B5B-9435-427A-9BE2-94E4BF775188}">
      <dsp:nvSpPr>
        <dsp:cNvPr id="0" name=""/>
        <dsp:cNvSpPr/>
      </dsp:nvSpPr>
      <dsp:spPr>
        <a:xfrm>
          <a:off x="1230312" y="4115943"/>
          <a:ext cx="4921250" cy="1160907"/>
        </a:xfrm>
        <a:prstGeom prst="roundRect">
          <a:avLst>
            <a:gd name="adj" fmla="val 10000"/>
          </a:avLst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Certificate “proved” authentic by chain to trusted root</a:t>
          </a:r>
        </a:p>
      </dsp:txBody>
      <dsp:txXfrm>
        <a:off x="1264314" y="4149945"/>
        <a:ext cx="3686502" cy="1092903"/>
      </dsp:txXfrm>
    </dsp:sp>
    <dsp:sp modelId="{304543EA-C16D-437D-B0D6-574674C5BA92}">
      <dsp:nvSpPr>
        <dsp:cNvPr id="0" name=""/>
        <dsp:cNvSpPr/>
      </dsp:nvSpPr>
      <dsp:spPr>
        <a:xfrm>
          <a:off x="4166660" y="889149"/>
          <a:ext cx="754589" cy="75458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336443" y="889149"/>
        <a:ext cx="415023" cy="567828"/>
      </dsp:txXfrm>
    </dsp:sp>
    <dsp:sp modelId="{44AF1C22-7C30-4D06-A0CB-493E793B2EE1}">
      <dsp:nvSpPr>
        <dsp:cNvPr id="0" name=""/>
        <dsp:cNvSpPr/>
      </dsp:nvSpPr>
      <dsp:spPr>
        <a:xfrm>
          <a:off x="4578815" y="2261130"/>
          <a:ext cx="754589" cy="75458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472993"/>
            <a:satOff val="15661"/>
            <a:lumOff val="-104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472993"/>
              <a:satOff val="15661"/>
              <a:lumOff val="-10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748598" y="2261130"/>
        <a:ext cx="415023" cy="567828"/>
      </dsp:txXfrm>
    </dsp:sp>
    <dsp:sp modelId="{4A66A843-DB18-4054-841D-9098508B070B}">
      <dsp:nvSpPr>
        <dsp:cNvPr id="0" name=""/>
        <dsp:cNvSpPr/>
      </dsp:nvSpPr>
      <dsp:spPr>
        <a:xfrm>
          <a:off x="4984818" y="3633111"/>
          <a:ext cx="754589" cy="75458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5154601" y="3633111"/>
        <a:ext cx="415023" cy="5678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05D72-84EE-4BAF-B7F3-178EA4527BD6}">
      <dsp:nvSpPr>
        <dsp:cNvPr id="0" name=""/>
        <dsp:cNvSpPr/>
      </dsp:nvSpPr>
      <dsp:spPr>
        <a:xfrm>
          <a:off x="3206" y="114177"/>
          <a:ext cx="3126581" cy="12008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IF a browser trusts MY certificate to be Amazon’s certificate</a:t>
          </a:r>
        </a:p>
      </dsp:txBody>
      <dsp:txXfrm>
        <a:off x="3206" y="114177"/>
        <a:ext cx="3126581" cy="1200885"/>
      </dsp:txXfrm>
    </dsp:sp>
    <dsp:sp modelId="{6F5E442D-91D4-4C4B-93FF-94D3416F18AD}">
      <dsp:nvSpPr>
        <dsp:cNvPr id="0" name=""/>
        <dsp:cNvSpPr/>
      </dsp:nvSpPr>
      <dsp:spPr>
        <a:xfrm>
          <a:off x="3206" y="1315063"/>
          <a:ext cx="3126581" cy="167273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THEN the browser will trust my DH public key</a:t>
          </a:r>
        </a:p>
      </dsp:txBody>
      <dsp:txXfrm>
        <a:off x="3206" y="1315063"/>
        <a:ext cx="3126581" cy="1672734"/>
      </dsp:txXfrm>
    </dsp:sp>
    <dsp:sp modelId="{79570DF8-7DC9-4E89-96E9-9DB34D66A5FF}">
      <dsp:nvSpPr>
        <dsp:cNvPr id="0" name=""/>
        <dsp:cNvSpPr/>
      </dsp:nvSpPr>
      <dsp:spPr>
        <a:xfrm>
          <a:off x="3567509" y="114177"/>
          <a:ext cx="3126581" cy="1200885"/>
        </a:xfrm>
        <a:prstGeom prst="rect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12700" cap="flat" cmpd="sng" algn="ctr">
          <a:solidFill>
            <a:schemeClr val="accent2">
              <a:hueOff val="-5175944"/>
              <a:satOff val="22930"/>
              <a:lumOff val="-8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IF the browser trusts my DH public key </a:t>
          </a:r>
        </a:p>
      </dsp:txBody>
      <dsp:txXfrm>
        <a:off x="3567509" y="114177"/>
        <a:ext cx="3126581" cy="1200885"/>
      </dsp:txXfrm>
    </dsp:sp>
    <dsp:sp modelId="{D0B04FE1-01C4-4496-8B9F-29815C8FEBF1}">
      <dsp:nvSpPr>
        <dsp:cNvPr id="0" name=""/>
        <dsp:cNvSpPr/>
      </dsp:nvSpPr>
      <dsp:spPr>
        <a:xfrm>
          <a:off x="3567509" y="1315063"/>
          <a:ext cx="3126581" cy="1672734"/>
        </a:xfrm>
        <a:prstGeom prst="rect">
          <a:avLst/>
        </a:prstGeom>
        <a:solidFill>
          <a:schemeClr val="accent2">
            <a:tint val="40000"/>
            <a:alpha val="90000"/>
            <a:hueOff val="-5472993"/>
            <a:satOff val="15661"/>
            <a:lumOff val="-104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472993"/>
              <a:satOff val="15661"/>
              <a:lumOff val="-10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THEN the browser will derive the same MAC key I do</a:t>
          </a:r>
        </a:p>
      </dsp:txBody>
      <dsp:txXfrm>
        <a:off x="3567509" y="1315063"/>
        <a:ext cx="3126581" cy="1672734"/>
      </dsp:txXfrm>
    </dsp:sp>
    <dsp:sp modelId="{1C0B8E86-745E-425E-92FA-AE4E43E84C08}">
      <dsp:nvSpPr>
        <dsp:cNvPr id="0" name=""/>
        <dsp:cNvSpPr/>
      </dsp:nvSpPr>
      <dsp:spPr>
        <a:xfrm>
          <a:off x="7131812" y="114177"/>
          <a:ext cx="3126581" cy="1200885"/>
        </a:xfrm>
        <a:prstGeom prst="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IF the browser derives the same MAC key I do</a:t>
          </a:r>
        </a:p>
      </dsp:txBody>
      <dsp:txXfrm>
        <a:off x="7131812" y="114177"/>
        <a:ext cx="3126581" cy="1200885"/>
      </dsp:txXfrm>
    </dsp:sp>
    <dsp:sp modelId="{05452A65-8194-4010-8E5E-3CECB5CF53D9}">
      <dsp:nvSpPr>
        <dsp:cNvPr id="0" name=""/>
        <dsp:cNvSpPr/>
      </dsp:nvSpPr>
      <dsp:spPr>
        <a:xfrm>
          <a:off x="7131812" y="1315063"/>
          <a:ext cx="3126581" cy="1672734"/>
        </a:xfrm>
        <a:prstGeom prst="rect">
          <a:avLst/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THEN the browser will believe my messages are from Amazon</a:t>
          </a:r>
        </a:p>
      </dsp:txBody>
      <dsp:txXfrm>
        <a:off x="7131812" y="1315063"/>
        <a:ext cx="3126581" cy="16727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4F2717-1926-4693-9AC0-EF0544FCB9B3}">
      <dsp:nvSpPr>
        <dsp:cNvPr id="0" name=""/>
        <dsp:cNvSpPr/>
      </dsp:nvSpPr>
      <dsp:spPr>
        <a:xfrm>
          <a:off x="0" y="570728"/>
          <a:ext cx="5984666" cy="189324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4477" tIns="437388" rIns="46447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Kerberos uses trusted authentication server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Must be online.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If compromised, entire system compromised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Mutual authentication, confidentiality</a:t>
          </a:r>
        </a:p>
      </dsp:txBody>
      <dsp:txXfrm>
        <a:off x="0" y="570728"/>
        <a:ext cx="5984666" cy="1893244"/>
      </dsp:txXfrm>
    </dsp:sp>
    <dsp:sp modelId="{6530945F-06FA-4C7A-A4EE-99600EA291DD}">
      <dsp:nvSpPr>
        <dsp:cNvPr id="0" name=""/>
        <dsp:cNvSpPr/>
      </dsp:nvSpPr>
      <dsp:spPr>
        <a:xfrm>
          <a:off x="299233" y="260768"/>
          <a:ext cx="4189266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344" tIns="0" rIns="15834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Kerberos vs TLS</a:t>
          </a:r>
        </a:p>
      </dsp:txBody>
      <dsp:txXfrm>
        <a:off x="329495" y="291030"/>
        <a:ext cx="4128742" cy="559396"/>
      </dsp:txXfrm>
    </dsp:sp>
    <dsp:sp modelId="{B29E5DEA-8719-4301-AE14-C295FCF9DE13}">
      <dsp:nvSpPr>
        <dsp:cNvPr id="0" name=""/>
        <dsp:cNvSpPr/>
      </dsp:nvSpPr>
      <dsp:spPr>
        <a:xfrm>
          <a:off x="0" y="2887333"/>
          <a:ext cx="5984666" cy="1852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4477" tIns="437388" rIns="46447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Authentication Server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Key Distribution Server (KDS)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Ticket Granting Service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Service Server</a:t>
          </a:r>
        </a:p>
      </dsp:txBody>
      <dsp:txXfrm>
        <a:off x="0" y="2887333"/>
        <a:ext cx="5984666" cy="1852200"/>
      </dsp:txXfrm>
    </dsp:sp>
    <dsp:sp modelId="{3EE2742F-6760-4474-B59A-5818FD0484A0}">
      <dsp:nvSpPr>
        <dsp:cNvPr id="0" name=""/>
        <dsp:cNvSpPr/>
      </dsp:nvSpPr>
      <dsp:spPr>
        <a:xfrm>
          <a:off x="299233" y="2577373"/>
          <a:ext cx="4189266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344" tIns="0" rIns="15834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Basic components:</a:t>
          </a:r>
        </a:p>
      </dsp:txBody>
      <dsp:txXfrm>
        <a:off x="329495" y="2607635"/>
        <a:ext cx="4128742" cy="5593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C77B2F-2B35-41BE-8C37-F69E2C1FBA20}">
      <dsp:nvSpPr>
        <dsp:cNvPr id="0" name=""/>
        <dsp:cNvSpPr/>
      </dsp:nvSpPr>
      <dsp:spPr>
        <a:xfrm>
          <a:off x="0" y="49"/>
          <a:ext cx="5607050" cy="11582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Note that the user’s key never goes over the wire</a:t>
          </a:r>
        </a:p>
      </dsp:txBody>
      <dsp:txXfrm>
        <a:off x="56543" y="56592"/>
        <a:ext cx="5493964" cy="1045213"/>
      </dsp:txXfrm>
    </dsp:sp>
    <dsp:sp modelId="{753D72EA-A16D-4F12-9B10-B4D311ACFDE1}">
      <dsp:nvSpPr>
        <dsp:cNvPr id="0" name=""/>
        <dsp:cNvSpPr/>
      </dsp:nvSpPr>
      <dsp:spPr>
        <a:xfrm>
          <a:off x="0" y="1244749"/>
          <a:ext cx="5607050" cy="1158299"/>
        </a:xfrm>
        <a:prstGeom prst="roundRect">
          <a:avLst/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Note that pre-encrypted messages can be sent.</a:t>
          </a:r>
        </a:p>
      </dsp:txBody>
      <dsp:txXfrm>
        <a:off x="56543" y="1301292"/>
        <a:ext cx="5493964" cy="1045213"/>
      </dsp:txXfrm>
    </dsp:sp>
    <dsp:sp modelId="{76AE6445-348A-4D06-9731-9AC84D738ECD}">
      <dsp:nvSpPr>
        <dsp:cNvPr id="0" name=""/>
        <dsp:cNvSpPr/>
      </dsp:nvSpPr>
      <dsp:spPr>
        <a:xfrm>
          <a:off x="0" y="2403049"/>
          <a:ext cx="5607050" cy="13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2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AS sends a message to A that only TGT can decrypt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Thus, TGT knows that the message sent by A MUST come from AS</a:t>
          </a:r>
        </a:p>
      </dsp:txBody>
      <dsp:txXfrm>
        <a:off x="0" y="2403049"/>
        <a:ext cx="5607050" cy="1366200"/>
      </dsp:txXfrm>
    </dsp:sp>
    <dsp:sp modelId="{A587BE02-AD3E-44DF-B985-F043DD269D0B}">
      <dsp:nvSpPr>
        <dsp:cNvPr id="0" name=""/>
        <dsp:cNvSpPr/>
      </dsp:nvSpPr>
      <dsp:spPr>
        <a:xfrm>
          <a:off x="0" y="3769250"/>
          <a:ext cx="5607050" cy="1158299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How scalable is this system?</a:t>
          </a:r>
        </a:p>
      </dsp:txBody>
      <dsp:txXfrm>
        <a:off x="56543" y="3825793"/>
        <a:ext cx="5493964" cy="1045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FC78A-4701-4AB1-BCE7-59EF109C512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51A8F-77E1-4233-8717-89E4EFD6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lciberpastor.blogspot.com/2016/10/la-llave-que-abre-las-puertas-del-cielo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ngall.com/certificate-template-png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lciberpastor.blogspot.com/2016/10/la-llave-que-abre-las-puertas-del-cielo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0348-5F56-46F6-88A6-629678FC6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TLS, Certs</a:t>
            </a:r>
            <a:r>
              <a:rPr lang="en-US"/>
              <a:t>, Kerberos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8BB41-514D-415A-B20C-6553EDB8B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CS 361S</a:t>
            </a:r>
          </a:p>
          <a:p>
            <a:r>
              <a:rPr lang="en-US" dirty="0"/>
              <a:t>Fall 2020</a:t>
            </a:r>
          </a:p>
          <a:p>
            <a:r>
              <a:rPr lang="en-US" b="1" dirty="0"/>
              <a:t>Seth James Nielson</a:t>
            </a:r>
          </a:p>
        </p:txBody>
      </p:sp>
    </p:spTree>
    <p:extLst>
      <p:ext uri="{BB962C8B-B14F-4D97-AF65-F5344CB8AC3E}">
        <p14:creationId xmlns:p14="http://schemas.microsoft.com/office/powerpoint/2010/main" val="240103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717CD-EF20-4C9B-A21E-D2095697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348" y="609602"/>
            <a:ext cx="7765321" cy="1326321"/>
          </a:xfrm>
        </p:spPr>
        <p:txBody>
          <a:bodyPr/>
          <a:lstStyle/>
          <a:p>
            <a:r>
              <a:rPr lang="en-US" dirty="0"/>
              <a:t>Public Key Private Key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324F0B-0402-4DC3-BE6B-AAE609FBA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10400" y="2286000"/>
            <a:ext cx="2438400" cy="2438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AB121B-8843-42DC-9429-5EF844EF2AC1}"/>
              </a:ext>
            </a:extLst>
          </p:cNvPr>
          <p:cNvSpPr txBox="1"/>
          <p:nvPr/>
        </p:nvSpPr>
        <p:spPr>
          <a:xfrm>
            <a:off x="7010400" y="4724401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PRIVATE KEY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03F161-2E80-48F4-9C40-77094219D5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124200" y="2275892"/>
            <a:ext cx="4206746" cy="25146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EC5F7143-62E5-4400-8185-491AD2E2BD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81853" y="2919501"/>
            <a:ext cx="990600" cy="990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5D0968-B3E3-4E74-ACE6-92716994360F}"/>
              </a:ext>
            </a:extLst>
          </p:cNvPr>
          <p:cNvSpPr txBox="1"/>
          <p:nvPr/>
        </p:nvSpPr>
        <p:spPr>
          <a:xfrm>
            <a:off x="3200853" y="3833901"/>
            <a:ext cx="1752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PUBLIC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CCB42F-2287-4BC6-AE66-838FE15404A9}"/>
              </a:ext>
            </a:extLst>
          </p:cNvPr>
          <p:cNvSpPr txBox="1"/>
          <p:nvPr/>
        </p:nvSpPr>
        <p:spPr>
          <a:xfrm>
            <a:off x="4648654" y="2908530"/>
            <a:ext cx="17118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Name: </a:t>
            </a:r>
            <a:r>
              <a:rPr lang="en-US" dirty="0" err="1">
                <a:solidFill>
                  <a:srgbClr val="002060"/>
                </a:solidFill>
              </a:rPr>
              <a:t>yourbank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Issuer: </a:t>
            </a:r>
            <a:r>
              <a:rPr lang="en-US" dirty="0" err="1">
                <a:solidFill>
                  <a:srgbClr val="002060"/>
                </a:solidFill>
              </a:rPr>
              <a:t>godaddy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**signature**</a:t>
            </a:r>
          </a:p>
        </p:txBody>
      </p:sp>
    </p:spTree>
    <p:extLst>
      <p:ext uri="{BB962C8B-B14F-4D97-AF65-F5344CB8AC3E}">
        <p14:creationId xmlns:p14="http://schemas.microsoft.com/office/powerpoint/2010/main" val="944174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16645-96D3-4412-B8D4-55E6D074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Chains</a:t>
            </a:r>
          </a:p>
        </p:txBody>
      </p:sp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EABA4802-BEFB-4862-B143-427BED4E616D}"/>
              </a:ext>
            </a:extLst>
          </p:cNvPr>
          <p:cNvSpPr/>
          <p:nvPr/>
        </p:nvSpPr>
        <p:spPr>
          <a:xfrm flipH="1">
            <a:off x="7736809" y="4418687"/>
            <a:ext cx="4101110" cy="2162802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Subject CN:		 amazon.com</a:t>
            </a:r>
          </a:p>
          <a:p>
            <a:pPr algn="ctr"/>
            <a:r>
              <a:rPr lang="en-US" b="1" dirty="0"/>
              <a:t>…</a:t>
            </a:r>
          </a:p>
          <a:p>
            <a:pPr algn="ctr"/>
            <a:r>
              <a:rPr lang="en-US" b="1" dirty="0"/>
              <a:t>Issued By:		   amazon CA</a:t>
            </a:r>
          </a:p>
          <a:p>
            <a:pPr algn="ctr"/>
            <a:r>
              <a:rPr lang="en-US" b="1" dirty="0"/>
              <a:t>Signature Blob:			&lt;sig&gt;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3F560-71F5-462D-B8FE-6D1950D83964}"/>
              </a:ext>
            </a:extLst>
          </p:cNvPr>
          <p:cNvSpPr txBox="1"/>
          <p:nvPr/>
        </p:nvSpPr>
        <p:spPr>
          <a:xfrm>
            <a:off x="2231136" y="2655594"/>
            <a:ext cx="46350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certificate for the Host may be signed by an INTERMEDIATE Certificate Authority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Because the web browser probably doesn’t have this intermediate cert, the TLS handshake includes both certificates.</a:t>
            </a:r>
          </a:p>
        </p:txBody>
      </p:sp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BD4B42D5-77C7-4A44-834B-0589F1B40745}"/>
              </a:ext>
            </a:extLst>
          </p:cNvPr>
          <p:cNvSpPr/>
          <p:nvPr/>
        </p:nvSpPr>
        <p:spPr>
          <a:xfrm flipH="1">
            <a:off x="7736809" y="2056032"/>
            <a:ext cx="4101110" cy="2162802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Subject CN:		 amazon CA</a:t>
            </a:r>
          </a:p>
          <a:p>
            <a:pPr algn="ctr"/>
            <a:r>
              <a:rPr lang="en-US" b="1" dirty="0"/>
              <a:t>…</a:t>
            </a:r>
          </a:p>
          <a:p>
            <a:pPr algn="ctr"/>
            <a:r>
              <a:rPr lang="en-US" b="1" dirty="0"/>
              <a:t>Issued By:		    </a:t>
            </a:r>
            <a:r>
              <a:rPr lang="en-US" b="1" dirty="0" err="1"/>
              <a:t>GlobalSign</a:t>
            </a:r>
            <a:endParaRPr lang="en-US" b="1" dirty="0"/>
          </a:p>
          <a:p>
            <a:pPr algn="ctr"/>
            <a:r>
              <a:rPr lang="en-US" b="1" dirty="0"/>
              <a:t>Signature Blob:			&lt;sig&gt;</a:t>
            </a:r>
          </a:p>
        </p:txBody>
      </p:sp>
    </p:spTree>
    <p:extLst>
      <p:ext uri="{BB962C8B-B14F-4D97-AF65-F5344CB8AC3E}">
        <p14:creationId xmlns:p14="http://schemas.microsoft.com/office/powerpoint/2010/main" val="1295873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C8121C-90BE-4304-AA6E-B1A9B50B82F8}"/>
              </a:ext>
            </a:extLst>
          </p:cNvPr>
          <p:cNvCxnSpPr>
            <a:cxnSpLocks/>
          </p:cNvCxnSpPr>
          <p:nvPr/>
        </p:nvCxnSpPr>
        <p:spPr>
          <a:xfrm flipV="1">
            <a:off x="6248400" y="2332541"/>
            <a:ext cx="0" cy="414445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5F0F147-22E9-4271-BF8A-AB2019B47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Identity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383A2AD-57F8-4B65-988E-2ABA117901F8}"/>
              </a:ext>
            </a:extLst>
          </p:cNvPr>
          <p:cNvSpPr/>
          <p:nvPr/>
        </p:nvSpPr>
        <p:spPr>
          <a:xfrm>
            <a:off x="4871781" y="2181606"/>
            <a:ext cx="2895600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Who are you?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BC6BAC3D-487C-4B62-8AC7-102F9C243FB8}"/>
              </a:ext>
            </a:extLst>
          </p:cNvPr>
          <p:cNvSpPr/>
          <p:nvPr/>
        </p:nvSpPr>
        <p:spPr>
          <a:xfrm>
            <a:off x="4795581" y="2867406"/>
            <a:ext cx="289560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I’m </a:t>
            </a:r>
            <a:r>
              <a:rPr lang="en-US" dirty="0" err="1"/>
              <a:t>yourbank</a:t>
            </a:r>
            <a:endParaRPr lang="en-US" dirty="0"/>
          </a:p>
        </p:txBody>
      </p:sp>
      <p:sp>
        <p:nvSpPr>
          <p:cNvPr id="10" name="Scroll: Vertical 9">
            <a:extLst>
              <a:ext uri="{FF2B5EF4-FFF2-40B4-BE49-F238E27FC236}">
                <a16:creationId xmlns:a16="http://schemas.microsoft.com/office/drawing/2014/main" id="{92D3ECDD-F19C-4973-B293-E4EFB3E4C15E}"/>
              </a:ext>
            </a:extLst>
          </p:cNvPr>
          <p:cNvSpPr/>
          <p:nvPr/>
        </p:nvSpPr>
        <p:spPr>
          <a:xfrm>
            <a:off x="3423981" y="2538222"/>
            <a:ext cx="1033272" cy="11430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2D9D45-C51C-4728-BEF5-6EDFC42D6490}"/>
              </a:ext>
            </a:extLst>
          </p:cNvPr>
          <p:cNvSpPr txBox="1"/>
          <p:nvPr/>
        </p:nvSpPr>
        <p:spPr>
          <a:xfrm>
            <a:off x="3654019" y="4042968"/>
            <a:ext cx="1851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VERIFY CERT:</a:t>
            </a:r>
          </a:p>
          <a:p>
            <a:r>
              <a:rPr lang="en-US" dirty="0"/>
              <a:t> - </a:t>
            </a:r>
            <a:r>
              <a:rPr lang="en-US" dirty="0" err="1"/>
              <a:t>sbj</a:t>
            </a:r>
            <a:r>
              <a:rPr lang="en-US" dirty="0"/>
              <a:t> = </a:t>
            </a:r>
            <a:r>
              <a:rPr lang="en-US" dirty="0" err="1"/>
              <a:t>yourbank</a:t>
            </a:r>
            <a:r>
              <a:rPr lang="en-US" dirty="0"/>
              <a:t>?</a:t>
            </a:r>
          </a:p>
          <a:p>
            <a:r>
              <a:rPr lang="en-US" dirty="0"/>
              <a:t> - chain trusted?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30FECA1-9EC2-43A4-8ADF-F29173AFF93C}"/>
              </a:ext>
            </a:extLst>
          </p:cNvPr>
          <p:cNvSpPr/>
          <p:nvPr/>
        </p:nvSpPr>
        <p:spPr>
          <a:xfrm>
            <a:off x="4874147" y="5016362"/>
            <a:ext cx="2895600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Ok, prove it (nonce)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84E206A5-4DEE-4D69-A1F9-B24D3887D6E3}"/>
              </a:ext>
            </a:extLst>
          </p:cNvPr>
          <p:cNvSpPr/>
          <p:nvPr/>
        </p:nvSpPr>
        <p:spPr>
          <a:xfrm>
            <a:off x="4795581" y="5638381"/>
            <a:ext cx="289560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{nonce}</a:t>
            </a:r>
            <a:r>
              <a:rPr lang="en-US" dirty="0" err="1"/>
              <a:t>private_key</a:t>
            </a:r>
            <a:endParaRPr lang="en-US" dirty="0"/>
          </a:p>
        </p:txBody>
      </p:sp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E613ABF0-EAFC-442A-9525-B53F2AADF6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12047" y="5229606"/>
            <a:ext cx="990600" cy="990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CCAB34E-ED4C-4CF4-A7D3-4CF1EA2CD489}"/>
              </a:ext>
            </a:extLst>
          </p:cNvPr>
          <p:cNvSpPr txBox="1"/>
          <p:nvPr/>
        </p:nvSpPr>
        <p:spPr>
          <a:xfrm>
            <a:off x="2931047" y="6144006"/>
            <a:ext cx="1752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PUBLIC KEY</a:t>
            </a: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83860244-F202-460C-A86F-E5154E114631}"/>
              </a:ext>
            </a:extLst>
          </p:cNvPr>
          <p:cNvSpPr/>
          <p:nvPr/>
        </p:nvSpPr>
        <p:spPr>
          <a:xfrm>
            <a:off x="2873731" y="3475040"/>
            <a:ext cx="731520" cy="228796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FF2943E2-BDD0-4E84-80F1-A4C7BED62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01086" y="4982619"/>
            <a:ext cx="1206894" cy="1036751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CE82B2E-AAD1-47CC-ACB7-EE33DC813C8C}"/>
              </a:ext>
            </a:extLst>
          </p:cNvPr>
          <p:cNvSpPr txBox="1"/>
          <p:nvPr/>
        </p:nvSpPr>
        <p:spPr>
          <a:xfrm>
            <a:off x="7642738" y="6141029"/>
            <a:ext cx="1723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PRIVATE KEY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72F57-9762-4ABB-B00E-97F138B27B65}"/>
              </a:ext>
            </a:extLst>
          </p:cNvPr>
          <p:cNvSpPr txBox="1"/>
          <p:nvPr/>
        </p:nvSpPr>
        <p:spPr>
          <a:xfrm>
            <a:off x="8960077" y="3177724"/>
            <a:ext cx="28495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In TLS, the “nonce” is just wrapped up with the other data, such as the client hello, which is all included in the final hash in the finished message.</a:t>
            </a:r>
          </a:p>
        </p:txBody>
      </p:sp>
    </p:spTree>
    <p:extLst>
      <p:ext uri="{BB962C8B-B14F-4D97-AF65-F5344CB8AC3E}">
        <p14:creationId xmlns:p14="http://schemas.microsoft.com/office/powerpoint/2010/main" val="3399573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61989-8667-4042-B18E-41FA99A53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/>
              <a:t>Root CA Certificates</a:t>
            </a:r>
            <a:endParaRPr lang="en-US" dirty="0"/>
          </a:p>
        </p:txBody>
      </p:sp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A2990A-240E-4AE3-9D64-A1173A9880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01661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1663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5F64-0CE3-4C62-9572-D86EF3908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Trusting Diffie Hellman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28BEAF-9692-4DB0-BD5C-08EFEF5AE8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345563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4885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76B7-21B9-418C-811E-A6AD23EE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TLS Bulk Transport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F81D77-8C17-4D3F-A7BA-2A99BBB54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150697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8697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42E06E-1EBD-4200-8992-30E6F068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sz="2600" dirty="0"/>
              <a:t>When a TLS message is Received:</a:t>
            </a:r>
          </a:p>
        </p:txBody>
      </p:sp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9DCA6F-F110-49EA-90FB-4526B4CC0D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648112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5854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6979-D9F2-42D1-B414-88D9AC23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It All Depends on the Cert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83E0853-4523-4128-8E04-557DA17F48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265633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6530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E515-622B-4174-A97A-D0AD581E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Revocation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B7A36-2E05-4475-8D15-04A93749A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revoke a certificate?</a:t>
            </a:r>
          </a:p>
          <a:p>
            <a:r>
              <a:rPr lang="en-US" dirty="0"/>
              <a:t>Difficult: so long as the cert is properly signed, it is believed</a:t>
            </a:r>
          </a:p>
          <a:p>
            <a:r>
              <a:rPr lang="en-US" dirty="0"/>
              <a:t>You can publish certificate revocation lists:</a:t>
            </a:r>
          </a:p>
          <a:p>
            <a:pPr lvl="1"/>
            <a:r>
              <a:rPr lang="en-US" dirty="0"/>
              <a:t>Uses just serial number</a:t>
            </a:r>
          </a:p>
          <a:p>
            <a:pPr lvl="1"/>
            <a:r>
              <a:rPr lang="en-US" dirty="0"/>
              <a:t>So make sure your serial numbers are actually unique!</a:t>
            </a:r>
          </a:p>
          <a:p>
            <a:pPr lvl="1"/>
            <a:r>
              <a:rPr lang="en-US" dirty="0"/>
              <a:t>But, until the new CRL is received, bad cert still usable</a:t>
            </a:r>
          </a:p>
        </p:txBody>
      </p:sp>
    </p:spTree>
    <p:extLst>
      <p:ext uri="{BB962C8B-B14F-4D97-AF65-F5344CB8AC3E}">
        <p14:creationId xmlns:p14="http://schemas.microsoft.com/office/powerpoint/2010/main" val="3783747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4891-AA48-4938-BF02-655300D2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Certificate Status Protocol (OCSP)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D6A14-F10A-4969-98FB-E98D41ADA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Certificates were designed to be used offline</a:t>
            </a:r>
          </a:p>
          <a:p>
            <a:r>
              <a:rPr lang="en-US" dirty="0"/>
              <a:t>However, modern security constraints often necessitate OCSP</a:t>
            </a:r>
          </a:p>
          <a:p>
            <a:r>
              <a:rPr lang="en-US" dirty="0"/>
              <a:t>Client can ask a server (‘OCSP Responder’) about a cert</a:t>
            </a:r>
          </a:p>
          <a:p>
            <a:pPr lvl="1"/>
            <a:r>
              <a:rPr lang="en-US" dirty="0"/>
              <a:t>Server can respond “Good”, “Revoked”, “Unknown”</a:t>
            </a:r>
          </a:p>
          <a:p>
            <a:pPr lvl="1"/>
            <a:r>
              <a:rPr lang="en-US" dirty="0"/>
              <a:t>Response is signed; however, </a:t>
            </a:r>
            <a:r>
              <a:rPr lang="en-US" b="1" i="1" dirty="0"/>
              <a:t>vulnerable to replay attacks!</a:t>
            </a:r>
            <a:endParaRPr lang="en-US" dirty="0"/>
          </a:p>
          <a:p>
            <a:pPr lvl="1"/>
            <a:r>
              <a:rPr lang="en-US" dirty="0"/>
              <a:t>An extension permits </a:t>
            </a:r>
            <a:r>
              <a:rPr lang="en-US" dirty="0" err="1"/>
              <a:t>nonces</a:t>
            </a:r>
            <a:r>
              <a:rPr lang="en-US" dirty="0"/>
              <a:t>, but often not used for efficiency</a:t>
            </a:r>
          </a:p>
          <a:p>
            <a:pPr lvl="1"/>
            <a:r>
              <a:rPr lang="en-US" dirty="0"/>
              <a:t>Also, potential privacy </a:t>
            </a:r>
            <a:r>
              <a:rPr lang="en-US" dirty="0" err="1"/>
              <a:t>losss</a:t>
            </a:r>
            <a:endParaRPr lang="en-US" dirty="0"/>
          </a:p>
          <a:p>
            <a:pPr lvl="1"/>
            <a:r>
              <a:rPr lang="en-US" dirty="0"/>
              <a:t>But, more efficient and timely than CRL</a:t>
            </a:r>
          </a:p>
        </p:txBody>
      </p:sp>
    </p:spTree>
    <p:extLst>
      <p:ext uri="{BB962C8B-B14F-4D97-AF65-F5344CB8AC3E}">
        <p14:creationId xmlns:p14="http://schemas.microsoft.com/office/powerpoint/2010/main" val="376341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6DB4D356-F17C-43C0-BFAB-9F35125A24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9105FB-E4DD-4679-BA71-170A5FAA8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TLS Visibility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C28D250-96CB-4D5B-87DD-9CCB2F2CC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r>
              <a:rPr lang="en-US"/>
              <a:t>TLS is designed to provide END-TO-END “security”</a:t>
            </a:r>
          </a:p>
          <a:p>
            <a:r>
              <a:rPr lang="en-US"/>
              <a:t>MITM should NOT be able to read/modify/forge data</a:t>
            </a:r>
          </a:p>
          <a:p>
            <a:r>
              <a:rPr lang="en-US"/>
              <a:t>TLS Visibility “breaks” this for “authorized” purposes</a:t>
            </a:r>
          </a:p>
        </p:txBody>
      </p:sp>
    </p:spTree>
    <p:extLst>
      <p:ext uri="{BB962C8B-B14F-4D97-AF65-F5344CB8AC3E}">
        <p14:creationId xmlns:p14="http://schemas.microsoft.com/office/powerpoint/2010/main" val="2399609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D0F4-5CB7-4285-991D-96343986C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Alternatives to </a:t>
            </a:r>
            <a:r>
              <a:rPr lang="en-US" dirty="0" err="1"/>
              <a:t>TruST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A835-43E8-4803-BC3A-06D8B7510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Sadly, there is no known way to create trust out of thin air</a:t>
            </a:r>
          </a:p>
          <a:p>
            <a:r>
              <a:rPr lang="en-US" dirty="0"/>
              <a:t>In almost every case, there must be a trust basis:</a:t>
            </a:r>
          </a:p>
          <a:p>
            <a:pPr lvl="1"/>
            <a:r>
              <a:rPr lang="en-US" dirty="0"/>
              <a:t>Out-of-band communication (e.g., in real life)</a:t>
            </a:r>
          </a:p>
          <a:p>
            <a:pPr lvl="1"/>
            <a:r>
              <a:rPr lang="en-US" dirty="0"/>
              <a:t>Evolutionary trust over time with long-term identifiers</a:t>
            </a:r>
          </a:p>
          <a:p>
            <a:pPr lvl="1"/>
            <a:r>
              <a:rPr lang="en-US" dirty="0"/>
              <a:t>Third parties, including CA’s, authentication/reputation servers</a:t>
            </a:r>
          </a:p>
          <a:p>
            <a:pPr lvl="1"/>
            <a:r>
              <a:rPr lang="en-US" dirty="0"/>
              <a:t>Crowds, such as distributed ledger</a:t>
            </a:r>
          </a:p>
        </p:txBody>
      </p:sp>
    </p:spTree>
    <p:extLst>
      <p:ext uri="{BB962C8B-B14F-4D97-AF65-F5344CB8AC3E}">
        <p14:creationId xmlns:p14="http://schemas.microsoft.com/office/powerpoint/2010/main" val="2720247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2B4DB-E0A4-46B8-B3ED-1CFADAF7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TLS Visibility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70190-0EC4-4773-8D7C-4EC756516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Typically, a browser/client MUST have a new root CA installed</a:t>
            </a:r>
          </a:p>
          <a:p>
            <a:r>
              <a:rPr lang="en-US" dirty="0">
                <a:solidFill>
                  <a:srgbClr val="404040"/>
                </a:solidFill>
              </a:rPr>
              <a:t>This root CA is a self-signed certificate from the Visibility appliance</a:t>
            </a:r>
          </a:p>
          <a:p>
            <a:r>
              <a:rPr lang="en-US" dirty="0">
                <a:solidFill>
                  <a:srgbClr val="404040"/>
                </a:solidFill>
              </a:rPr>
              <a:t>The appliance can now generate ANY cert and the browser believes it!</a:t>
            </a:r>
          </a:p>
          <a:p>
            <a:r>
              <a:rPr lang="en-US" dirty="0">
                <a:solidFill>
                  <a:srgbClr val="404040"/>
                </a:solidFill>
              </a:rPr>
              <a:t>We will discuss the huge security concerns in a later lecture</a:t>
            </a:r>
          </a:p>
        </p:txBody>
      </p:sp>
    </p:spTree>
    <p:extLst>
      <p:ext uri="{BB962C8B-B14F-4D97-AF65-F5344CB8AC3E}">
        <p14:creationId xmlns:p14="http://schemas.microsoft.com/office/powerpoint/2010/main" val="3945967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90F5-8EAD-423D-8398-B981BB5B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Visibility Handshake Visualization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418BF2-429D-44AB-BF7A-C01425A22CD7}"/>
              </a:ext>
            </a:extLst>
          </p:cNvPr>
          <p:cNvSpPr/>
          <p:nvPr/>
        </p:nvSpPr>
        <p:spPr>
          <a:xfrm>
            <a:off x="331155" y="3429001"/>
            <a:ext cx="1505749" cy="13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2ACF06-B74E-454A-87A8-01FF0E0B535F}"/>
              </a:ext>
            </a:extLst>
          </p:cNvPr>
          <p:cNvSpPr/>
          <p:nvPr/>
        </p:nvSpPr>
        <p:spPr>
          <a:xfrm>
            <a:off x="10355096" y="3363294"/>
            <a:ext cx="1505749" cy="13862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8C3DD42-66A3-4609-BA67-2DB4F1B6B4B4}"/>
              </a:ext>
            </a:extLst>
          </p:cNvPr>
          <p:cNvSpPr/>
          <p:nvPr/>
        </p:nvSpPr>
        <p:spPr>
          <a:xfrm>
            <a:off x="1943785" y="2664489"/>
            <a:ext cx="3263367" cy="811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</a:t>
            </a:r>
            <a:r>
              <a:rPr lang="en-US" dirty="0" err="1"/>
              <a:t>Hellio</a:t>
            </a:r>
            <a:endParaRPr lang="en-US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62237DFF-6537-489B-898D-25A9BA34566C}"/>
              </a:ext>
            </a:extLst>
          </p:cNvPr>
          <p:cNvSpPr/>
          <p:nvPr/>
        </p:nvSpPr>
        <p:spPr>
          <a:xfrm>
            <a:off x="1998539" y="3270018"/>
            <a:ext cx="3208613" cy="97893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Hello, </a:t>
            </a:r>
            <a:r>
              <a:rPr lang="en-US" b="1" dirty="0"/>
              <a:t>FAKE CERT,</a:t>
            </a:r>
            <a:r>
              <a:rPr lang="en-US" dirty="0"/>
              <a:t> </a:t>
            </a:r>
            <a:r>
              <a:rPr lang="en-US" dirty="0" err="1"/>
              <a:t>KeyShare</a:t>
            </a:r>
            <a:r>
              <a:rPr lang="en-US" dirty="0"/>
              <a:t>, </a:t>
            </a:r>
            <a:r>
              <a:rPr lang="en-US" dirty="0" err="1"/>
              <a:t>HelloDone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CD3FB1-8BCE-4139-B7EF-6F8CF2C96D2E}"/>
              </a:ext>
            </a:extLst>
          </p:cNvPr>
          <p:cNvSpPr/>
          <p:nvPr/>
        </p:nvSpPr>
        <p:spPr>
          <a:xfrm>
            <a:off x="1943785" y="3987301"/>
            <a:ext cx="3263367" cy="978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KeyShare</a:t>
            </a:r>
            <a:r>
              <a:rPr lang="en-US" dirty="0"/>
              <a:t>, Change Cipher Spec, {DONE}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7FC731C2-90B0-45EB-97DD-D7B1099FAD1F}"/>
              </a:ext>
            </a:extLst>
          </p:cNvPr>
          <p:cNvSpPr/>
          <p:nvPr/>
        </p:nvSpPr>
        <p:spPr>
          <a:xfrm>
            <a:off x="1943784" y="4799036"/>
            <a:ext cx="3263367" cy="7172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Cipher Spec, {DONE}</a:t>
            </a: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E3EB874C-68CA-4BCE-AA74-3C6EB407AAD2}"/>
              </a:ext>
            </a:extLst>
          </p:cNvPr>
          <p:cNvSpPr/>
          <p:nvPr/>
        </p:nvSpPr>
        <p:spPr>
          <a:xfrm>
            <a:off x="5138599" y="3396146"/>
            <a:ext cx="1916408" cy="1320495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TLS Visibility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AD14956-ABE1-4902-851A-D40A347FF55C}"/>
              </a:ext>
            </a:extLst>
          </p:cNvPr>
          <p:cNvSpPr/>
          <p:nvPr/>
        </p:nvSpPr>
        <p:spPr>
          <a:xfrm>
            <a:off x="6984849" y="2664488"/>
            <a:ext cx="3263367" cy="81173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</a:t>
            </a:r>
            <a:r>
              <a:rPr lang="en-US" dirty="0" err="1"/>
              <a:t>Hellio</a:t>
            </a:r>
            <a:endParaRPr lang="en-US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8BBF36E2-C0A7-470C-81AF-F1F90FA51E25}"/>
              </a:ext>
            </a:extLst>
          </p:cNvPr>
          <p:cNvSpPr/>
          <p:nvPr/>
        </p:nvSpPr>
        <p:spPr>
          <a:xfrm>
            <a:off x="7039603" y="3270017"/>
            <a:ext cx="3208613" cy="97893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Hello, Cert, </a:t>
            </a:r>
            <a:r>
              <a:rPr lang="en-US" dirty="0" err="1"/>
              <a:t>KeyShare</a:t>
            </a:r>
            <a:r>
              <a:rPr lang="en-US" dirty="0"/>
              <a:t>, </a:t>
            </a:r>
            <a:r>
              <a:rPr lang="en-US" dirty="0" err="1"/>
              <a:t>HelloDone</a:t>
            </a:r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93299E4-D3CE-4855-B75C-D2EDA7D6C5F2}"/>
              </a:ext>
            </a:extLst>
          </p:cNvPr>
          <p:cNvSpPr/>
          <p:nvPr/>
        </p:nvSpPr>
        <p:spPr>
          <a:xfrm>
            <a:off x="6984849" y="3987300"/>
            <a:ext cx="3263367" cy="97893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KeyShare</a:t>
            </a:r>
            <a:r>
              <a:rPr lang="en-US" dirty="0"/>
              <a:t>, Change Cipher Spec, {DONE}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A7A393B6-35B1-4987-A860-BA371F92AD45}"/>
              </a:ext>
            </a:extLst>
          </p:cNvPr>
          <p:cNvSpPr/>
          <p:nvPr/>
        </p:nvSpPr>
        <p:spPr>
          <a:xfrm>
            <a:off x="6984848" y="4799035"/>
            <a:ext cx="3263367" cy="717285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Cipher Spec, {DONE}</a:t>
            </a:r>
          </a:p>
        </p:txBody>
      </p:sp>
    </p:spTree>
    <p:extLst>
      <p:ext uri="{BB962C8B-B14F-4D97-AF65-F5344CB8AC3E}">
        <p14:creationId xmlns:p14="http://schemas.microsoft.com/office/powerpoint/2010/main" val="805175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591AC-C027-4A66-B74F-EDD4309CC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Kerberos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540818-3219-43DD-8BB1-884B523B45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66327"/>
              </p:ext>
            </p:extLst>
          </p:nvPr>
        </p:nvGraphicFramePr>
        <p:xfrm>
          <a:off x="5469974" y="892498"/>
          <a:ext cx="5984666" cy="5000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2279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6732A-4870-4E47-AE74-F9CBC8C1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Kerberos communication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5F83D3-323E-4891-BFA8-65091F699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069721"/>
            <a:ext cx="5486400" cy="4574867"/>
          </a:xfrm>
        </p:spPr>
      </p:pic>
    </p:spTree>
    <p:extLst>
      <p:ext uri="{BB962C8B-B14F-4D97-AF65-F5344CB8AC3E}">
        <p14:creationId xmlns:p14="http://schemas.microsoft.com/office/powerpoint/2010/main" val="2781427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0DAB-107A-4B10-8AD1-50526ECD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Kerberos Protocol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E5D0E4-8973-4723-A07B-C451EC62B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1830170"/>
            <a:ext cx="6324600" cy="4943581"/>
          </a:xfrm>
        </p:spPr>
      </p:pic>
    </p:spTree>
    <p:extLst>
      <p:ext uri="{BB962C8B-B14F-4D97-AF65-F5344CB8AC3E}">
        <p14:creationId xmlns:p14="http://schemas.microsoft.com/office/powerpoint/2010/main" val="2851505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1D68-2965-4E05-89A8-42F167CD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Kerberos Protocol x2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3B132B-8D4A-4BD0-8A78-B42F8C85F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28251"/>
            <a:ext cx="8534400" cy="6490233"/>
          </a:xfrm>
        </p:spPr>
      </p:pic>
    </p:spTree>
    <p:extLst>
      <p:ext uri="{BB962C8B-B14F-4D97-AF65-F5344CB8AC3E}">
        <p14:creationId xmlns:p14="http://schemas.microsoft.com/office/powerpoint/2010/main" val="3164905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BDA49-F860-4175-B382-43443BFA5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Protocol Principles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CBC32B0B-C61B-4E46-A979-985570CC5E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987952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013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02B382-DAFC-4F72-A36E-158F0DA233C0}"/>
              </a:ext>
            </a:extLst>
          </p:cNvPr>
          <p:cNvSpPr/>
          <p:nvPr/>
        </p:nvSpPr>
        <p:spPr>
          <a:xfrm>
            <a:off x="2231135" y="3010583"/>
            <a:ext cx="1505749" cy="13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1EBA79-00E3-4E65-A28F-5BE50F001135}"/>
              </a:ext>
            </a:extLst>
          </p:cNvPr>
          <p:cNvSpPr/>
          <p:nvPr/>
        </p:nvSpPr>
        <p:spPr>
          <a:xfrm>
            <a:off x="8455114" y="3010583"/>
            <a:ext cx="1505749" cy="13862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89360F80-CCF8-4638-9565-0F219B701AAF}"/>
              </a:ext>
            </a:extLst>
          </p:cNvPr>
          <p:cNvSpPr/>
          <p:nvPr/>
        </p:nvSpPr>
        <p:spPr>
          <a:xfrm>
            <a:off x="4913303" y="4246211"/>
            <a:ext cx="2365394" cy="1697389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TLS VISIBILITY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4CC59DA8-4D75-4DFD-9B02-4929DF36CD57}"/>
              </a:ext>
            </a:extLst>
          </p:cNvPr>
          <p:cNvSpPr/>
          <p:nvPr/>
        </p:nvSpPr>
        <p:spPr>
          <a:xfrm>
            <a:off x="5044714" y="1313194"/>
            <a:ext cx="2102572" cy="1697389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MITM</a:t>
            </a:r>
          </a:p>
        </p:txBody>
      </p:sp>
      <p:sp>
        <p:nvSpPr>
          <p:cNvPr id="9" name="Arrow: Left-Up 8">
            <a:extLst>
              <a:ext uri="{FF2B5EF4-FFF2-40B4-BE49-F238E27FC236}">
                <a16:creationId xmlns:a16="http://schemas.microsoft.com/office/drawing/2014/main" id="{430AFE69-08FC-4256-910E-40D161D644D4}"/>
              </a:ext>
            </a:extLst>
          </p:cNvPr>
          <p:cNvSpPr/>
          <p:nvPr/>
        </p:nvSpPr>
        <p:spPr>
          <a:xfrm rot="16200000">
            <a:off x="7744110" y="1281255"/>
            <a:ext cx="1100438" cy="2294085"/>
          </a:xfrm>
          <a:prstGeom prst="lef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-Up 9">
            <a:extLst>
              <a:ext uri="{FF2B5EF4-FFF2-40B4-BE49-F238E27FC236}">
                <a16:creationId xmlns:a16="http://schemas.microsoft.com/office/drawing/2014/main" id="{E3F18808-5BFE-4A93-9887-4FF1C865D09D}"/>
              </a:ext>
            </a:extLst>
          </p:cNvPr>
          <p:cNvSpPr/>
          <p:nvPr/>
        </p:nvSpPr>
        <p:spPr>
          <a:xfrm rot="16200000" flipV="1">
            <a:off x="3342296" y="1210521"/>
            <a:ext cx="1002792" cy="2402042"/>
          </a:xfrm>
          <a:prstGeom prst="lef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7B341EDF-14E3-49CA-BF27-F8B2B9DCDF3D}"/>
              </a:ext>
            </a:extLst>
          </p:cNvPr>
          <p:cNvSpPr/>
          <p:nvPr/>
        </p:nvSpPr>
        <p:spPr>
          <a:xfrm>
            <a:off x="6455554" y="518341"/>
            <a:ext cx="3799962" cy="976457"/>
          </a:xfrm>
          <a:prstGeom prst="wedgeRectCallout">
            <a:avLst>
              <a:gd name="adj1" fmla="val -35819"/>
              <a:gd name="adj2" fmla="val 100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b"\x12\x0e\x7f6(g\</a:t>
            </a:r>
            <a:r>
              <a:rPr lang="en-US" dirty="0" err="1"/>
              <a:t>xda</a:t>
            </a:r>
            <a:r>
              <a:rPr lang="en-US" dirty="0"/>
              <a:t>\x86_\xe7\xf4\</a:t>
            </a:r>
            <a:r>
              <a:rPr lang="en-US" dirty="0" err="1"/>
              <a:t>xcb</a:t>
            </a:r>
            <a:r>
              <a:rPr lang="en-US" dirty="0"/>
              <a:t>\xe8\x92\</a:t>
            </a:r>
            <a:r>
              <a:rPr lang="en-US" dirty="0" err="1"/>
              <a:t>xddJ</a:t>
            </a:r>
            <a:r>
              <a:rPr lang="en-US" dirty="0"/>
              <a:t>\x17\xb0\x04'\xa0\xb0\xb8\x9b\</a:t>
            </a:r>
            <a:r>
              <a:rPr lang="en-US" dirty="0" err="1"/>
              <a:t>xed</a:t>
            </a:r>
            <a:r>
              <a:rPr lang="en-US" dirty="0"/>
              <a:t>\x84\x91O&amp;W3'"</a:t>
            </a:r>
          </a:p>
        </p:txBody>
      </p:sp>
      <p:sp>
        <p:nvSpPr>
          <p:cNvPr id="14" name="Arrow: Left-Up 13">
            <a:extLst>
              <a:ext uri="{FF2B5EF4-FFF2-40B4-BE49-F238E27FC236}">
                <a16:creationId xmlns:a16="http://schemas.microsoft.com/office/drawing/2014/main" id="{7461F837-F8D5-4FEB-8A5C-F484826BDC80}"/>
              </a:ext>
            </a:extLst>
          </p:cNvPr>
          <p:cNvSpPr/>
          <p:nvPr/>
        </p:nvSpPr>
        <p:spPr>
          <a:xfrm rot="16200000" flipH="1">
            <a:off x="7823378" y="3839456"/>
            <a:ext cx="1115294" cy="2294085"/>
          </a:xfrm>
          <a:prstGeom prst="lef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-Up 14">
            <a:extLst>
              <a:ext uri="{FF2B5EF4-FFF2-40B4-BE49-F238E27FC236}">
                <a16:creationId xmlns:a16="http://schemas.microsoft.com/office/drawing/2014/main" id="{2AB10C2B-0195-427C-952B-BBC32E423EB6}"/>
              </a:ext>
            </a:extLst>
          </p:cNvPr>
          <p:cNvSpPr/>
          <p:nvPr/>
        </p:nvSpPr>
        <p:spPr>
          <a:xfrm rot="16200000" flipH="1" flipV="1">
            <a:off x="3266623" y="3826160"/>
            <a:ext cx="1115295" cy="2320679"/>
          </a:xfrm>
          <a:prstGeom prst="lef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B4F8EA2D-4C6F-439F-B153-FEA1654B4A79}"/>
              </a:ext>
            </a:extLst>
          </p:cNvPr>
          <p:cNvSpPr/>
          <p:nvPr/>
        </p:nvSpPr>
        <p:spPr>
          <a:xfrm>
            <a:off x="6307717" y="5631168"/>
            <a:ext cx="3133655" cy="431899"/>
          </a:xfrm>
          <a:prstGeom prst="wedgeRectCallout">
            <a:avLst>
              <a:gd name="adj1" fmla="val -29026"/>
              <a:gd name="adj2" fmla="val -12102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DECRYPT</a:t>
            </a:r>
            <a:r>
              <a:rPr lang="en-US" dirty="0"/>
              <a:t>: HTTP/1.1 200 OK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F8FC10C5-E1E1-4CBB-B034-33F8076108EE}"/>
              </a:ext>
            </a:extLst>
          </p:cNvPr>
          <p:cNvSpPr/>
          <p:nvPr/>
        </p:nvSpPr>
        <p:spPr>
          <a:xfrm>
            <a:off x="2825332" y="5610496"/>
            <a:ext cx="2911115" cy="452571"/>
          </a:xfrm>
          <a:prstGeom prst="wedgeRectCallout">
            <a:avLst>
              <a:gd name="adj1" fmla="val 19509"/>
              <a:gd name="adj2" fmla="val -11544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DECRYPT</a:t>
            </a:r>
            <a:r>
              <a:rPr lang="en-US" dirty="0"/>
              <a:t>: GET / HTTP/1.1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DA12C19A-3108-4ADD-94BB-B81F38193556}"/>
              </a:ext>
            </a:extLst>
          </p:cNvPr>
          <p:cNvSpPr/>
          <p:nvPr/>
        </p:nvSpPr>
        <p:spPr>
          <a:xfrm>
            <a:off x="1950172" y="514688"/>
            <a:ext cx="3799962" cy="976457"/>
          </a:xfrm>
          <a:prstGeom prst="wedgeRectCallout">
            <a:avLst>
              <a:gd name="adj1" fmla="val 32625"/>
              <a:gd name="adj2" fmla="val 9726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b"\x12\x0e\x7f6(g\</a:t>
            </a:r>
            <a:r>
              <a:rPr lang="en-US" dirty="0" err="1"/>
              <a:t>xda</a:t>
            </a:r>
            <a:r>
              <a:rPr lang="en-US" dirty="0"/>
              <a:t>\x86_\xe7\xf4\</a:t>
            </a:r>
            <a:r>
              <a:rPr lang="en-US" dirty="0" err="1"/>
              <a:t>xcb</a:t>
            </a:r>
            <a:r>
              <a:rPr lang="en-US" dirty="0"/>
              <a:t>\xe8\x92\</a:t>
            </a:r>
            <a:r>
              <a:rPr lang="en-US" dirty="0" err="1"/>
              <a:t>xddJ</a:t>
            </a:r>
            <a:r>
              <a:rPr lang="en-US" dirty="0"/>
              <a:t>\x17\xb0\x04'\xa0\xb0\xb8\x9b\</a:t>
            </a:r>
            <a:r>
              <a:rPr lang="en-US" dirty="0" err="1"/>
              <a:t>xed</a:t>
            </a:r>
            <a:r>
              <a:rPr lang="en-US" dirty="0"/>
              <a:t>\x84\x91O&amp;W3'"</a:t>
            </a:r>
          </a:p>
        </p:txBody>
      </p:sp>
    </p:spTree>
    <p:extLst>
      <p:ext uri="{BB962C8B-B14F-4D97-AF65-F5344CB8AC3E}">
        <p14:creationId xmlns:p14="http://schemas.microsoft.com/office/powerpoint/2010/main" val="1467897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E4ACC-7197-4BDD-8E35-880DD049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TLS 1.2 Handshake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ADC124C-DC1D-4484-A279-7C1EF6FDBA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8569813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56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409EB-889E-4432-9375-89FFABBE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1.2 Handshake Review</a:t>
            </a:r>
          </a:p>
        </p:txBody>
      </p:sp>
      <p:pic>
        <p:nvPicPr>
          <p:cNvPr id="2050" name="Picture 2" descr="TLS 1.3 Handshake: Improvements over the TLS 1.2 Handshake">
            <a:extLst>
              <a:ext uri="{FF2B5EF4-FFF2-40B4-BE49-F238E27FC236}">
                <a16:creationId xmlns:a16="http://schemas.microsoft.com/office/drawing/2014/main" id="{804E3552-BEF2-47E1-9CA7-976798BAF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838" y="1954803"/>
            <a:ext cx="4606324" cy="484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67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90F5-8EAD-423D-8398-B981BB5B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Handshake Visualization #2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418BF2-429D-44AB-BF7A-C01425A22CD7}"/>
              </a:ext>
            </a:extLst>
          </p:cNvPr>
          <p:cNvSpPr/>
          <p:nvPr/>
        </p:nvSpPr>
        <p:spPr>
          <a:xfrm>
            <a:off x="2231136" y="3429000"/>
            <a:ext cx="1505749" cy="13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2ACF06-B74E-454A-87A8-01FF0E0B535F}"/>
              </a:ext>
            </a:extLst>
          </p:cNvPr>
          <p:cNvSpPr/>
          <p:nvPr/>
        </p:nvSpPr>
        <p:spPr>
          <a:xfrm>
            <a:off x="8455115" y="3429000"/>
            <a:ext cx="1505749" cy="13862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8C3DD42-66A3-4609-BA67-2DB4F1B6B4B4}"/>
              </a:ext>
            </a:extLst>
          </p:cNvPr>
          <p:cNvSpPr/>
          <p:nvPr/>
        </p:nvSpPr>
        <p:spPr>
          <a:xfrm>
            <a:off x="3914946" y="2617264"/>
            <a:ext cx="4429637" cy="811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</a:t>
            </a:r>
            <a:r>
              <a:rPr lang="en-US" dirty="0" err="1"/>
              <a:t>Hellio</a:t>
            </a:r>
            <a:endParaRPr lang="en-US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62237DFF-6537-489B-898D-25A9BA34566C}"/>
              </a:ext>
            </a:extLst>
          </p:cNvPr>
          <p:cNvSpPr/>
          <p:nvPr/>
        </p:nvSpPr>
        <p:spPr>
          <a:xfrm>
            <a:off x="3914945" y="3428999"/>
            <a:ext cx="4429637" cy="717285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Hello, Cert, </a:t>
            </a:r>
            <a:r>
              <a:rPr lang="en-US" dirty="0" err="1"/>
              <a:t>KeyShare</a:t>
            </a:r>
            <a:r>
              <a:rPr lang="en-US" dirty="0"/>
              <a:t>, </a:t>
            </a:r>
            <a:r>
              <a:rPr lang="en-US" dirty="0" err="1"/>
              <a:t>HelloDone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CD3FB1-8BCE-4139-B7EF-6F8CF2C96D2E}"/>
              </a:ext>
            </a:extLst>
          </p:cNvPr>
          <p:cNvSpPr/>
          <p:nvPr/>
        </p:nvSpPr>
        <p:spPr>
          <a:xfrm>
            <a:off x="3914944" y="4146284"/>
            <a:ext cx="4429637" cy="811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KeyShare</a:t>
            </a:r>
            <a:r>
              <a:rPr lang="en-US" dirty="0"/>
              <a:t>, Change Cipher Spec, {DONE}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7FC731C2-90B0-45EB-97DD-D7B1099FAD1F}"/>
              </a:ext>
            </a:extLst>
          </p:cNvPr>
          <p:cNvSpPr/>
          <p:nvPr/>
        </p:nvSpPr>
        <p:spPr>
          <a:xfrm>
            <a:off x="3914944" y="5015966"/>
            <a:ext cx="4429637" cy="717285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Cipher Spec, {DONE}</a:t>
            </a:r>
          </a:p>
        </p:txBody>
      </p:sp>
    </p:spTree>
    <p:extLst>
      <p:ext uri="{BB962C8B-B14F-4D97-AF65-F5344CB8AC3E}">
        <p14:creationId xmlns:p14="http://schemas.microsoft.com/office/powerpoint/2010/main" val="261088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90F5-8EAD-423D-8398-B981BB5B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418BF2-429D-44AB-BF7A-C01425A22CD7}"/>
              </a:ext>
            </a:extLst>
          </p:cNvPr>
          <p:cNvSpPr/>
          <p:nvPr/>
        </p:nvSpPr>
        <p:spPr>
          <a:xfrm>
            <a:off x="2231136" y="3429000"/>
            <a:ext cx="1505749" cy="13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2ACF06-B74E-454A-87A8-01FF0E0B535F}"/>
              </a:ext>
            </a:extLst>
          </p:cNvPr>
          <p:cNvSpPr/>
          <p:nvPr/>
        </p:nvSpPr>
        <p:spPr>
          <a:xfrm>
            <a:off x="8455115" y="3429000"/>
            <a:ext cx="1505749" cy="13862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8C3DD42-66A3-4609-BA67-2DB4F1B6B4B4}"/>
              </a:ext>
            </a:extLst>
          </p:cNvPr>
          <p:cNvSpPr/>
          <p:nvPr/>
        </p:nvSpPr>
        <p:spPr>
          <a:xfrm>
            <a:off x="3914946" y="2617264"/>
            <a:ext cx="4429637" cy="811735"/>
          </a:xfrm>
          <a:prstGeom prst="righ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</a:t>
            </a:r>
            <a:r>
              <a:rPr lang="en-US" dirty="0" err="1"/>
              <a:t>Hellio</a:t>
            </a:r>
            <a:endParaRPr lang="en-US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62237DFF-6537-489B-898D-25A9BA34566C}"/>
              </a:ext>
            </a:extLst>
          </p:cNvPr>
          <p:cNvSpPr/>
          <p:nvPr/>
        </p:nvSpPr>
        <p:spPr>
          <a:xfrm>
            <a:off x="3914945" y="3428999"/>
            <a:ext cx="4429637" cy="717285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Hello, </a:t>
            </a:r>
            <a:r>
              <a:rPr lang="en-US" b="1" u="sng" dirty="0"/>
              <a:t>CERT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KeyShare</a:t>
            </a:r>
            <a:r>
              <a:rPr lang="en-US" dirty="0"/>
              <a:t>, </a:t>
            </a:r>
            <a:r>
              <a:rPr lang="en-US" dirty="0" err="1"/>
              <a:t>HelloDone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CD3FB1-8BCE-4139-B7EF-6F8CF2C96D2E}"/>
              </a:ext>
            </a:extLst>
          </p:cNvPr>
          <p:cNvSpPr/>
          <p:nvPr/>
        </p:nvSpPr>
        <p:spPr>
          <a:xfrm>
            <a:off x="3914944" y="4146284"/>
            <a:ext cx="4429637" cy="811735"/>
          </a:xfrm>
          <a:prstGeom prst="righ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KeyShare</a:t>
            </a:r>
            <a:r>
              <a:rPr lang="en-US" dirty="0"/>
              <a:t>, Change Cipher Spec, {DONE}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7FC731C2-90B0-45EB-97DD-D7B1099FAD1F}"/>
              </a:ext>
            </a:extLst>
          </p:cNvPr>
          <p:cNvSpPr/>
          <p:nvPr/>
        </p:nvSpPr>
        <p:spPr>
          <a:xfrm>
            <a:off x="3914944" y="5015966"/>
            <a:ext cx="4429637" cy="717285"/>
          </a:xfrm>
          <a:prstGeom prst="lef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Cipher Spec, {DONE}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8E0273-8867-4BAC-87EF-630E0E8091AE}"/>
              </a:ext>
            </a:extLst>
          </p:cNvPr>
          <p:cNvSpPr txBox="1"/>
          <p:nvPr/>
        </p:nvSpPr>
        <p:spPr>
          <a:xfrm>
            <a:off x="3022594" y="6198209"/>
            <a:ext cx="614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“Certificate” message includes ONE OR MORE certificates.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15EF87-AA01-4E2D-A90E-795CD52C3858}"/>
              </a:ext>
            </a:extLst>
          </p:cNvPr>
          <p:cNvCxnSpPr>
            <a:cxnSpLocks/>
          </p:cNvCxnSpPr>
          <p:nvPr/>
        </p:nvCxnSpPr>
        <p:spPr>
          <a:xfrm flipV="1">
            <a:off x="4227047" y="4025044"/>
            <a:ext cx="1368862" cy="2162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615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E04F-90B7-44D5-8FE8-49BE0E9D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Certificate?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86CE0-D3C9-4E87-9316-4FBACFD8F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TLS specification (RFC) doesn’t specify cert or cert verification</a:t>
            </a:r>
          </a:p>
          <a:p>
            <a:r>
              <a:rPr lang="en-US" dirty="0"/>
              <a:t>The most common is X 509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A73E02-D66F-4779-930F-F0AA39171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790" y="3331356"/>
            <a:ext cx="4562419" cy="343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14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2E4E-E5E6-4A2A-8EBF-E4624A5F5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Verification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8A75BC-2436-40DA-A560-B7AA41F727B6}"/>
              </a:ext>
            </a:extLst>
          </p:cNvPr>
          <p:cNvSpPr/>
          <p:nvPr/>
        </p:nvSpPr>
        <p:spPr>
          <a:xfrm>
            <a:off x="2231136" y="3429000"/>
            <a:ext cx="1505749" cy="13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BROWSER</a:t>
            </a:r>
          </a:p>
        </p:txBody>
      </p:sp>
      <p:sp>
        <p:nvSpPr>
          <p:cNvPr id="5" name="Scroll: Vertical 4">
            <a:extLst>
              <a:ext uri="{FF2B5EF4-FFF2-40B4-BE49-F238E27FC236}">
                <a16:creationId xmlns:a16="http://schemas.microsoft.com/office/drawing/2014/main" id="{4863EAF1-4749-4CCC-831E-679FC052D53C}"/>
              </a:ext>
            </a:extLst>
          </p:cNvPr>
          <p:cNvSpPr/>
          <p:nvPr/>
        </p:nvSpPr>
        <p:spPr>
          <a:xfrm flipH="1">
            <a:off x="5842303" y="2524182"/>
            <a:ext cx="5995617" cy="4057307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CERTIFICATE</a:t>
            </a:r>
          </a:p>
          <a:p>
            <a:pPr algn="ctr"/>
            <a:r>
              <a:rPr lang="en-US" b="1" dirty="0"/>
              <a:t>-----------------------------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Subject CN:		 amazon.com</a:t>
            </a:r>
          </a:p>
          <a:p>
            <a:pPr algn="ctr"/>
            <a:r>
              <a:rPr lang="en-US" b="1" dirty="0"/>
              <a:t>Not Valid Before:			2001</a:t>
            </a:r>
          </a:p>
          <a:p>
            <a:pPr algn="ctr"/>
            <a:r>
              <a:rPr lang="en-US" b="1" dirty="0"/>
              <a:t>Not Valid After:			2030</a:t>
            </a:r>
          </a:p>
          <a:p>
            <a:pPr algn="ctr"/>
            <a:r>
              <a:rPr lang="en-US" b="1" dirty="0"/>
              <a:t>Issued By:		   amazon CA</a:t>
            </a:r>
          </a:p>
          <a:p>
            <a:pPr algn="ctr"/>
            <a:r>
              <a:rPr lang="en-US" b="1" dirty="0"/>
              <a:t>Signature Blob:			&lt;sig&gt;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3360F62A-7C9F-4FC3-901D-D1A403EF1EF6}"/>
              </a:ext>
            </a:extLst>
          </p:cNvPr>
          <p:cNvSpPr/>
          <p:nvPr/>
        </p:nvSpPr>
        <p:spPr>
          <a:xfrm>
            <a:off x="2231136" y="5059315"/>
            <a:ext cx="3687824" cy="1522173"/>
          </a:xfrm>
          <a:prstGeom prst="wedgeRectCallout">
            <a:avLst>
              <a:gd name="adj1" fmla="val 96631"/>
              <a:gd name="adj2" fmla="val -1199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Verify “amazon.com” is the URL</a:t>
            </a:r>
          </a:p>
          <a:p>
            <a:pPr algn="ctr"/>
            <a:r>
              <a:rPr lang="en-US" dirty="0"/>
              <a:t>Verify the validity period</a:t>
            </a:r>
          </a:p>
          <a:p>
            <a:pPr algn="ctr"/>
            <a:r>
              <a:rPr lang="en-US" dirty="0"/>
              <a:t>(Other Verification)</a:t>
            </a:r>
          </a:p>
          <a:p>
            <a:pPr algn="ctr"/>
            <a:r>
              <a:rPr lang="en-US" dirty="0"/>
              <a:t>Who issued the cert?</a:t>
            </a:r>
          </a:p>
        </p:txBody>
      </p:sp>
    </p:spTree>
    <p:extLst>
      <p:ext uri="{BB962C8B-B14F-4D97-AF65-F5344CB8AC3E}">
        <p14:creationId xmlns:p14="http://schemas.microsoft.com/office/powerpoint/2010/main" val="231674219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1166</Words>
  <Application>Microsoft Office PowerPoint</Application>
  <PresentationFormat>Widescreen</PresentationFormat>
  <Paragraphs>174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Gill Sans MT</vt:lpstr>
      <vt:lpstr>Parcel</vt:lpstr>
      <vt:lpstr>TLS, Certs, Kerberos</vt:lpstr>
      <vt:lpstr>TLS Visibility</vt:lpstr>
      <vt:lpstr>PowerPoint Presentation</vt:lpstr>
      <vt:lpstr>TLS 1.2 Handshake</vt:lpstr>
      <vt:lpstr>TLS 1.2 Handshake Review</vt:lpstr>
      <vt:lpstr>End-to-End Handshake Visualization #2 </vt:lpstr>
      <vt:lpstr>Authentication </vt:lpstr>
      <vt:lpstr>What is a Certificate?</vt:lpstr>
      <vt:lpstr>Certificate Verification</vt:lpstr>
      <vt:lpstr>Public Key Private Key</vt:lpstr>
      <vt:lpstr>Certificate Chains</vt:lpstr>
      <vt:lpstr>Proving Identity</vt:lpstr>
      <vt:lpstr>Root CA Certificates</vt:lpstr>
      <vt:lpstr>Trusting Diffie Hellman</vt:lpstr>
      <vt:lpstr>TLS Bulk Transport</vt:lpstr>
      <vt:lpstr>When a TLS message is Received:</vt:lpstr>
      <vt:lpstr>It All Depends on the Cert</vt:lpstr>
      <vt:lpstr>Certificate Revocation</vt:lpstr>
      <vt:lpstr>Online Certificate Status Protocol (OCSP)</vt:lpstr>
      <vt:lpstr>Other Alternatives to TruST?</vt:lpstr>
      <vt:lpstr>TLS Visibility</vt:lpstr>
      <vt:lpstr>TLS Visibility Handshake Visualization</vt:lpstr>
      <vt:lpstr>Kerberos</vt:lpstr>
      <vt:lpstr>Kerberos communication</vt:lpstr>
      <vt:lpstr>Kerberos Protocol</vt:lpstr>
      <vt:lpstr>Kerberos Protocol x2</vt:lpstr>
      <vt:lpstr>Protocol Principles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TLS Visibility</dc:title>
  <dc:creator>Seth Nielson</dc:creator>
  <cp:lastModifiedBy>Seth Nielson</cp:lastModifiedBy>
  <cp:revision>2</cp:revision>
  <dcterms:created xsi:type="dcterms:W3CDTF">2020-09-30T15:19:58Z</dcterms:created>
  <dcterms:modified xsi:type="dcterms:W3CDTF">2020-09-30T18:52:12Z</dcterms:modified>
</cp:coreProperties>
</file>