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1" r:id="rId5"/>
    <p:sldId id="337" r:id="rId6"/>
    <p:sldId id="347" r:id="rId7"/>
    <p:sldId id="336" r:id="rId8"/>
    <p:sldId id="342" r:id="rId9"/>
    <p:sldId id="303" r:id="rId10"/>
    <p:sldId id="343" r:id="rId11"/>
    <p:sldId id="344" r:id="rId12"/>
    <p:sldId id="348" r:id="rId13"/>
    <p:sldId id="338" r:id="rId14"/>
    <p:sldId id="349" r:id="rId15"/>
    <p:sldId id="339" r:id="rId16"/>
    <p:sldId id="341" r:id="rId17"/>
    <p:sldId id="340" r:id="rId18"/>
    <p:sldId id="345" r:id="rId19"/>
    <p:sldId id="346" r:id="rId20"/>
    <p:sldId id="350" r:id="rId21"/>
    <p:sldId id="351" r:id="rId22"/>
    <p:sldId id="35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67" d="100"/>
          <a:sy n="67" d="100"/>
        </p:scale>
        <p:origin x="7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IDS</a:t>
            </a:r>
            <a:br>
              <a:rPr lang="en-US" dirty="0"/>
            </a:br>
            <a:r>
              <a:rPr lang="en-US" dirty="0"/>
              <a:t>IPS</a:t>
            </a:r>
            <a:br>
              <a:rPr lang="en-US" dirty="0"/>
            </a:br>
            <a:r>
              <a:rPr lang="en-US" dirty="0"/>
              <a:t>Honeypots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CS361S</a:t>
            </a:r>
          </a:p>
          <a:p>
            <a:r>
              <a:rPr lang="en-US" b="1" dirty="0"/>
              <a:t>Fall 2020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5995-35C5-4B07-95FA-0599E8B8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A2F3-43F4-4E8F-AB50-2AE5A420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Library of attack </a:t>
            </a:r>
            <a:r>
              <a:rPr lang="en-US" sz="2400" b="1" i="1" dirty="0"/>
              <a:t>patterns</a:t>
            </a:r>
            <a:endParaRPr lang="en-US" sz="2400" dirty="0"/>
          </a:p>
          <a:p>
            <a:r>
              <a:rPr lang="en-US" sz="2400" dirty="0"/>
              <a:t>Can be pattern of any information</a:t>
            </a:r>
          </a:p>
          <a:p>
            <a:pPr lvl="1"/>
            <a:r>
              <a:rPr lang="en-US" sz="2000" dirty="0"/>
              <a:t>Network packet data</a:t>
            </a:r>
          </a:p>
          <a:p>
            <a:pPr lvl="1"/>
            <a:r>
              <a:rPr lang="en-US" sz="2000" dirty="0"/>
              <a:t>Host access</a:t>
            </a:r>
          </a:p>
          <a:p>
            <a:pPr lvl="1"/>
            <a:r>
              <a:rPr lang="en-US" sz="2000" dirty="0"/>
              <a:t>Even Host </a:t>
            </a:r>
            <a:r>
              <a:rPr lang="en-US" sz="2000" dirty="0" err="1"/>
              <a:t>syscall</a:t>
            </a:r>
            <a:r>
              <a:rPr lang="en-US" sz="2000" dirty="0"/>
              <a:t> logs</a:t>
            </a:r>
          </a:p>
          <a:p>
            <a:r>
              <a:rPr lang="en-US" sz="2400" dirty="0"/>
              <a:t>Like with antivirus signatures, can’t block new attacks</a:t>
            </a:r>
          </a:p>
        </p:txBody>
      </p:sp>
    </p:spTree>
    <p:extLst>
      <p:ext uri="{BB962C8B-B14F-4D97-AF65-F5344CB8AC3E}">
        <p14:creationId xmlns:p14="http://schemas.microsoft.com/office/powerpoint/2010/main" val="332377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B7B7-92CD-415D-B537-8405AE81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F301-53B0-45CD-9267-60C1F9A9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Identify “normal” activity</a:t>
            </a:r>
          </a:p>
          <a:p>
            <a:r>
              <a:rPr lang="en-US" sz="2400" dirty="0"/>
              <a:t>Trackable activity is just about anything</a:t>
            </a:r>
          </a:p>
          <a:p>
            <a:pPr lvl="1"/>
            <a:r>
              <a:rPr lang="en-US" sz="2200" dirty="0"/>
              <a:t>File access</a:t>
            </a:r>
          </a:p>
          <a:p>
            <a:pPr lvl="1"/>
            <a:r>
              <a:rPr lang="en-US" sz="2200" dirty="0"/>
              <a:t>User activity</a:t>
            </a:r>
          </a:p>
          <a:p>
            <a:pPr lvl="1"/>
            <a:r>
              <a:rPr lang="en-US" sz="2200" dirty="0"/>
              <a:t>Even CPU activity!</a:t>
            </a:r>
          </a:p>
          <a:p>
            <a:r>
              <a:rPr lang="en-US" sz="2400" dirty="0"/>
              <a:t>Look for “abnormal” activity</a:t>
            </a:r>
          </a:p>
          <a:p>
            <a:pPr lvl="1"/>
            <a:r>
              <a:rPr lang="en-US" sz="2000" dirty="0"/>
              <a:t>Can use heuristic rules</a:t>
            </a:r>
          </a:p>
          <a:p>
            <a:pPr lvl="1"/>
            <a:r>
              <a:rPr lang="en-US" sz="2000" dirty="0"/>
              <a:t>Can use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1902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7B9F-498B-4A1E-B3EF-6D641A1B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AEFF-A7EE-4971-8607-93A8954D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Always struggles with False Positives!</a:t>
            </a:r>
          </a:p>
          <a:p>
            <a:r>
              <a:rPr lang="en-US" sz="2200" dirty="0"/>
              <a:t>How often does your behavior change?</a:t>
            </a:r>
          </a:p>
          <a:p>
            <a:r>
              <a:rPr lang="en-US" sz="2200" dirty="0"/>
              <a:t>Major events like COVID completely redo the norm</a:t>
            </a:r>
          </a:p>
          <a:p>
            <a:r>
              <a:rPr lang="en-US" sz="2200" dirty="0"/>
              <a:t>Mistakes, errors, </a:t>
            </a:r>
            <a:r>
              <a:rPr lang="en-US" sz="2200" dirty="0" err="1"/>
              <a:t>etc</a:t>
            </a:r>
            <a:r>
              <a:rPr lang="en-US" sz="2200" dirty="0"/>
              <a:t> cause “anomalies”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5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1FAB-DCF6-4FF1-9EE2-DA1FBC6B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IDS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02A9-AD9A-4EE9-B607-ACD837B3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NIDS – Network IDS</a:t>
            </a:r>
          </a:p>
          <a:p>
            <a:pPr lvl="1"/>
            <a:r>
              <a:rPr lang="en-US" sz="2000" dirty="0"/>
              <a:t>For example, identifying DDOS attacks</a:t>
            </a:r>
          </a:p>
          <a:p>
            <a:pPr lvl="1"/>
            <a:r>
              <a:rPr lang="en-US" sz="2000" dirty="0"/>
              <a:t>Scan packets, looks for bad network operations</a:t>
            </a:r>
          </a:p>
          <a:p>
            <a:pPr lvl="1"/>
            <a:r>
              <a:rPr lang="en-US" sz="2000" dirty="0"/>
              <a:t>Can be </a:t>
            </a:r>
            <a:r>
              <a:rPr lang="en-US" sz="2000" dirty="0" err="1"/>
              <a:t>realtime</a:t>
            </a:r>
            <a:r>
              <a:rPr lang="en-US" sz="2000" dirty="0"/>
              <a:t> or offline</a:t>
            </a:r>
          </a:p>
          <a:p>
            <a:r>
              <a:rPr lang="en-US" sz="2400" dirty="0"/>
              <a:t>HIDS – Host-based IDS</a:t>
            </a:r>
          </a:p>
          <a:p>
            <a:pPr lvl="1"/>
            <a:r>
              <a:rPr lang="en-US" sz="2000" dirty="0"/>
              <a:t>Monitor for unusual or unauthorized host activity</a:t>
            </a:r>
          </a:p>
          <a:p>
            <a:pPr lvl="1"/>
            <a:r>
              <a:rPr lang="en-US" sz="2000" dirty="0"/>
              <a:t>Aggregate multiple hosts to a central system</a:t>
            </a:r>
          </a:p>
          <a:p>
            <a:pPr lvl="1"/>
            <a:r>
              <a:rPr lang="en-US" sz="2000" dirty="0"/>
              <a:t>Host can basically become a network sensor</a:t>
            </a:r>
          </a:p>
        </p:txBody>
      </p:sp>
    </p:spTree>
    <p:extLst>
      <p:ext uri="{BB962C8B-B14F-4D97-AF65-F5344CB8AC3E}">
        <p14:creationId xmlns:p14="http://schemas.microsoft.com/office/powerpoint/2010/main" val="134600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B39D-1FF5-4782-81D6-449A7D64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2B50-7405-4B98-89CE-F81E2159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either host or network, decode the protocol</a:t>
            </a:r>
          </a:p>
          <a:p>
            <a:r>
              <a:rPr lang="en-US" sz="2400" dirty="0"/>
              <a:t>Low levels are easy! Only a few protocols</a:t>
            </a:r>
          </a:p>
          <a:p>
            <a:r>
              <a:rPr lang="en-US" sz="2400" dirty="0"/>
              <a:t>Application layer is hard! Need a decoder for each app!</a:t>
            </a:r>
          </a:p>
          <a:p>
            <a:r>
              <a:rPr lang="en-US" sz="2400" dirty="0"/>
              <a:t>Application layer also requires TLS decryption</a:t>
            </a:r>
          </a:p>
          <a:p>
            <a:r>
              <a:rPr lang="en-US" sz="2400" dirty="0"/>
              <a:t>Can use the data for signatures or anomalies</a:t>
            </a:r>
          </a:p>
        </p:txBody>
      </p:sp>
    </p:spTree>
    <p:extLst>
      <p:ext uri="{BB962C8B-B14F-4D97-AF65-F5344CB8AC3E}">
        <p14:creationId xmlns:p14="http://schemas.microsoft.com/office/powerpoint/2010/main" val="176326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6D53-A917-4BBD-8880-CB14A5C7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6CD0-E023-496D-A430-A6FF7F3F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systems with real-time detection still create logs</a:t>
            </a:r>
          </a:p>
          <a:p>
            <a:r>
              <a:rPr lang="en-US" sz="2400" dirty="0"/>
              <a:t>Audit trails can be processed offline to look for intrusions</a:t>
            </a:r>
          </a:p>
          <a:p>
            <a:r>
              <a:rPr lang="en-US" sz="2400" dirty="0"/>
              <a:t>Audit data can be generated for the network or hosts</a:t>
            </a:r>
          </a:p>
          <a:p>
            <a:r>
              <a:rPr lang="en-US" sz="2400" dirty="0"/>
              <a:t>Audit data can be aggregated from many sensors</a:t>
            </a:r>
          </a:p>
        </p:txBody>
      </p:sp>
    </p:spTree>
    <p:extLst>
      <p:ext uri="{BB962C8B-B14F-4D97-AF65-F5344CB8AC3E}">
        <p14:creationId xmlns:p14="http://schemas.microsoft.com/office/powerpoint/2010/main" val="377732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BD49-44DB-4B62-AB92-6395AE97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E04F-AF08-40E6-A4A3-0F510456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IDS works by alerting a security officer</a:t>
            </a:r>
          </a:p>
          <a:p>
            <a:r>
              <a:rPr lang="en-US" dirty="0"/>
              <a:t>What gets alerted and how is configurable</a:t>
            </a:r>
          </a:p>
          <a:p>
            <a:r>
              <a:rPr lang="en-US" dirty="0"/>
              <a:t>Problem #1: Alerts from multiple systems</a:t>
            </a:r>
          </a:p>
          <a:p>
            <a:r>
              <a:rPr lang="en-US" dirty="0"/>
              <a:t>Problem #2: Tuning (too many, too few)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9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E7A4-C321-43FB-8732-61A861E1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F6CC-C263-420D-83BB-6947B656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Security Information and Event Management</a:t>
            </a:r>
          </a:p>
          <a:p>
            <a:r>
              <a:rPr lang="en-US" sz="2400" dirty="0"/>
              <a:t>Real-time analysis of alerts from multiple systems/sensors</a:t>
            </a:r>
          </a:p>
          <a:p>
            <a:r>
              <a:rPr lang="en-US" sz="2400" dirty="0"/>
              <a:t>Log and audit data normalization/aggregation</a:t>
            </a:r>
          </a:p>
          <a:p>
            <a:r>
              <a:rPr lang="en-US" sz="2400" dirty="0"/>
              <a:t>Composite alerting</a:t>
            </a:r>
          </a:p>
          <a:p>
            <a:r>
              <a:rPr lang="en-US" sz="2400" dirty="0"/>
              <a:t>Dashboards</a:t>
            </a:r>
          </a:p>
          <a:p>
            <a:r>
              <a:rPr lang="en-US" sz="2400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324107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BB2A-C88A-48B4-9008-77E905A1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31DD-7692-421C-AFEA-DA9F7B1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Intrusion Prevention System</a:t>
            </a:r>
          </a:p>
          <a:p>
            <a:r>
              <a:rPr lang="en-US" sz="2400" dirty="0"/>
              <a:t>IDS + reaction</a:t>
            </a:r>
          </a:p>
          <a:p>
            <a:r>
              <a:rPr lang="en-US" sz="2400" dirty="0"/>
              <a:t>IPS can change firewall rules in response to an attack</a:t>
            </a:r>
          </a:p>
          <a:p>
            <a:r>
              <a:rPr lang="en-US" sz="2400" dirty="0"/>
              <a:t>Some IPS can actively close an attack network connection</a:t>
            </a:r>
          </a:p>
          <a:p>
            <a:r>
              <a:rPr lang="en-US" sz="2400" dirty="0"/>
              <a:t>False positives are an even bigger problem.</a:t>
            </a:r>
          </a:p>
        </p:txBody>
      </p:sp>
    </p:spTree>
    <p:extLst>
      <p:ext uri="{BB962C8B-B14F-4D97-AF65-F5344CB8AC3E}">
        <p14:creationId xmlns:p14="http://schemas.microsoft.com/office/powerpoint/2010/main" val="336171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A5A4-CEE7-4982-ADE4-DCE94723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Prevention(DLP)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7D80-A235-4F7F-9CAC-1595B07F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DLP targets malicious </a:t>
            </a:r>
            <a:r>
              <a:rPr lang="en-US" sz="2400" b="1" i="1" dirty="0"/>
              <a:t>or accidental</a:t>
            </a:r>
            <a:r>
              <a:rPr lang="en-US" sz="2400" dirty="0"/>
              <a:t> exfiltration</a:t>
            </a:r>
          </a:p>
          <a:p>
            <a:r>
              <a:rPr lang="en-US" sz="2400" dirty="0"/>
              <a:t>DLP has two general components</a:t>
            </a:r>
          </a:p>
          <a:p>
            <a:pPr lvl="1"/>
            <a:r>
              <a:rPr lang="en-US" sz="2000" dirty="0"/>
              <a:t>Data preprocessing and host scanning</a:t>
            </a:r>
          </a:p>
          <a:p>
            <a:pPr lvl="1"/>
            <a:r>
              <a:rPr lang="en-US" sz="2000" dirty="0"/>
              <a:t>Network tracking of outbound data</a:t>
            </a:r>
          </a:p>
          <a:p>
            <a:r>
              <a:rPr lang="en-US" sz="2200" dirty="0"/>
              <a:t>The first step is for finding confidential/PII</a:t>
            </a:r>
          </a:p>
          <a:p>
            <a:r>
              <a:rPr lang="en-US" sz="2200" dirty="0"/>
              <a:t>The second step partially requires the first</a:t>
            </a:r>
          </a:p>
          <a:p>
            <a:r>
              <a:rPr lang="en-US" sz="2200" dirty="0"/>
              <a:t>Almost always requires TLS visibility/interception</a:t>
            </a:r>
          </a:p>
        </p:txBody>
      </p:sp>
    </p:spTree>
    <p:extLst>
      <p:ext uri="{BB962C8B-B14F-4D97-AF65-F5344CB8AC3E}">
        <p14:creationId xmlns:p14="http://schemas.microsoft.com/office/powerpoint/2010/main" val="91749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Commonality?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Cryptography</a:t>
            </a:r>
          </a:p>
          <a:p>
            <a:r>
              <a:rPr lang="en-US" dirty="0"/>
              <a:t>Access Controls</a:t>
            </a:r>
          </a:p>
          <a:p>
            <a:r>
              <a:rPr lang="en-US" dirty="0"/>
              <a:t>Firewalls</a:t>
            </a:r>
          </a:p>
          <a:p>
            <a:r>
              <a:rPr lang="en-US" dirty="0"/>
              <a:t>Filtering Inputs/Escaping Outputs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C4EB-C271-41E1-B659-9F27CD1E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</a:t>
            </a:r>
          </a:p>
        </p:txBody>
      </p:sp>
      <p:pic>
        <p:nvPicPr>
          <p:cNvPr id="4" name="Shape 341">
            <a:extLst>
              <a:ext uri="{FF2B5EF4-FFF2-40B4-BE49-F238E27FC236}">
                <a16:creationId xmlns:a16="http://schemas.microsoft.com/office/drawing/2014/main" id="{0923FDEC-B938-47FD-A05E-E63587D440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488" y="1998888"/>
            <a:ext cx="8819025" cy="28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3C98DF-FC01-4368-BCCE-E16D9CCEAC7A}"/>
              </a:ext>
            </a:extLst>
          </p:cNvPr>
          <p:cNvSpPr txBox="1"/>
          <p:nvPr/>
        </p:nvSpPr>
        <p:spPr>
          <a:xfrm>
            <a:off x="5715000" y="5867400"/>
            <a:ext cx="234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https://xkcd.com/1100</a:t>
            </a:r>
          </a:p>
        </p:txBody>
      </p:sp>
    </p:spTree>
    <p:extLst>
      <p:ext uri="{BB962C8B-B14F-4D97-AF65-F5344CB8AC3E}">
        <p14:creationId xmlns:p14="http://schemas.microsoft.com/office/powerpoint/2010/main" val="200449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9560-0836-4BAF-8AFB-06EB333D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7C40-63F4-4F78-A208-77ACB33F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Honeypots are any fake resource</a:t>
            </a:r>
          </a:p>
          <a:p>
            <a:r>
              <a:rPr lang="en-US" sz="2400" dirty="0"/>
              <a:t>Fake systems, fake documents, fake networks,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One purpose is tracking exfiltrated information</a:t>
            </a:r>
          </a:p>
          <a:p>
            <a:r>
              <a:rPr lang="en-US" sz="2400" dirty="0"/>
              <a:t>But more commonly used to detect intruders</a:t>
            </a:r>
          </a:p>
        </p:txBody>
      </p:sp>
    </p:spTree>
    <p:extLst>
      <p:ext uri="{BB962C8B-B14F-4D97-AF65-F5344CB8AC3E}">
        <p14:creationId xmlns:p14="http://schemas.microsoft.com/office/powerpoint/2010/main" val="333333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CA77-7772-419E-B8EC-2F6B789B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Honeypots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1191-00B8-4862-B002-F8178353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honeypot deployments are ad hoc</a:t>
            </a:r>
          </a:p>
          <a:p>
            <a:r>
              <a:rPr lang="en-US" sz="2400" dirty="0"/>
              <a:t>Recently, better development in deception theory/practice</a:t>
            </a:r>
          </a:p>
          <a:p>
            <a:r>
              <a:rPr lang="en-US" sz="2400" dirty="0"/>
              <a:t>Better designed comprehensive honeypot system</a:t>
            </a:r>
          </a:p>
          <a:p>
            <a:pPr lvl="1"/>
            <a:r>
              <a:rPr lang="en-US" sz="2000" dirty="0"/>
              <a:t>Fake network nodes</a:t>
            </a:r>
          </a:p>
          <a:p>
            <a:pPr lvl="1"/>
            <a:r>
              <a:rPr lang="en-US" sz="2000" dirty="0"/>
              <a:t>Fake hosts</a:t>
            </a:r>
          </a:p>
          <a:p>
            <a:pPr lvl="1"/>
            <a:r>
              <a:rPr lang="en-US" sz="2000" dirty="0"/>
              <a:t>Fake users/email/docs</a:t>
            </a:r>
          </a:p>
          <a:p>
            <a:r>
              <a:rPr lang="en-US" sz="2400" dirty="0"/>
              <a:t>Detect attacker, waste attacker time,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4CB7-0084-4490-BE43-629F186A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Computer Security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890CE5-494F-4879-A710-50A8900582A4}"/>
              </a:ext>
            </a:extLst>
          </p:cNvPr>
          <p:cNvSpPr/>
          <p:nvPr/>
        </p:nvSpPr>
        <p:spPr>
          <a:xfrm>
            <a:off x="5715000" y="2895600"/>
            <a:ext cx="21336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Unauthorized Activities</a:t>
            </a: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B5052C64-4365-4264-9ACE-375AC020C4D4}"/>
              </a:ext>
            </a:extLst>
          </p:cNvPr>
          <p:cNvSpPr/>
          <p:nvPr/>
        </p:nvSpPr>
        <p:spPr>
          <a:xfrm>
            <a:off x="1295400" y="3200400"/>
            <a:ext cx="2133600" cy="17526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351C8-D09D-41FC-B314-2DA9A6C51E8B}"/>
              </a:ext>
            </a:extLst>
          </p:cNvPr>
          <p:cNvSpPr/>
          <p:nvPr/>
        </p:nvSpPr>
        <p:spPr>
          <a:xfrm>
            <a:off x="4019550" y="1905000"/>
            <a:ext cx="11049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SECURITY TECH</a:t>
            </a:r>
          </a:p>
        </p:txBody>
      </p:sp>
    </p:spTree>
    <p:extLst>
      <p:ext uri="{BB962C8B-B14F-4D97-AF65-F5344CB8AC3E}">
        <p14:creationId xmlns:p14="http://schemas.microsoft.com/office/powerpoint/2010/main" val="317514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Attackers do, in fact, get past security</a:t>
            </a:r>
          </a:p>
          <a:p>
            <a:r>
              <a:rPr lang="en-US" sz="2400" dirty="0"/>
              <a:t>Some security technology dedicated to:</a:t>
            </a:r>
          </a:p>
          <a:p>
            <a:pPr lvl="1"/>
            <a:r>
              <a:rPr lang="en-US" sz="2000" dirty="0"/>
              <a:t>Recognizing intrusion</a:t>
            </a:r>
          </a:p>
          <a:p>
            <a:pPr lvl="1"/>
            <a:r>
              <a:rPr lang="en-US" sz="2000" dirty="0"/>
              <a:t>Eliminating the intruder</a:t>
            </a:r>
          </a:p>
          <a:p>
            <a:pPr lvl="1"/>
            <a:r>
              <a:rPr lang="en-US" sz="2000" dirty="0"/>
              <a:t>Mitigating the damage</a:t>
            </a:r>
          </a:p>
          <a:p>
            <a:r>
              <a:rPr lang="en-US" sz="2200" dirty="0"/>
              <a:t>These steps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20389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F4DB-390B-4373-9218-FC5184DC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8B41-881F-4C55-A13A-7AD8E79429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Primarily focused on </a:t>
            </a:r>
            <a:r>
              <a:rPr lang="en-US" sz="2400" b="1" i="1" dirty="0"/>
              <a:t>DETECTION</a:t>
            </a:r>
            <a:r>
              <a:rPr lang="en-US" sz="2400" dirty="0"/>
              <a:t> </a:t>
            </a:r>
          </a:p>
          <a:p>
            <a:r>
              <a:rPr lang="en-US" sz="2400" dirty="0"/>
              <a:t>Goal is </a:t>
            </a:r>
            <a:r>
              <a:rPr lang="en-US" sz="2400" b="1" i="1" dirty="0"/>
              <a:t>SPEED!</a:t>
            </a:r>
            <a:r>
              <a:rPr lang="en-US" sz="2400" dirty="0"/>
              <a:t> resources</a:t>
            </a:r>
          </a:p>
          <a:p>
            <a:r>
              <a:rPr lang="en-US" sz="2400" dirty="0"/>
              <a:t>Can protect networks, systems, and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07495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2879-9BC0-4E43-A904-EFEAC572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9932-7F7B-4175-B1EA-475C22D973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Prevent additional/worse damage</a:t>
            </a:r>
          </a:p>
          <a:p>
            <a:r>
              <a:rPr lang="en-US" sz="2400" dirty="0"/>
              <a:t>Identify holes in security</a:t>
            </a:r>
          </a:p>
          <a:p>
            <a:r>
              <a:rPr lang="en-US" sz="2400" dirty="0"/>
              <a:t>Forensic analysis of what was stolen/lost</a:t>
            </a:r>
          </a:p>
          <a:p>
            <a:r>
              <a:rPr lang="en-US" sz="2400" dirty="0"/>
              <a:t>Legal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4397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454" y="1981200"/>
            <a:ext cx="5047091" cy="395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79120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Source: </a:t>
            </a:r>
            <a:r>
              <a:rPr lang="en-US" i="1" dirty="0"/>
              <a:t>H. Debar, An Introduction to Intrusion-Detection System, IBM Research, Zurich Research Lab</a:t>
            </a:r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8C368-7D28-4A34-B740-A09637BED73F}"/>
              </a:ext>
            </a:extLst>
          </p:cNvPr>
          <p:cNvSpPr txBox="1"/>
          <p:nvPr/>
        </p:nvSpPr>
        <p:spPr>
          <a:xfrm>
            <a:off x="5257800" y="198120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(Anomaly Detection)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DF2ED-B7FC-4348-A207-485206D19B38}"/>
              </a:ext>
            </a:extLst>
          </p:cNvPr>
          <p:cNvSpPr txBox="1"/>
          <p:nvPr/>
        </p:nvSpPr>
        <p:spPr>
          <a:xfrm>
            <a:off x="5257800" y="241831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(Signature Detection)</a:t>
            </a:r>
          </a:p>
        </p:txBody>
      </p:sp>
    </p:spTree>
    <p:extLst>
      <p:ext uri="{BB962C8B-B14F-4D97-AF65-F5344CB8AC3E}">
        <p14:creationId xmlns:p14="http://schemas.microsoft.com/office/powerpoint/2010/main" val="373908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7B02-7844-446F-90D3-F1ACA510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Approach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2F3C413-9908-4BFC-A55D-0DCF6109F8CE}"/>
              </a:ext>
            </a:extLst>
          </p:cNvPr>
          <p:cNvSpPr/>
          <p:nvPr/>
        </p:nvSpPr>
        <p:spPr>
          <a:xfrm>
            <a:off x="1143000" y="2325578"/>
            <a:ext cx="1828800" cy="1219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Observable System Events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667BFA-81CF-4FD7-9304-DB69D0F30300}"/>
              </a:ext>
            </a:extLst>
          </p:cNvPr>
          <p:cNvSpPr/>
          <p:nvPr/>
        </p:nvSpPr>
        <p:spPr>
          <a:xfrm>
            <a:off x="2971800" y="2209800"/>
            <a:ext cx="1524000" cy="14507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 Systems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C209F51-AFC8-4414-B928-613E0157CF39}"/>
              </a:ext>
            </a:extLst>
          </p:cNvPr>
          <p:cNvSpPr/>
          <p:nvPr/>
        </p:nvSpPr>
        <p:spPr>
          <a:xfrm>
            <a:off x="4495800" y="2325578"/>
            <a:ext cx="1828800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 Records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B462BE-B5CC-4F43-9FCB-9B70B4C2B6BF}"/>
              </a:ext>
            </a:extLst>
          </p:cNvPr>
          <p:cNvSpPr/>
          <p:nvPr/>
        </p:nvSpPr>
        <p:spPr>
          <a:xfrm>
            <a:off x="6324600" y="2209800"/>
            <a:ext cx="1676400" cy="14507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 Processing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DDD07A-6EB9-4DFC-A7EE-38997EE3038F}"/>
              </a:ext>
            </a:extLst>
          </p:cNvPr>
          <p:cNvSpPr/>
          <p:nvPr/>
        </p:nvSpPr>
        <p:spPr>
          <a:xfrm>
            <a:off x="1143000" y="4154378"/>
            <a:ext cx="1828800" cy="12192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Data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0BCA2F-7925-4CEE-99A0-545AAB0F1AAE}"/>
              </a:ext>
            </a:extLst>
          </p:cNvPr>
          <p:cNvSpPr/>
          <p:nvPr/>
        </p:nvSpPr>
        <p:spPr>
          <a:xfrm>
            <a:off x="2971800" y="4038600"/>
            <a:ext cx="1600200" cy="14507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Event Detection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83F83D8-B0C2-4D36-95FC-CACABC445473}"/>
              </a:ext>
            </a:extLst>
          </p:cNvPr>
          <p:cNvSpPr/>
          <p:nvPr/>
        </p:nvSpPr>
        <p:spPr>
          <a:xfrm>
            <a:off x="4572000" y="4154378"/>
            <a:ext cx="1752600" cy="1219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Events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D2A187-0C7E-468A-8720-B3F86ED5A2D5}"/>
              </a:ext>
            </a:extLst>
          </p:cNvPr>
          <p:cNvSpPr/>
          <p:nvPr/>
        </p:nvSpPr>
        <p:spPr>
          <a:xfrm>
            <a:off x="6324600" y="4038600"/>
            <a:ext cx="1676400" cy="1450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System</a:t>
            </a:r>
          </a:p>
        </p:txBody>
      </p:sp>
    </p:spTree>
    <p:extLst>
      <p:ext uri="{BB962C8B-B14F-4D97-AF65-F5344CB8AC3E}">
        <p14:creationId xmlns:p14="http://schemas.microsoft.com/office/powerpoint/2010/main" val="230096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7584"/>
          </a:xfrm>
        </p:spPr>
        <p:txBody>
          <a:bodyPr>
            <a:noAutofit/>
          </a:bodyPr>
          <a:lstStyle/>
          <a:p>
            <a:r>
              <a:rPr lang="en-IN" sz="4200" b="1" dirty="0"/>
              <a:t>Very simple intrusion-detection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97780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Source: </a:t>
            </a:r>
            <a:r>
              <a:rPr lang="en-US" i="1" dirty="0"/>
              <a:t>H. Debar, An Introduction to Intrusion-Detection System, IBM Research, Zurich Research Lab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7053"/>
            <a:ext cx="7776864" cy="480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11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631</Words>
  <Application>Microsoft Office PowerPoint</Application>
  <PresentationFormat>On-screen Show (4:3)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IDS IPS Honeypots</vt:lpstr>
      <vt:lpstr>What’s The Commonality?</vt:lpstr>
      <vt:lpstr>Ideal Computer Security</vt:lpstr>
      <vt:lpstr>Security in Practice</vt:lpstr>
      <vt:lpstr>Intrusion Detection System</vt:lpstr>
      <vt:lpstr>Why does it Matter?</vt:lpstr>
      <vt:lpstr>Taxonomy</vt:lpstr>
      <vt:lpstr>Conceptual Approach</vt:lpstr>
      <vt:lpstr>Very simple intrusion-detection system</vt:lpstr>
      <vt:lpstr>Signature Approach</vt:lpstr>
      <vt:lpstr>Anomaly Detection</vt:lpstr>
      <vt:lpstr>Anomaly Problems</vt:lpstr>
      <vt:lpstr>Common IDS Types</vt:lpstr>
      <vt:lpstr>Protocol Analysis</vt:lpstr>
      <vt:lpstr>Audit Data</vt:lpstr>
      <vt:lpstr>Alerts</vt:lpstr>
      <vt:lpstr>SIEM</vt:lpstr>
      <vt:lpstr>IPS</vt:lpstr>
      <vt:lpstr>Data Loss Prevention(DLP)</vt:lpstr>
      <vt:lpstr>Deception</vt:lpstr>
      <vt:lpstr>Honeypots</vt:lpstr>
      <vt:lpstr>Beyond Honeypots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Email Threats</dc:title>
  <dc:creator>Seth Nielson</dc:creator>
  <cp:lastModifiedBy>Seth Nielson</cp:lastModifiedBy>
  <cp:revision>22</cp:revision>
  <dcterms:created xsi:type="dcterms:W3CDTF">2020-11-09T22:50:53Z</dcterms:created>
  <dcterms:modified xsi:type="dcterms:W3CDTF">2020-11-23T19:31:54Z</dcterms:modified>
</cp:coreProperties>
</file>