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54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81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08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35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62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89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16" algn="l" defTabSz="91425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64"/>
    <p:restoredTop sz="94607"/>
  </p:normalViewPr>
  <p:slideViewPr>
    <p:cSldViewPr snapToGrid="0" snapToObjects="1">
      <p:cViewPr varScale="1">
        <p:scale>
          <a:sx n="129" d="100"/>
          <a:sy n="129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F6F5-7813-1641-8723-65066B23ED7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6738-FDCF-3B4F-A540-52D25F7E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4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F6F5-7813-1641-8723-65066B23ED7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6738-FDCF-3B4F-A540-52D25F7E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489" y="766763"/>
            <a:ext cx="4657725" cy="1220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4" y="766763"/>
            <a:ext cx="13820775" cy="1220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F6F5-7813-1641-8723-65066B23ED7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6738-FDCF-3B4F-A540-52D25F7E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F6F5-7813-1641-8723-65066B23ED7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6738-FDCF-3B4F-A540-52D25F7E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4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F6F5-7813-1641-8723-65066B23ED7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6738-FDCF-3B4F-A540-52D25F7E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2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3" y="3833813"/>
            <a:ext cx="9239250" cy="9136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5963" y="3833813"/>
            <a:ext cx="9239250" cy="91360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F6F5-7813-1641-8723-65066B23ED7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6738-FDCF-3B4F-A540-52D25F7E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8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F6F5-7813-1641-8723-65066B23ED7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6738-FDCF-3B4F-A540-52D25F7E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7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F6F5-7813-1641-8723-65066B23ED7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6738-FDCF-3B4F-A540-52D25F7E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F6F5-7813-1641-8723-65066B23ED7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6738-FDCF-3B4F-A540-52D25F7E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2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F6F5-7813-1641-8723-65066B23ED7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6738-FDCF-3B4F-A540-52D25F7E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F6F5-7813-1641-8723-65066B23ED7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6738-FDCF-3B4F-A540-52D25F7E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9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AF6F5-7813-1641-8723-65066B23ED79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6738-FDCF-3B4F-A540-52D25F7E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4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Table 161">
            <a:extLst>
              <a:ext uri="{FF2B5EF4-FFF2-40B4-BE49-F238E27FC236}">
                <a16:creationId xmlns="" xmlns:a16="http://schemas.microsoft.com/office/drawing/2014/main" id="{66DB9EE8-EAEA-4FD0-BB4D-61B2660AE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95685"/>
              </p:ext>
            </p:extLst>
          </p:nvPr>
        </p:nvGraphicFramePr>
        <p:xfrm>
          <a:off x="4542178" y="864174"/>
          <a:ext cx="18362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44">
                  <a:extLst>
                    <a:ext uri="{9D8B030D-6E8A-4147-A177-3AD203B41FA5}">
                      <a16:colId xmlns="" xmlns:a16="http://schemas.microsoft.com/office/drawing/2014/main" val="1071305338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692721601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007730606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758172731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4200776747"/>
                    </a:ext>
                  </a:extLst>
                </a:gridCol>
              </a:tblGrid>
              <a:tr h="3256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7548685"/>
                  </a:ext>
                </a:extLst>
              </a:tr>
            </a:tbl>
          </a:graphicData>
        </a:graphic>
      </p:graphicFrame>
      <p:graphicFrame>
        <p:nvGraphicFramePr>
          <p:cNvPr id="163" name="Table 162">
            <a:extLst>
              <a:ext uri="{FF2B5EF4-FFF2-40B4-BE49-F238E27FC236}">
                <a16:creationId xmlns="" xmlns:a16="http://schemas.microsoft.com/office/drawing/2014/main" id="{47A9B3B7-1169-48B6-AEFD-CEE7B9547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384661"/>
              </p:ext>
            </p:extLst>
          </p:nvPr>
        </p:nvGraphicFramePr>
        <p:xfrm>
          <a:off x="4542176" y="493334"/>
          <a:ext cx="183621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054">
                  <a:extLst>
                    <a:ext uri="{9D8B030D-6E8A-4147-A177-3AD203B41FA5}">
                      <a16:colId xmlns="" xmlns:a16="http://schemas.microsoft.com/office/drawing/2014/main" val="649957721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3134788643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4025157239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2286922628"/>
                    </a:ext>
                  </a:extLst>
                </a:gridCol>
              </a:tblGrid>
              <a:tr h="325618"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6404725"/>
                  </a:ext>
                </a:extLst>
              </a:tr>
            </a:tbl>
          </a:graphicData>
        </a:graphic>
      </p:graphicFrame>
      <p:sp>
        <p:nvSpPr>
          <p:cNvPr id="164" name="TextBox 163">
            <a:extLst>
              <a:ext uri="{FF2B5EF4-FFF2-40B4-BE49-F238E27FC236}">
                <a16:creationId xmlns="" xmlns:a16="http://schemas.microsoft.com/office/drawing/2014/main" id="{EEB05FE7-46EA-42EF-8D0B-8F4B38E6AEF0}"/>
              </a:ext>
            </a:extLst>
          </p:cNvPr>
          <p:cNvSpPr txBox="1"/>
          <p:nvPr/>
        </p:nvSpPr>
        <p:spPr>
          <a:xfrm>
            <a:off x="4474057" y="246892"/>
            <a:ext cx="896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S Reference Sans Serif" charset="0"/>
                <a:ea typeface="MS Reference Sans Serif" charset="0"/>
                <a:cs typeface="MS Reference Sans Serif" charset="0"/>
              </a:rPr>
              <a:t>B0</a:t>
            </a:r>
          </a:p>
        </p:txBody>
      </p:sp>
      <p:graphicFrame>
        <p:nvGraphicFramePr>
          <p:cNvPr id="165" name="Table 164">
            <a:extLst>
              <a:ext uri="{FF2B5EF4-FFF2-40B4-BE49-F238E27FC236}">
                <a16:creationId xmlns="" xmlns:a16="http://schemas.microsoft.com/office/drawing/2014/main" id="{B8D5FFC9-70A8-491A-9100-217C742AB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71175"/>
              </p:ext>
            </p:extLst>
          </p:nvPr>
        </p:nvGraphicFramePr>
        <p:xfrm>
          <a:off x="2322760" y="2270050"/>
          <a:ext cx="18362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44">
                  <a:extLst>
                    <a:ext uri="{9D8B030D-6E8A-4147-A177-3AD203B41FA5}">
                      <a16:colId xmlns="" xmlns:a16="http://schemas.microsoft.com/office/drawing/2014/main" val="1071305338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692721601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007730606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758172731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4200776747"/>
                    </a:ext>
                  </a:extLst>
                </a:gridCol>
              </a:tblGrid>
              <a:tr h="3256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7548685"/>
                  </a:ext>
                </a:extLst>
              </a:tr>
            </a:tbl>
          </a:graphicData>
        </a:graphic>
      </p:graphicFrame>
      <p:graphicFrame>
        <p:nvGraphicFramePr>
          <p:cNvPr id="166" name="Table 165">
            <a:extLst>
              <a:ext uri="{FF2B5EF4-FFF2-40B4-BE49-F238E27FC236}">
                <a16:creationId xmlns="" xmlns:a16="http://schemas.microsoft.com/office/drawing/2014/main" id="{1E9C37A4-B566-4CF7-BBB9-CBDEF08C5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500835"/>
              </p:ext>
            </p:extLst>
          </p:nvPr>
        </p:nvGraphicFramePr>
        <p:xfrm>
          <a:off x="2322758" y="1899210"/>
          <a:ext cx="183621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054">
                  <a:extLst>
                    <a:ext uri="{9D8B030D-6E8A-4147-A177-3AD203B41FA5}">
                      <a16:colId xmlns="" xmlns:a16="http://schemas.microsoft.com/office/drawing/2014/main" val="649957721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3134788643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4025157239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2286922628"/>
                    </a:ext>
                  </a:extLst>
                </a:gridCol>
              </a:tblGrid>
              <a:tr h="32561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6404725"/>
                  </a:ext>
                </a:extLst>
              </a:tr>
            </a:tbl>
          </a:graphicData>
        </a:graphic>
      </p:graphicFrame>
      <p:graphicFrame>
        <p:nvGraphicFramePr>
          <p:cNvPr id="167" name="Table 166">
            <a:extLst>
              <a:ext uri="{FF2B5EF4-FFF2-40B4-BE49-F238E27FC236}">
                <a16:creationId xmlns="" xmlns:a16="http://schemas.microsoft.com/office/drawing/2014/main" id="{7831DA74-CA37-4E54-A07A-D1F31C74C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57814"/>
              </p:ext>
            </p:extLst>
          </p:nvPr>
        </p:nvGraphicFramePr>
        <p:xfrm>
          <a:off x="6759861" y="2273609"/>
          <a:ext cx="18362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44">
                  <a:extLst>
                    <a:ext uri="{9D8B030D-6E8A-4147-A177-3AD203B41FA5}">
                      <a16:colId xmlns="" xmlns:a16="http://schemas.microsoft.com/office/drawing/2014/main" val="1071305338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692721601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007730606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758172731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4200776747"/>
                    </a:ext>
                  </a:extLst>
                </a:gridCol>
              </a:tblGrid>
              <a:tr h="3256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7548685"/>
                  </a:ext>
                </a:extLst>
              </a:tr>
            </a:tbl>
          </a:graphicData>
        </a:graphic>
      </p:graphicFrame>
      <p:graphicFrame>
        <p:nvGraphicFramePr>
          <p:cNvPr id="168" name="Table 167">
            <a:extLst>
              <a:ext uri="{FF2B5EF4-FFF2-40B4-BE49-F238E27FC236}">
                <a16:creationId xmlns="" xmlns:a16="http://schemas.microsoft.com/office/drawing/2014/main" id="{9E37C2A6-73CD-4010-BE19-6AFBA8C45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96351"/>
              </p:ext>
            </p:extLst>
          </p:nvPr>
        </p:nvGraphicFramePr>
        <p:xfrm>
          <a:off x="6759859" y="1902769"/>
          <a:ext cx="183621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054">
                  <a:extLst>
                    <a:ext uri="{9D8B030D-6E8A-4147-A177-3AD203B41FA5}">
                      <a16:colId xmlns="" xmlns:a16="http://schemas.microsoft.com/office/drawing/2014/main" val="649957721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3134788643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4025157239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2286922628"/>
                    </a:ext>
                  </a:extLst>
                </a:gridCol>
              </a:tblGrid>
              <a:tr h="325618"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6404725"/>
                  </a:ext>
                </a:extLst>
              </a:tr>
            </a:tbl>
          </a:graphicData>
        </a:graphic>
      </p:graphicFrame>
      <p:graphicFrame>
        <p:nvGraphicFramePr>
          <p:cNvPr id="169" name="Table 168">
            <a:extLst>
              <a:ext uri="{FF2B5EF4-FFF2-40B4-BE49-F238E27FC236}">
                <a16:creationId xmlns="" xmlns:a16="http://schemas.microsoft.com/office/drawing/2014/main" id="{AB01AA97-021B-421D-9F33-F2EA3F6E2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42084"/>
              </p:ext>
            </p:extLst>
          </p:nvPr>
        </p:nvGraphicFramePr>
        <p:xfrm>
          <a:off x="97424" y="3918336"/>
          <a:ext cx="18362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44">
                  <a:extLst>
                    <a:ext uri="{9D8B030D-6E8A-4147-A177-3AD203B41FA5}">
                      <a16:colId xmlns="" xmlns:a16="http://schemas.microsoft.com/office/drawing/2014/main" val="1071305338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692721601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007730606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758172731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4200776747"/>
                    </a:ext>
                  </a:extLst>
                </a:gridCol>
              </a:tblGrid>
              <a:tr h="3256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7548685"/>
                  </a:ext>
                </a:extLst>
              </a:tr>
            </a:tbl>
          </a:graphicData>
        </a:graphic>
      </p:graphicFrame>
      <p:graphicFrame>
        <p:nvGraphicFramePr>
          <p:cNvPr id="170" name="Table 169">
            <a:extLst>
              <a:ext uri="{FF2B5EF4-FFF2-40B4-BE49-F238E27FC236}">
                <a16:creationId xmlns="" xmlns:a16="http://schemas.microsoft.com/office/drawing/2014/main" id="{948EFFB0-ABCD-4402-B815-10963B4C0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8935"/>
              </p:ext>
            </p:extLst>
          </p:nvPr>
        </p:nvGraphicFramePr>
        <p:xfrm>
          <a:off x="97422" y="3547496"/>
          <a:ext cx="183621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054">
                  <a:extLst>
                    <a:ext uri="{9D8B030D-6E8A-4147-A177-3AD203B41FA5}">
                      <a16:colId xmlns="" xmlns:a16="http://schemas.microsoft.com/office/drawing/2014/main" val="649957721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3134788643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4025157239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2286922628"/>
                    </a:ext>
                  </a:extLst>
                </a:gridCol>
              </a:tblGrid>
              <a:tr h="32561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6404725"/>
                  </a:ext>
                </a:extLst>
              </a:tr>
            </a:tbl>
          </a:graphicData>
        </a:graphic>
      </p:graphicFrame>
      <p:cxnSp>
        <p:nvCxnSpPr>
          <p:cNvPr id="171" name="Straight Arrow Connector 170">
            <a:extLst>
              <a:ext uri="{FF2B5EF4-FFF2-40B4-BE49-F238E27FC236}">
                <a16:creationId xmlns="" xmlns:a16="http://schemas.microsoft.com/office/drawing/2014/main" id="{61B72214-3208-4757-9E5A-90989F2B4C51}"/>
              </a:ext>
            </a:extLst>
          </p:cNvPr>
          <p:cNvCxnSpPr>
            <a:cxnSpLocks/>
            <a:stCxn id="179" idx="3"/>
            <a:endCxn id="183" idx="1"/>
          </p:cNvCxnSpPr>
          <p:nvPr/>
        </p:nvCxnSpPr>
        <p:spPr>
          <a:xfrm>
            <a:off x="1933644" y="4101216"/>
            <a:ext cx="1923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2" name="Table 171">
            <a:extLst>
              <a:ext uri="{FF2B5EF4-FFF2-40B4-BE49-F238E27FC236}">
                <a16:creationId xmlns="" xmlns:a16="http://schemas.microsoft.com/office/drawing/2014/main" id="{6203D102-7001-4AC4-8178-1D97361CA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73682"/>
              </p:ext>
            </p:extLst>
          </p:nvPr>
        </p:nvGraphicFramePr>
        <p:xfrm>
          <a:off x="2125952" y="3918336"/>
          <a:ext cx="18362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44">
                  <a:extLst>
                    <a:ext uri="{9D8B030D-6E8A-4147-A177-3AD203B41FA5}">
                      <a16:colId xmlns="" xmlns:a16="http://schemas.microsoft.com/office/drawing/2014/main" val="1071305338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692721601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007730606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758172731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4200776747"/>
                    </a:ext>
                  </a:extLst>
                </a:gridCol>
              </a:tblGrid>
              <a:tr h="3256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7548685"/>
                  </a:ext>
                </a:extLst>
              </a:tr>
            </a:tbl>
          </a:graphicData>
        </a:graphic>
      </p:graphicFrame>
      <p:graphicFrame>
        <p:nvGraphicFramePr>
          <p:cNvPr id="173" name="Table 172">
            <a:extLst>
              <a:ext uri="{FF2B5EF4-FFF2-40B4-BE49-F238E27FC236}">
                <a16:creationId xmlns="" xmlns:a16="http://schemas.microsoft.com/office/drawing/2014/main" id="{4B68CCB3-A084-4EAA-84E2-A91BB17B3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27086"/>
              </p:ext>
            </p:extLst>
          </p:nvPr>
        </p:nvGraphicFramePr>
        <p:xfrm>
          <a:off x="2125950" y="3547496"/>
          <a:ext cx="183621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054">
                  <a:extLst>
                    <a:ext uri="{9D8B030D-6E8A-4147-A177-3AD203B41FA5}">
                      <a16:colId xmlns="" xmlns:a16="http://schemas.microsoft.com/office/drawing/2014/main" val="649957721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3134788643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4025157239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2286922628"/>
                    </a:ext>
                  </a:extLst>
                </a:gridCol>
              </a:tblGrid>
              <a:tr h="32561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6404725"/>
                  </a:ext>
                </a:extLst>
              </a:tr>
            </a:tbl>
          </a:graphicData>
        </a:graphic>
      </p:graphicFrame>
      <p:cxnSp>
        <p:nvCxnSpPr>
          <p:cNvPr id="174" name="Straight Arrow Connector 173">
            <a:extLst>
              <a:ext uri="{FF2B5EF4-FFF2-40B4-BE49-F238E27FC236}">
                <a16:creationId xmlns="" xmlns:a16="http://schemas.microsoft.com/office/drawing/2014/main" id="{C8F9084C-00FC-459E-9477-5B67E306FD68}"/>
              </a:ext>
            </a:extLst>
          </p:cNvPr>
          <p:cNvCxnSpPr>
            <a:cxnSpLocks/>
            <a:stCxn id="183" idx="3"/>
            <a:endCxn id="187" idx="1"/>
          </p:cNvCxnSpPr>
          <p:nvPr/>
        </p:nvCxnSpPr>
        <p:spPr>
          <a:xfrm flipV="1">
            <a:off x="3962172" y="4098676"/>
            <a:ext cx="192304" cy="2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5" name="Table 174">
            <a:extLst>
              <a:ext uri="{FF2B5EF4-FFF2-40B4-BE49-F238E27FC236}">
                <a16:creationId xmlns="" xmlns:a16="http://schemas.microsoft.com/office/drawing/2014/main" id="{2813B021-460C-4DDA-8F6C-F537749EF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8378"/>
              </p:ext>
            </p:extLst>
          </p:nvPr>
        </p:nvGraphicFramePr>
        <p:xfrm>
          <a:off x="4154476" y="3915796"/>
          <a:ext cx="18362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44">
                  <a:extLst>
                    <a:ext uri="{9D8B030D-6E8A-4147-A177-3AD203B41FA5}">
                      <a16:colId xmlns="" xmlns:a16="http://schemas.microsoft.com/office/drawing/2014/main" val="1071305338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692721601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007730606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758172731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4200776747"/>
                    </a:ext>
                  </a:extLst>
                </a:gridCol>
              </a:tblGrid>
              <a:tr h="3256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7548685"/>
                  </a:ext>
                </a:extLst>
              </a:tr>
            </a:tbl>
          </a:graphicData>
        </a:graphic>
      </p:graphicFrame>
      <p:graphicFrame>
        <p:nvGraphicFramePr>
          <p:cNvPr id="176" name="Table 175">
            <a:extLst>
              <a:ext uri="{FF2B5EF4-FFF2-40B4-BE49-F238E27FC236}">
                <a16:creationId xmlns="" xmlns:a16="http://schemas.microsoft.com/office/drawing/2014/main" id="{55E7CDFA-4B4C-462B-8233-AF8359492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459258"/>
              </p:ext>
            </p:extLst>
          </p:nvPr>
        </p:nvGraphicFramePr>
        <p:xfrm>
          <a:off x="4154474" y="3544956"/>
          <a:ext cx="183621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054">
                  <a:extLst>
                    <a:ext uri="{9D8B030D-6E8A-4147-A177-3AD203B41FA5}">
                      <a16:colId xmlns="" xmlns:a16="http://schemas.microsoft.com/office/drawing/2014/main" val="649957721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3134788643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4025157239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2286922628"/>
                    </a:ext>
                  </a:extLst>
                </a:gridCol>
              </a:tblGrid>
              <a:tr h="325618"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6404725"/>
                  </a:ext>
                </a:extLst>
              </a:tr>
            </a:tbl>
          </a:graphicData>
        </a:graphic>
      </p:graphicFrame>
      <p:cxnSp>
        <p:nvCxnSpPr>
          <p:cNvPr id="177" name="Straight Arrow Connector 176">
            <a:extLst>
              <a:ext uri="{FF2B5EF4-FFF2-40B4-BE49-F238E27FC236}">
                <a16:creationId xmlns="" xmlns:a16="http://schemas.microsoft.com/office/drawing/2014/main" id="{D25A592F-3FD0-4244-915B-AEBAA907D17C}"/>
              </a:ext>
            </a:extLst>
          </p:cNvPr>
          <p:cNvCxnSpPr>
            <a:cxnSpLocks/>
            <a:stCxn id="187" idx="3"/>
            <a:endCxn id="191" idx="1"/>
          </p:cNvCxnSpPr>
          <p:nvPr/>
        </p:nvCxnSpPr>
        <p:spPr>
          <a:xfrm flipV="1">
            <a:off x="5990696" y="4096136"/>
            <a:ext cx="192302" cy="2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8" name="Table 177">
            <a:extLst>
              <a:ext uri="{FF2B5EF4-FFF2-40B4-BE49-F238E27FC236}">
                <a16:creationId xmlns="" xmlns:a16="http://schemas.microsoft.com/office/drawing/2014/main" id="{BB5C581C-D7B4-46E3-8CD4-4C45C7181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322842"/>
              </p:ext>
            </p:extLst>
          </p:nvPr>
        </p:nvGraphicFramePr>
        <p:xfrm>
          <a:off x="6182998" y="3913256"/>
          <a:ext cx="18362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44">
                  <a:extLst>
                    <a:ext uri="{9D8B030D-6E8A-4147-A177-3AD203B41FA5}">
                      <a16:colId xmlns="" xmlns:a16="http://schemas.microsoft.com/office/drawing/2014/main" val="1071305338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692721601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007730606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758172731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4200776747"/>
                    </a:ext>
                  </a:extLst>
                </a:gridCol>
              </a:tblGrid>
              <a:tr h="3256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7548685"/>
                  </a:ext>
                </a:extLst>
              </a:tr>
            </a:tbl>
          </a:graphicData>
        </a:graphic>
      </p:graphicFrame>
      <p:graphicFrame>
        <p:nvGraphicFramePr>
          <p:cNvPr id="179" name="Table 178">
            <a:extLst>
              <a:ext uri="{FF2B5EF4-FFF2-40B4-BE49-F238E27FC236}">
                <a16:creationId xmlns="" xmlns:a16="http://schemas.microsoft.com/office/drawing/2014/main" id="{17F64C58-145E-4286-BC56-1C9B6B3C8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920815"/>
              </p:ext>
            </p:extLst>
          </p:nvPr>
        </p:nvGraphicFramePr>
        <p:xfrm>
          <a:off x="6182996" y="3542416"/>
          <a:ext cx="183621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054">
                  <a:extLst>
                    <a:ext uri="{9D8B030D-6E8A-4147-A177-3AD203B41FA5}">
                      <a16:colId xmlns="" xmlns:a16="http://schemas.microsoft.com/office/drawing/2014/main" val="649957721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3134788643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4025157239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2286922628"/>
                    </a:ext>
                  </a:extLst>
                </a:gridCol>
              </a:tblGrid>
              <a:tr h="325618"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6404725"/>
                  </a:ext>
                </a:extLst>
              </a:tr>
            </a:tbl>
          </a:graphicData>
        </a:graphic>
      </p:graphicFrame>
      <p:cxnSp>
        <p:nvCxnSpPr>
          <p:cNvPr id="180" name="Straight Arrow Connector 179">
            <a:extLst>
              <a:ext uri="{FF2B5EF4-FFF2-40B4-BE49-F238E27FC236}">
                <a16:creationId xmlns="" xmlns:a16="http://schemas.microsoft.com/office/drawing/2014/main" id="{E3E15D7C-8DCC-45C4-97F8-A2603A46942B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8019218" y="4093596"/>
            <a:ext cx="192300" cy="2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180">
            <a:extLst>
              <a:ext uri="{FF2B5EF4-FFF2-40B4-BE49-F238E27FC236}">
                <a16:creationId xmlns="" xmlns:a16="http://schemas.microsoft.com/office/drawing/2014/main" id="{EFBA3627-6306-467E-B3DB-80F24D888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941938"/>
              </p:ext>
            </p:extLst>
          </p:nvPr>
        </p:nvGraphicFramePr>
        <p:xfrm>
          <a:off x="8211518" y="3910716"/>
          <a:ext cx="18362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44">
                  <a:extLst>
                    <a:ext uri="{9D8B030D-6E8A-4147-A177-3AD203B41FA5}">
                      <a16:colId xmlns="" xmlns:a16="http://schemas.microsoft.com/office/drawing/2014/main" val="1071305338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692721601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007730606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758172731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4200776747"/>
                    </a:ext>
                  </a:extLst>
                </a:gridCol>
              </a:tblGrid>
              <a:tr h="3256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7548685"/>
                  </a:ext>
                </a:extLst>
              </a:tr>
            </a:tbl>
          </a:graphicData>
        </a:graphic>
      </p:graphicFrame>
      <p:graphicFrame>
        <p:nvGraphicFramePr>
          <p:cNvPr id="182" name="Table 181">
            <a:extLst>
              <a:ext uri="{FF2B5EF4-FFF2-40B4-BE49-F238E27FC236}">
                <a16:creationId xmlns="" xmlns:a16="http://schemas.microsoft.com/office/drawing/2014/main" id="{C4EDD9A3-7A36-4A67-B03C-6EC715D6D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884229"/>
              </p:ext>
            </p:extLst>
          </p:nvPr>
        </p:nvGraphicFramePr>
        <p:xfrm>
          <a:off x="8211516" y="3539876"/>
          <a:ext cx="183621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054">
                  <a:extLst>
                    <a:ext uri="{9D8B030D-6E8A-4147-A177-3AD203B41FA5}">
                      <a16:colId xmlns="" xmlns:a16="http://schemas.microsoft.com/office/drawing/2014/main" val="649957721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3134788643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4025157239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2286922628"/>
                    </a:ext>
                  </a:extLst>
                </a:gridCol>
              </a:tblGrid>
              <a:tr h="325618"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6404725"/>
                  </a:ext>
                </a:extLst>
              </a:tr>
            </a:tbl>
          </a:graphicData>
        </a:graphic>
      </p:graphicFrame>
      <p:cxnSp>
        <p:nvCxnSpPr>
          <p:cNvPr id="183" name="Straight Arrow Connector 182">
            <a:extLst>
              <a:ext uri="{FF2B5EF4-FFF2-40B4-BE49-F238E27FC236}">
                <a16:creationId xmlns="" xmlns:a16="http://schemas.microsoft.com/office/drawing/2014/main" id="{1790511E-13C8-4968-8568-DEB73DC9CBFA}"/>
              </a:ext>
            </a:extLst>
          </p:cNvPr>
          <p:cNvCxnSpPr>
            <a:cxnSpLocks/>
            <a:stCxn id="195" idx="3"/>
            <a:endCxn id="199" idx="1"/>
          </p:cNvCxnSpPr>
          <p:nvPr/>
        </p:nvCxnSpPr>
        <p:spPr>
          <a:xfrm>
            <a:off x="10047738" y="4093596"/>
            <a:ext cx="1923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" name="Table 183">
            <a:extLst>
              <a:ext uri="{FF2B5EF4-FFF2-40B4-BE49-F238E27FC236}">
                <a16:creationId xmlns="" xmlns:a16="http://schemas.microsoft.com/office/drawing/2014/main" id="{4A9FB6EF-F257-4721-810C-6BCA37DEC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3381"/>
              </p:ext>
            </p:extLst>
          </p:nvPr>
        </p:nvGraphicFramePr>
        <p:xfrm>
          <a:off x="10240042" y="3910716"/>
          <a:ext cx="18362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44">
                  <a:extLst>
                    <a:ext uri="{9D8B030D-6E8A-4147-A177-3AD203B41FA5}">
                      <a16:colId xmlns="" xmlns:a16="http://schemas.microsoft.com/office/drawing/2014/main" val="1071305338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692721601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007730606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758172731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4200776747"/>
                    </a:ext>
                  </a:extLst>
                </a:gridCol>
              </a:tblGrid>
              <a:tr h="3256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7548685"/>
                  </a:ext>
                </a:extLst>
              </a:tr>
            </a:tbl>
          </a:graphicData>
        </a:graphic>
      </p:graphicFrame>
      <p:graphicFrame>
        <p:nvGraphicFramePr>
          <p:cNvPr id="185" name="Table 184">
            <a:extLst>
              <a:ext uri="{FF2B5EF4-FFF2-40B4-BE49-F238E27FC236}">
                <a16:creationId xmlns="" xmlns:a16="http://schemas.microsoft.com/office/drawing/2014/main" id="{FF4FF513-B455-4EB6-9EAF-248129131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30771"/>
              </p:ext>
            </p:extLst>
          </p:nvPr>
        </p:nvGraphicFramePr>
        <p:xfrm>
          <a:off x="10240040" y="3539876"/>
          <a:ext cx="183621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054">
                  <a:extLst>
                    <a:ext uri="{9D8B030D-6E8A-4147-A177-3AD203B41FA5}">
                      <a16:colId xmlns="" xmlns:a16="http://schemas.microsoft.com/office/drawing/2014/main" val="649957721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3134788643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4025157239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2286922628"/>
                    </a:ext>
                  </a:extLst>
                </a:gridCol>
              </a:tblGrid>
              <a:tr h="325618"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6404725"/>
                  </a:ext>
                </a:extLst>
              </a:tr>
            </a:tbl>
          </a:graphicData>
        </a:graphic>
      </p:graphicFrame>
      <p:cxnSp>
        <p:nvCxnSpPr>
          <p:cNvPr id="186" name="Straight Arrow Connector 185">
            <a:extLst>
              <a:ext uri="{FF2B5EF4-FFF2-40B4-BE49-F238E27FC236}">
                <a16:creationId xmlns="" xmlns:a16="http://schemas.microsoft.com/office/drawing/2014/main" id="{C35F17E2-7030-4967-82EE-A227EDE45B42}"/>
              </a:ext>
            </a:extLst>
          </p:cNvPr>
          <p:cNvCxnSpPr>
            <a:cxnSpLocks/>
            <a:endCxn id="180" idx="0"/>
          </p:cNvCxnSpPr>
          <p:nvPr/>
        </p:nvCxnSpPr>
        <p:spPr>
          <a:xfrm flipH="1">
            <a:off x="1015530" y="2452930"/>
            <a:ext cx="1501292" cy="1094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="" xmlns:a16="http://schemas.microsoft.com/office/drawing/2014/main" id="{AC0D151E-97A0-44B8-A476-82ED4A6D1AC4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2867490" y="2452930"/>
            <a:ext cx="176568" cy="1094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="" xmlns:a16="http://schemas.microsoft.com/office/drawing/2014/main" id="{108779F9-798D-43F1-AAD6-174B0BB66B46}"/>
              </a:ext>
            </a:extLst>
          </p:cNvPr>
          <p:cNvCxnSpPr>
            <a:cxnSpLocks/>
            <a:endCxn id="188" idx="0"/>
          </p:cNvCxnSpPr>
          <p:nvPr/>
        </p:nvCxnSpPr>
        <p:spPr>
          <a:xfrm>
            <a:off x="3240350" y="2452930"/>
            <a:ext cx="1832232" cy="1092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="" xmlns:a16="http://schemas.microsoft.com/office/drawing/2014/main" id="{86473241-DABC-4A7E-BAC6-30E63E6374F9}"/>
              </a:ext>
            </a:extLst>
          </p:cNvPr>
          <p:cNvCxnSpPr>
            <a:cxnSpLocks/>
            <a:endCxn id="192" idx="0"/>
          </p:cNvCxnSpPr>
          <p:nvPr/>
        </p:nvCxnSpPr>
        <p:spPr>
          <a:xfrm>
            <a:off x="6922144" y="2446580"/>
            <a:ext cx="178960" cy="1095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="" xmlns:a16="http://schemas.microsoft.com/office/drawing/2014/main" id="{162A07B0-2CDF-403A-86EF-78EA68B108ED}"/>
              </a:ext>
            </a:extLst>
          </p:cNvPr>
          <p:cNvCxnSpPr>
            <a:cxnSpLocks/>
            <a:endCxn id="196" idx="0"/>
          </p:cNvCxnSpPr>
          <p:nvPr/>
        </p:nvCxnSpPr>
        <p:spPr>
          <a:xfrm>
            <a:off x="7272812" y="2446580"/>
            <a:ext cx="1856812" cy="1093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="" xmlns:a16="http://schemas.microsoft.com/office/drawing/2014/main" id="{67FFE80C-42AB-449B-894B-60AE0943EFB1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7645674" y="2446580"/>
            <a:ext cx="3512474" cy="1093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="" xmlns:a16="http://schemas.microsoft.com/office/drawing/2014/main" id="{C72FB151-11CC-4281-BF11-BF8ACB35B696}"/>
              </a:ext>
            </a:extLst>
          </p:cNvPr>
          <p:cNvCxnSpPr>
            <a:cxnSpLocks/>
            <a:endCxn id="172" idx="0"/>
          </p:cNvCxnSpPr>
          <p:nvPr/>
        </p:nvCxnSpPr>
        <p:spPr>
          <a:xfrm flipH="1">
            <a:off x="3240866" y="1044514"/>
            <a:ext cx="1496236" cy="8546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="" xmlns:a16="http://schemas.microsoft.com/office/drawing/2014/main" id="{626322AC-F142-41DF-9BE9-DF89CA603B47}"/>
              </a:ext>
            </a:extLst>
          </p:cNvPr>
          <p:cNvCxnSpPr>
            <a:cxnSpLocks/>
          </p:cNvCxnSpPr>
          <p:nvPr/>
        </p:nvCxnSpPr>
        <p:spPr>
          <a:xfrm>
            <a:off x="5073916" y="1002950"/>
            <a:ext cx="2590196" cy="858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="" xmlns:a16="http://schemas.microsoft.com/office/drawing/2014/main" id="{6193B7EB-F974-48DC-BAC8-4C0961D4AC6F}"/>
              </a:ext>
            </a:extLst>
          </p:cNvPr>
          <p:cNvSpPr/>
          <p:nvPr/>
        </p:nvSpPr>
        <p:spPr>
          <a:xfrm>
            <a:off x="97426" y="4753992"/>
            <a:ext cx="324267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="" xmlns:a16="http://schemas.microsoft.com/office/drawing/2014/main" id="{A5EB909C-8023-4635-BF78-634A5B46A036}"/>
              </a:ext>
            </a:extLst>
          </p:cNvPr>
          <p:cNvCxnSpPr>
            <a:cxnSpLocks/>
            <a:endCxn id="233" idx="0"/>
          </p:cNvCxnSpPr>
          <p:nvPr/>
        </p:nvCxnSpPr>
        <p:spPr>
          <a:xfrm flipH="1">
            <a:off x="259556" y="4099946"/>
            <a:ext cx="5330" cy="654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="" xmlns:a16="http://schemas.microsoft.com/office/drawing/2014/main" id="{BA059522-490E-4531-B4BB-69132D75B883}"/>
              </a:ext>
            </a:extLst>
          </p:cNvPr>
          <p:cNvSpPr/>
          <p:nvPr/>
        </p:nvSpPr>
        <p:spPr>
          <a:xfrm>
            <a:off x="553223" y="4747642"/>
            <a:ext cx="324267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="" xmlns:a16="http://schemas.microsoft.com/office/drawing/2014/main" id="{1505D64E-CC71-430E-9645-4C09E467BD40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628957" y="4099946"/>
            <a:ext cx="86396" cy="6476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="" xmlns:a16="http://schemas.microsoft.com/office/drawing/2014/main" id="{8B102D3C-41FE-4494-8D2F-35A39C7F53AA}"/>
              </a:ext>
            </a:extLst>
          </p:cNvPr>
          <p:cNvSpPr/>
          <p:nvPr/>
        </p:nvSpPr>
        <p:spPr>
          <a:xfrm>
            <a:off x="2136240" y="4747642"/>
            <a:ext cx="324267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="" xmlns:a16="http://schemas.microsoft.com/office/drawing/2014/main" id="{2429B5F3-BCB4-4769-8260-C97F917182E1}"/>
              </a:ext>
            </a:extLst>
          </p:cNvPr>
          <p:cNvCxnSpPr>
            <a:cxnSpLocks/>
          </p:cNvCxnSpPr>
          <p:nvPr/>
        </p:nvCxnSpPr>
        <p:spPr>
          <a:xfrm flipH="1">
            <a:off x="2298370" y="4093596"/>
            <a:ext cx="5330" cy="654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="" xmlns:a16="http://schemas.microsoft.com/office/drawing/2014/main" id="{61FF54EA-07A7-49AC-BCA3-5278C1041616}"/>
              </a:ext>
            </a:extLst>
          </p:cNvPr>
          <p:cNvSpPr/>
          <p:nvPr/>
        </p:nvSpPr>
        <p:spPr>
          <a:xfrm>
            <a:off x="2592033" y="4741292"/>
            <a:ext cx="356680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10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="" xmlns:a16="http://schemas.microsoft.com/office/drawing/2014/main" id="{9EAFB92C-1887-4221-B6C2-46832083CCA1}"/>
              </a:ext>
            </a:extLst>
          </p:cNvPr>
          <p:cNvCxnSpPr>
            <a:cxnSpLocks/>
          </p:cNvCxnSpPr>
          <p:nvPr/>
        </p:nvCxnSpPr>
        <p:spPr>
          <a:xfrm>
            <a:off x="2667771" y="4093596"/>
            <a:ext cx="102602" cy="6476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="" xmlns:a16="http://schemas.microsoft.com/office/drawing/2014/main" id="{E32C5F5C-99EF-4589-9D28-130239C2BFC3}"/>
              </a:ext>
            </a:extLst>
          </p:cNvPr>
          <p:cNvSpPr/>
          <p:nvPr/>
        </p:nvSpPr>
        <p:spPr>
          <a:xfrm>
            <a:off x="3977482" y="4760342"/>
            <a:ext cx="496579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="" xmlns:a16="http://schemas.microsoft.com/office/drawing/2014/main" id="{A10661E0-0EB2-4625-B11F-A5B3BCD2EA7B}"/>
              </a:ext>
            </a:extLst>
          </p:cNvPr>
          <p:cNvCxnSpPr>
            <a:cxnSpLocks/>
          </p:cNvCxnSpPr>
          <p:nvPr/>
        </p:nvCxnSpPr>
        <p:spPr>
          <a:xfrm flipH="1">
            <a:off x="4225768" y="4106296"/>
            <a:ext cx="91486" cy="654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="" xmlns:a16="http://schemas.microsoft.com/office/drawing/2014/main" id="{4D69F466-B472-43C9-9514-2E55A482422D}"/>
              </a:ext>
            </a:extLst>
          </p:cNvPr>
          <p:cNvSpPr/>
          <p:nvPr/>
        </p:nvSpPr>
        <p:spPr>
          <a:xfrm>
            <a:off x="4605591" y="4753992"/>
            <a:ext cx="379989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="" xmlns:a16="http://schemas.microsoft.com/office/drawing/2014/main" id="{1416B399-42DB-4612-9302-AE352F58FED3}"/>
              </a:ext>
            </a:extLst>
          </p:cNvPr>
          <p:cNvCxnSpPr>
            <a:cxnSpLocks/>
          </p:cNvCxnSpPr>
          <p:nvPr/>
        </p:nvCxnSpPr>
        <p:spPr>
          <a:xfrm>
            <a:off x="4681329" y="4106296"/>
            <a:ext cx="114257" cy="6476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="" xmlns:a16="http://schemas.microsoft.com/office/drawing/2014/main" id="{248B155B-A94B-4F96-9596-D89D4B6EAB30}"/>
              </a:ext>
            </a:extLst>
          </p:cNvPr>
          <p:cNvSpPr/>
          <p:nvPr/>
        </p:nvSpPr>
        <p:spPr>
          <a:xfrm>
            <a:off x="6192637" y="4769946"/>
            <a:ext cx="437175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55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="" xmlns:a16="http://schemas.microsoft.com/office/drawing/2014/main" id="{4A3B08EC-3CB1-47B2-90B2-3ACB86376EAB}"/>
              </a:ext>
            </a:extLst>
          </p:cNvPr>
          <p:cNvCxnSpPr>
            <a:cxnSpLocks/>
          </p:cNvCxnSpPr>
          <p:nvPr/>
        </p:nvCxnSpPr>
        <p:spPr>
          <a:xfrm>
            <a:off x="6360097" y="4115900"/>
            <a:ext cx="51124" cy="654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="" xmlns:a16="http://schemas.microsoft.com/office/drawing/2014/main" id="{22F1DB1D-8685-455F-87B4-3C3D2C27713E}"/>
              </a:ext>
            </a:extLst>
          </p:cNvPr>
          <p:cNvSpPr/>
          <p:nvPr/>
        </p:nvSpPr>
        <p:spPr>
          <a:xfrm>
            <a:off x="6648434" y="4763596"/>
            <a:ext cx="437175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58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="" xmlns:a16="http://schemas.microsoft.com/office/drawing/2014/main" id="{148DD895-19CE-483F-A457-CE51B01B0B72}"/>
              </a:ext>
            </a:extLst>
          </p:cNvPr>
          <p:cNvCxnSpPr>
            <a:cxnSpLocks/>
          </p:cNvCxnSpPr>
          <p:nvPr/>
        </p:nvCxnSpPr>
        <p:spPr>
          <a:xfrm>
            <a:off x="6724168" y="4115900"/>
            <a:ext cx="142850" cy="6476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="" xmlns:a16="http://schemas.microsoft.com/office/drawing/2014/main" id="{E3369843-7453-4F59-A5C5-D47DA3AFC7D8}"/>
              </a:ext>
            </a:extLst>
          </p:cNvPr>
          <p:cNvSpPr/>
          <p:nvPr/>
        </p:nvSpPr>
        <p:spPr>
          <a:xfrm>
            <a:off x="8222754" y="4760342"/>
            <a:ext cx="437175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76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="" xmlns:a16="http://schemas.microsoft.com/office/drawing/2014/main" id="{F43114C6-BF6F-4908-A2B9-2609B5CC3606}"/>
              </a:ext>
            </a:extLst>
          </p:cNvPr>
          <p:cNvCxnSpPr>
            <a:cxnSpLocks/>
          </p:cNvCxnSpPr>
          <p:nvPr/>
        </p:nvCxnSpPr>
        <p:spPr>
          <a:xfrm>
            <a:off x="8390214" y="4106296"/>
            <a:ext cx="51124" cy="654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="" xmlns:a16="http://schemas.microsoft.com/office/drawing/2014/main" id="{211B4349-4430-44F9-8307-AED818ABE8CC}"/>
              </a:ext>
            </a:extLst>
          </p:cNvPr>
          <p:cNvSpPr/>
          <p:nvPr/>
        </p:nvSpPr>
        <p:spPr>
          <a:xfrm>
            <a:off x="8678551" y="4753992"/>
            <a:ext cx="437175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78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="" xmlns:a16="http://schemas.microsoft.com/office/drawing/2014/main" id="{23D108A6-B293-47FD-9930-3E04965B9BFF}"/>
              </a:ext>
            </a:extLst>
          </p:cNvPr>
          <p:cNvCxnSpPr>
            <a:cxnSpLocks/>
          </p:cNvCxnSpPr>
          <p:nvPr/>
        </p:nvCxnSpPr>
        <p:spPr>
          <a:xfrm>
            <a:off x="8754285" y="4106296"/>
            <a:ext cx="142850" cy="6476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="" xmlns:a16="http://schemas.microsoft.com/office/drawing/2014/main" id="{E51A2C63-EB7D-405C-ACCD-B4B15B633C25}"/>
              </a:ext>
            </a:extLst>
          </p:cNvPr>
          <p:cNvSpPr/>
          <p:nvPr/>
        </p:nvSpPr>
        <p:spPr>
          <a:xfrm>
            <a:off x="10265180" y="4769946"/>
            <a:ext cx="437175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="" xmlns:a16="http://schemas.microsoft.com/office/drawing/2014/main" id="{F4A8E26F-AF25-46CD-B62F-01B0945397FB}"/>
              </a:ext>
            </a:extLst>
          </p:cNvPr>
          <p:cNvCxnSpPr>
            <a:cxnSpLocks/>
          </p:cNvCxnSpPr>
          <p:nvPr/>
        </p:nvCxnSpPr>
        <p:spPr>
          <a:xfrm>
            <a:off x="10432640" y="4115900"/>
            <a:ext cx="51124" cy="654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="" xmlns:a16="http://schemas.microsoft.com/office/drawing/2014/main" id="{8F07BB18-7BFD-45FD-9F57-80C20B657375}"/>
              </a:ext>
            </a:extLst>
          </p:cNvPr>
          <p:cNvSpPr/>
          <p:nvPr/>
        </p:nvSpPr>
        <p:spPr>
          <a:xfrm>
            <a:off x="10720977" y="4763596"/>
            <a:ext cx="437175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82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="" xmlns:a16="http://schemas.microsoft.com/office/drawing/2014/main" id="{B72CABFE-95CB-4DD3-95D2-944EA7ABE212}"/>
              </a:ext>
            </a:extLst>
          </p:cNvPr>
          <p:cNvCxnSpPr>
            <a:cxnSpLocks/>
          </p:cNvCxnSpPr>
          <p:nvPr/>
        </p:nvCxnSpPr>
        <p:spPr>
          <a:xfrm>
            <a:off x="10796711" y="4115900"/>
            <a:ext cx="142850" cy="6476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="" xmlns:a16="http://schemas.microsoft.com/office/drawing/2014/main" id="{30D23B44-B746-48C5-8224-590D0C3CF2CC}"/>
              </a:ext>
            </a:extLst>
          </p:cNvPr>
          <p:cNvSpPr txBox="1"/>
          <p:nvPr/>
        </p:nvSpPr>
        <p:spPr>
          <a:xfrm>
            <a:off x="2235308" y="1640962"/>
            <a:ext cx="42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="" xmlns:a16="http://schemas.microsoft.com/office/drawing/2014/main" id="{30D23B44-B746-48C5-8224-590D0C3CF2CC}"/>
              </a:ext>
            </a:extLst>
          </p:cNvPr>
          <p:cNvSpPr txBox="1"/>
          <p:nvPr/>
        </p:nvSpPr>
        <p:spPr>
          <a:xfrm>
            <a:off x="6672306" y="1641960"/>
            <a:ext cx="42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B2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="" xmlns:a16="http://schemas.microsoft.com/office/drawing/2014/main" id="{4D69F466-B472-43C9-9514-2E55A482422D}"/>
              </a:ext>
            </a:extLst>
          </p:cNvPr>
          <p:cNvSpPr/>
          <p:nvPr/>
        </p:nvSpPr>
        <p:spPr>
          <a:xfrm>
            <a:off x="5159656" y="4747642"/>
            <a:ext cx="379989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="" xmlns:a16="http://schemas.microsoft.com/office/drawing/2014/main" id="{1416B399-42DB-4612-9302-AE352F58FED3}"/>
              </a:ext>
            </a:extLst>
          </p:cNvPr>
          <p:cNvCxnSpPr>
            <a:cxnSpLocks/>
          </p:cNvCxnSpPr>
          <p:nvPr/>
        </p:nvCxnSpPr>
        <p:spPr>
          <a:xfrm>
            <a:off x="5075685" y="4089345"/>
            <a:ext cx="273962" cy="6583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="" xmlns:a16="http://schemas.microsoft.com/office/drawing/2014/main" id="{30D23B44-B746-48C5-8224-590D0C3CF2CC}"/>
              </a:ext>
            </a:extLst>
          </p:cNvPr>
          <p:cNvSpPr txBox="1"/>
          <p:nvPr/>
        </p:nvSpPr>
        <p:spPr>
          <a:xfrm>
            <a:off x="32892" y="3270501"/>
            <a:ext cx="42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r>
              <a:rPr lang="en-US" altLang="zh-CN" sz="1200" dirty="0"/>
              <a:t>3</a:t>
            </a:r>
            <a:endParaRPr lang="en-US" sz="1200" dirty="0"/>
          </a:p>
        </p:txBody>
      </p:sp>
      <p:sp>
        <p:nvSpPr>
          <p:cNvPr id="223" name="TextBox 222">
            <a:extLst>
              <a:ext uri="{FF2B5EF4-FFF2-40B4-BE49-F238E27FC236}">
                <a16:creationId xmlns="" xmlns:a16="http://schemas.microsoft.com/office/drawing/2014/main" id="{30D23B44-B746-48C5-8224-590D0C3CF2CC}"/>
              </a:ext>
            </a:extLst>
          </p:cNvPr>
          <p:cNvSpPr txBox="1"/>
          <p:nvPr/>
        </p:nvSpPr>
        <p:spPr>
          <a:xfrm>
            <a:off x="2033073" y="3242966"/>
            <a:ext cx="42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B</a:t>
            </a:r>
            <a:r>
              <a:rPr lang="en-US" altLang="zh-CN" sz="1200"/>
              <a:t>4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="" xmlns:a16="http://schemas.microsoft.com/office/drawing/2014/main" id="{30D23B44-B746-48C5-8224-590D0C3CF2CC}"/>
              </a:ext>
            </a:extLst>
          </p:cNvPr>
          <p:cNvSpPr txBox="1"/>
          <p:nvPr/>
        </p:nvSpPr>
        <p:spPr>
          <a:xfrm>
            <a:off x="4063171" y="3252900"/>
            <a:ext cx="42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r>
              <a:rPr lang="en-US" altLang="zh-CN" sz="1200" dirty="0"/>
              <a:t>5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="" xmlns:a16="http://schemas.microsoft.com/office/drawing/2014/main" id="{30D23B44-B746-48C5-8224-590D0C3CF2CC}"/>
              </a:ext>
            </a:extLst>
          </p:cNvPr>
          <p:cNvSpPr txBox="1"/>
          <p:nvPr/>
        </p:nvSpPr>
        <p:spPr>
          <a:xfrm>
            <a:off x="6095408" y="3267961"/>
            <a:ext cx="42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r>
              <a:rPr lang="en-US" altLang="zh-CN" sz="1200" dirty="0"/>
              <a:t>6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="" xmlns:a16="http://schemas.microsoft.com/office/drawing/2014/main" id="{30D23B44-B746-48C5-8224-590D0C3CF2CC}"/>
              </a:ext>
            </a:extLst>
          </p:cNvPr>
          <p:cNvSpPr txBox="1"/>
          <p:nvPr/>
        </p:nvSpPr>
        <p:spPr>
          <a:xfrm>
            <a:off x="8115368" y="3263556"/>
            <a:ext cx="42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r>
              <a:rPr lang="en-US" altLang="zh-CN" sz="1200" dirty="0"/>
              <a:t>7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="" xmlns:a16="http://schemas.microsoft.com/office/drawing/2014/main" id="{30D23B44-B746-48C5-8224-590D0C3CF2CC}"/>
              </a:ext>
            </a:extLst>
          </p:cNvPr>
          <p:cNvSpPr txBox="1"/>
          <p:nvPr/>
        </p:nvSpPr>
        <p:spPr>
          <a:xfrm>
            <a:off x="10127138" y="3299066"/>
            <a:ext cx="427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  <a:r>
              <a:rPr lang="en-US" altLang="zh-CN" sz="1200" dirty="0"/>
              <a:t>8</a:t>
            </a:r>
          </a:p>
          <a:p>
            <a:endParaRPr lang="en-US" altLang="zh-CN" sz="1200" dirty="0"/>
          </a:p>
        </p:txBody>
      </p:sp>
      <p:sp>
        <p:nvSpPr>
          <p:cNvPr id="228" name="Rectangle 227">
            <a:extLst>
              <a:ext uri="{FF2B5EF4-FFF2-40B4-BE49-F238E27FC236}">
                <a16:creationId xmlns="" xmlns:a16="http://schemas.microsoft.com/office/drawing/2014/main" id="{4D69F466-B472-43C9-9514-2E55A482422D}"/>
              </a:ext>
            </a:extLst>
          </p:cNvPr>
          <p:cNvSpPr/>
          <p:nvPr/>
        </p:nvSpPr>
        <p:spPr>
          <a:xfrm>
            <a:off x="5571703" y="4753285"/>
            <a:ext cx="379989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="" xmlns:a16="http://schemas.microsoft.com/office/drawing/2014/main" id="{1416B399-42DB-4612-9302-AE352F58FED3}"/>
              </a:ext>
            </a:extLst>
          </p:cNvPr>
          <p:cNvCxnSpPr>
            <a:cxnSpLocks/>
          </p:cNvCxnSpPr>
          <p:nvPr/>
        </p:nvCxnSpPr>
        <p:spPr>
          <a:xfrm>
            <a:off x="5487732" y="4094988"/>
            <a:ext cx="273962" cy="6583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="" xmlns:a16="http://schemas.microsoft.com/office/drawing/2014/main" id="{1790511E-13C8-4968-8568-DEB73DC9CBFA}"/>
              </a:ext>
            </a:extLst>
          </p:cNvPr>
          <p:cNvCxnSpPr>
            <a:cxnSpLocks/>
          </p:cNvCxnSpPr>
          <p:nvPr/>
        </p:nvCxnSpPr>
        <p:spPr>
          <a:xfrm>
            <a:off x="12058914" y="4096096"/>
            <a:ext cx="1923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1" name="Table 230">
            <a:extLst>
              <a:ext uri="{FF2B5EF4-FFF2-40B4-BE49-F238E27FC236}">
                <a16:creationId xmlns="" xmlns:a16="http://schemas.microsoft.com/office/drawing/2014/main" id="{4A9FB6EF-F257-4721-810C-6BCA37DEC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743042"/>
              </p:ext>
            </p:extLst>
          </p:nvPr>
        </p:nvGraphicFramePr>
        <p:xfrm>
          <a:off x="12251218" y="3913216"/>
          <a:ext cx="18362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44">
                  <a:extLst>
                    <a:ext uri="{9D8B030D-6E8A-4147-A177-3AD203B41FA5}">
                      <a16:colId xmlns="" xmlns:a16="http://schemas.microsoft.com/office/drawing/2014/main" val="1071305338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692721601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007730606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758172731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4200776747"/>
                    </a:ext>
                  </a:extLst>
                </a:gridCol>
              </a:tblGrid>
              <a:tr h="3256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7548685"/>
                  </a:ext>
                </a:extLst>
              </a:tr>
            </a:tbl>
          </a:graphicData>
        </a:graphic>
      </p:graphicFrame>
      <p:graphicFrame>
        <p:nvGraphicFramePr>
          <p:cNvPr id="232" name="Table 231">
            <a:extLst>
              <a:ext uri="{FF2B5EF4-FFF2-40B4-BE49-F238E27FC236}">
                <a16:creationId xmlns="" xmlns:a16="http://schemas.microsoft.com/office/drawing/2014/main" id="{FF4FF513-B455-4EB6-9EAF-248129131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1730"/>
              </p:ext>
            </p:extLst>
          </p:nvPr>
        </p:nvGraphicFramePr>
        <p:xfrm>
          <a:off x="12251216" y="3542376"/>
          <a:ext cx="183621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054">
                  <a:extLst>
                    <a:ext uri="{9D8B030D-6E8A-4147-A177-3AD203B41FA5}">
                      <a16:colId xmlns="" xmlns:a16="http://schemas.microsoft.com/office/drawing/2014/main" val="649957721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3134788643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4025157239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2286922628"/>
                    </a:ext>
                  </a:extLst>
                </a:gridCol>
              </a:tblGrid>
              <a:tr h="325618"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6404725"/>
                  </a:ext>
                </a:extLst>
              </a:tr>
            </a:tbl>
          </a:graphicData>
        </a:graphic>
      </p:graphicFrame>
      <p:sp>
        <p:nvSpPr>
          <p:cNvPr id="233" name="Rectangle 232">
            <a:extLst>
              <a:ext uri="{FF2B5EF4-FFF2-40B4-BE49-F238E27FC236}">
                <a16:creationId xmlns="" xmlns:a16="http://schemas.microsoft.com/office/drawing/2014/main" id="{E51A2C63-EB7D-405C-ACCD-B4B15B633C25}"/>
              </a:ext>
            </a:extLst>
          </p:cNvPr>
          <p:cNvSpPr/>
          <p:nvPr/>
        </p:nvSpPr>
        <p:spPr>
          <a:xfrm>
            <a:off x="12276352" y="4772446"/>
            <a:ext cx="437175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90</a:t>
            </a: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="" xmlns:a16="http://schemas.microsoft.com/office/drawing/2014/main" id="{F4A8E26F-AF25-46CD-B62F-01B0945397FB}"/>
              </a:ext>
            </a:extLst>
          </p:cNvPr>
          <p:cNvCxnSpPr>
            <a:cxnSpLocks/>
          </p:cNvCxnSpPr>
          <p:nvPr/>
        </p:nvCxnSpPr>
        <p:spPr>
          <a:xfrm>
            <a:off x="12443816" y="4118400"/>
            <a:ext cx="51124" cy="654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="" xmlns:a16="http://schemas.microsoft.com/office/drawing/2014/main" id="{8F07BB18-7BFD-45FD-9F57-80C20B657375}"/>
              </a:ext>
            </a:extLst>
          </p:cNvPr>
          <p:cNvSpPr/>
          <p:nvPr/>
        </p:nvSpPr>
        <p:spPr>
          <a:xfrm>
            <a:off x="12732149" y="4766096"/>
            <a:ext cx="437175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="" xmlns:a16="http://schemas.microsoft.com/office/drawing/2014/main" id="{B72CABFE-95CB-4DD3-95D2-944EA7ABE212}"/>
              </a:ext>
            </a:extLst>
          </p:cNvPr>
          <p:cNvCxnSpPr>
            <a:cxnSpLocks/>
          </p:cNvCxnSpPr>
          <p:nvPr/>
        </p:nvCxnSpPr>
        <p:spPr>
          <a:xfrm>
            <a:off x="12807887" y="4118400"/>
            <a:ext cx="142850" cy="6476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="" xmlns:a16="http://schemas.microsoft.com/office/drawing/2014/main" id="{67FFE80C-42AB-449B-894B-60AE0943EFB1}"/>
              </a:ext>
            </a:extLst>
          </p:cNvPr>
          <p:cNvCxnSpPr>
            <a:cxnSpLocks/>
            <a:endCxn id="240" idx="0"/>
          </p:cNvCxnSpPr>
          <p:nvPr/>
        </p:nvCxnSpPr>
        <p:spPr>
          <a:xfrm>
            <a:off x="8019215" y="2452930"/>
            <a:ext cx="5150111" cy="10894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="" xmlns:a16="http://schemas.microsoft.com/office/drawing/2014/main" id="{8F07BB18-7BFD-45FD-9F57-80C20B657375}"/>
              </a:ext>
            </a:extLst>
          </p:cNvPr>
          <p:cNvSpPr/>
          <p:nvPr/>
        </p:nvSpPr>
        <p:spPr>
          <a:xfrm>
            <a:off x="13217057" y="4779946"/>
            <a:ext cx="437175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98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="" xmlns:a16="http://schemas.microsoft.com/office/drawing/2014/main" id="{B72CABFE-95CB-4DD3-95D2-944EA7ABE212}"/>
              </a:ext>
            </a:extLst>
          </p:cNvPr>
          <p:cNvCxnSpPr>
            <a:cxnSpLocks/>
          </p:cNvCxnSpPr>
          <p:nvPr/>
        </p:nvCxnSpPr>
        <p:spPr>
          <a:xfrm>
            <a:off x="13169324" y="4096096"/>
            <a:ext cx="266321" cy="683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="" xmlns:a16="http://schemas.microsoft.com/office/drawing/2014/main" id="{30D23B44-B746-48C5-8224-590D0C3CF2CC}"/>
              </a:ext>
            </a:extLst>
          </p:cNvPr>
          <p:cNvSpPr txBox="1"/>
          <p:nvPr/>
        </p:nvSpPr>
        <p:spPr>
          <a:xfrm>
            <a:off x="12136057" y="3312916"/>
            <a:ext cx="427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</a:t>
            </a:r>
            <a:r>
              <a:rPr lang="en-US" sz="1200" dirty="0"/>
              <a:t>9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90006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F2CDAA85-9AC2-4350-985C-00A91A907AD4}"/>
              </a:ext>
            </a:extLst>
          </p:cNvPr>
          <p:cNvCxnSpPr>
            <a:cxnSpLocks/>
          </p:cNvCxnSpPr>
          <p:nvPr/>
        </p:nvCxnSpPr>
        <p:spPr>
          <a:xfrm>
            <a:off x="1069708" y="2091660"/>
            <a:ext cx="11289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136B1DC1-96B8-4BFE-907C-5401FD1C6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839026"/>
              </p:ext>
            </p:extLst>
          </p:nvPr>
        </p:nvGraphicFramePr>
        <p:xfrm>
          <a:off x="4740776" y="1507805"/>
          <a:ext cx="165405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810">
                  <a:extLst>
                    <a:ext uri="{9D8B030D-6E8A-4147-A177-3AD203B41FA5}">
                      <a16:colId xmlns="" xmlns:a16="http://schemas.microsoft.com/office/drawing/2014/main" val="1071305338"/>
                    </a:ext>
                  </a:extLst>
                </a:gridCol>
                <a:gridCol w="330810">
                  <a:extLst>
                    <a:ext uri="{9D8B030D-6E8A-4147-A177-3AD203B41FA5}">
                      <a16:colId xmlns="" xmlns:a16="http://schemas.microsoft.com/office/drawing/2014/main" val="2692721601"/>
                    </a:ext>
                  </a:extLst>
                </a:gridCol>
                <a:gridCol w="330810">
                  <a:extLst>
                    <a:ext uri="{9D8B030D-6E8A-4147-A177-3AD203B41FA5}">
                      <a16:colId xmlns="" xmlns:a16="http://schemas.microsoft.com/office/drawing/2014/main" val="2007730606"/>
                    </a:ext>
                  </a:extLst>
                </a:gridCol>
                <a:gridCol w="330810">
                  <a:extLst>
                    <a:ext uri="{9D8B030D-6E8A-4147-A177-3AD203B41FA5}">
                      <a16:colId xmlns="" xmlns:a16="http://schemas.microsoft.com/office/drawing/2014/main" val="2758172731"/>
                    </a:ext>
                  </a:extLst>
                </a:gridCol>
                <a:gridCol w="330810">
                  <a:extLst>
                    <a:ext uri="{9D8B030D-6E8A-4147-A177-3AD203B41FA5}">
                      <a16:colId xmlns="" xmlns:a16="http://schemas.microsoft.com/office/drawing/2014/main" val="42007767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754868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22DD0288-208D-4538-B720-81056EA49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390827"/>
              </p:ext>
            </p:extLst>
          </p:nvPr>
        </p:nvGraphicFramePr>
        <p:xfrm>
          <a:off x="4740774" y="1136965"/>
          <a:ext cx="165404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512">
                  <a:extLst>
                    <a:ext uri="{9D8B030D-6E8A-4147-A177-3AD203B41FA5}">
                      <a16:colId xmlns="" xmlns:a16="http://schemas.microsoft.com/office/drawing/2014/main" val="649957721"/>
                    </a:ext>
                  </a:extLst>
                </a:gridCol>
                <a:gridCol w="413512">
                  <a:extLst>
                    <a:ext uri="{9D8B030D-6E8A-4147-A177-3AD203B41FA5}">
                      <a16:colId xmlns="" xmlns:a16="http://schemas.microsoft.com/office/drawing/2014/main" val="3134788643"/>
                    </a:ext>
                  </a:extLst>
                </a:gridCol>
                <a:gridCol w="413512">
                  <a:extLst>
                    <a:ext uri="{9D8B030D-6E8A-4147-A177-3AD203B41FA5}">
                      <a16:colId xmlns="" xmlns:a16="http://schemas.microsoft.com/office/drawing/2014/main" val="4025157239"/>
                    </a:ext>
                  </a:extLst>
                </a:gridCol>
                <a:gridCol w="413512">
                  <a:extLst>
                    <a:ext uri="{9D8B030D-6E8A-4147-A177-3AD203B41FA5}">
                      <a16:colId xmlns="" xmlns:a16="http://schemas.microsoft.com/office/drawing/2014/main" val="2286922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640472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CA701B0F-8315-4DA8-B7FD-F7847F2D5B6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394830" y="1690685"/>
            <a:ext cx="11289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B3394C2-8E72-491D-A933-2EB98E15E756}"/>
              </a:ext>
            </a:extLst>
          </p:cNvPr>
          <p:cNvSpPr txBox="1"/>
          <p:nvPr/>
        </p:nvSpPr>
        <p:spPr>
          <a:xfrm>
            <a:off x="5370990" y="765094"/>
            <a:ext cx="8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B?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A6C2D89D-F70E-46B7-8641-FD523DADB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93057"/>
              </p:ext>
            </p:extLst>
          </p:nvPr>
        </p:nvGraphicFramePr>
        <p:xfrm>
          <a:off x="914127" y="3434080"/>
          <a:ext cx="18362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44">
                  <a:extLst>
                    <a:ext uri="{9D8B030D-6E8A-4147-A177-3AD203B41FA5}">
                      <a16:colId xmlns="" xmlns:a16="http://schemas.microsoft.com/office/drawing/2014/main" val="1071305338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692721601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007730606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2758172731"/>
                    </a:ext>
                  </a:extLst>
                </a:gridCol>
                <a:gridCol w="367244">
                  <a:extLst>
                    <a:ext uri="{9D8B030D-6E8A-4147-A177-3AD203B41FA5}">
                      <a16:colId xmlns="" xmlns:a16="http://schemas.microsoft.com/office/drawing/2014/main" val="4200776747"/>
                    </a:ext>
                  </a:extLst>
                </a:gridCol>
              </a:tblGrid>
              <a:tr h="3256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75486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F1998829-EBF6-4FD1-B33C-9BDC3979E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990906"/>
              </p:ext>
            </p:extLst>
          </p:nvPr>
        </p:nvGraphicFramePr>
        <p:xfrm>
          <a:off x="914125" y="3063240"/>
          <a:ext cx="183621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054">
                  <a:extLst>
                    <a:ext uri="{9D8B030D-6E8A-4147-A177-3AD203B41FA5}">
                      <a16:colId xmlns="" xmlns:a16="http://schemas.microsoft.com/office/drawing/2014/main" val="649957721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3134788643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4025157239"/>
                    </a:ext>
                  </a:extLst>
                </a:gridCol>
                <a:gridCol w="459054">
                  <a:extLst>
                    <a:ext uri="{9D8B030D-6E8A-4147-A177-3AD203B41FA5}">
                      <a16:colId xmlns="" xmlns:a16="http://schemas.microsoft.com/office/drawing/2014/main" val="2286922628"/>
                    </a:ext>
                  </a:extLst>
                </a:gridCol>
              </a:tblGrid>
              <a:tr h="325618"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640472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821CA2A-B92A-4676-91C5-5CDA42B8610B}"/>
              </a:ext>
            </a:extLst>
          </p:cNvPr>
          <p:cNvSpPr txBox="1"/>
          <p:nvPr/>
        </p:nvSpPr>
        <p:spPr>
          <a:xfrm>
            <a:off x="1544341" y="2691369"/>
            <a:ext cx="89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EBAF3D7-C005-4C94-89FC-9EC0B06E28E7}"/>
              </a:ext>
            </a:extLst>
          </p:cNvPr>
          <p:cNvSpPr/>
          <p:nvPr/>
        </p:nvSpPr>
        <p:spPr>
          <a:xfrm>
            <a:off x="822596" y="4272276"/>
            <a:ext cx="411117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75986A82-ABEA-4944-A732-A9087F785F1D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1028151" y="3618230"/>
            <a:ext cx="48756" cy="6540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A40C042-F6FB-4CB0-8F7F-66F4BC68DD66}"/>
              </a:ext>
            </a:extLst>
          </p:cNvPr>
          <p:cNvSpPr/>
          <p:nvPr/>
        </p:nvSpPr>
        <p:spPr>
          <a:xfrm>
            <a:off x="1278390" y="4272276"/>
            <a:ext cx="411116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096002D8-8D88-4E0D-B719-D2B8277BC7ED}"/>
              </a:ext>
            </a:extLst>
          </p:cNvPr>
          <p:cNvCxnSpPr>
            <a:cxnSpLocks/>
          </p:cNvCxnSpPr>
          <p:nvPr/>
        </p:nvCxnSpPr>
        <p:spPr>
          <a:xfrm>
            <a:off x="1440976" y="3624580"/>
            <a:ext cx="42972" cy="6476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004A1D9-2095-44DA-A792-8B1D5D830EC6}"/>
              </a:ext>
            </a:extLst>
          </p:cNvPr>
          <p:cNvSpPr/>
          <p:nvPr/>
        </p:nvSpPr>
        <p:spPr>
          <a:xfrm>
            <a:off x="1728858" y="4272276"/>
            <a:ext cx="411117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E88D8C8B-EC4E-4499-B398-ECE17A9DB3AF}"/>
              </a:ext>
            </a:extLst>
          </p:cNvPr>
          <p:cNvCxnSpPr>
            <a:cxnSpLocks/>
          </p:cNvCxnSpPr>
          <p:nvPr/>
        </p:nvCxnSpPr>
        <p:spPr>
          <a:xfrm>
            <a:off x="1827549" y="3624580"/>
            <a:ext cx="106864" cy="6476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79808713-AC98-4BFE-8FBE-266C5C8A47F6}"/>
              </a:ext>
            </a:extLst>
          </p:cNvPr>
          <p:cNvSpPr/>
          <p:nvPr/>
        </p:nvSpPr>
        <p:spPr>
          <a:xfrm>
            <a:off x="2184655" y="4272276"/>
            <a:ext cx="451065" cy="328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4DF77A90-4E23-41AE-9A16-470728109A80}"/>
              </a:ext>
            </a:extLst>
          </p:cNvPr>
          <p:cNvCxnSpPr>
            <a:cxnSpLocks/>
          </p:cNvCxnSpPr>
          <p:nvPr/>
        </p:nvCxnSpPr>
        <p:spPr>
          <a:xfrm>
            <a:off x="2184655" y="3624580"/>
            <a:ext cx="225533" cy="6476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="" xmlns:a16="http://schemas.microsoft.com/office/drawing/2014/main" id="{7A8096C9-AB10-4F0F-8031-66F784F01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57634"/>
              </p:ext>
            </p:extLst>
          </p:nvPr>
        </p:nvGraphicFramePr>
        <p:xfrm>
          <a:off x="4740774" y="3057875"/>
          <a:ext cx="155359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3592">
                  <a:extLst>
                    <a:ext uri="{9D8B030D-6E8A-4147-A177-3AD203B41FA5}">
                      <a16:colId xmlns="" xmlns:a16="http://schemas.microsoft.com/office/drawing/2014/main" val="3944873927"/>
                    </a:ext>
                  </a:extLst>
                </a:gridCol>
              </a:tblGrid>
              <a:tr h="214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7666435"/>
                  </a:ext>
                </a:extLst>
              </a:tr>
              <a:tr h="214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8128315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8133AD79-8CDC-41D2-98AF-7B9ACAD3D76B}"/>
              </a:ext>
            </a:extLst>
          </p:cNvPr>
          <p:cNvSpPr/>
          <p:nvPr/>
        </p:nvSpPr>
        <p:spPr>
          <a:xfrm>
            <a:off x="6294366" y="3057879"/>
            <a:ext cx="341790" cy="2701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1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46AB08A6-28C5-4236-BB74-829F2617D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9916"/>
              </p:ext>
            </p:extLst>
          </p:nvPr>
        </p:nvGraphicFramePr>
        <p:xfrm>
          <a:off x="5476149" y="1146578"/>
          <a:ext cx="155359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3592">
                  <a:extLst>
                    <a:ext uri="{9D8B030D-6E8A-4147-A177-3AD203B41FA5}">
                      <a16:colId xmlns="" xmlns:a16="http://schemas.microsoft.com/office/drawing/2014/main" val="3944873927"/>
                    </a:ext>
                  </a:extLst>
                </a:gridCol>
              </a:tblGrid>
              <a:tr h="214996">
                <a:tc>
                  <a:txBody>
                    <a:bodyPr/>
                    <a:lstStyle/>
                    <a:p>
                      <a:r>
                        <a:rPr lang="en-US" dirty="0"/>
                        <a:t>(01)000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7666435"/>
                  </a:ext>
                </a:extLst>
              </a:tr>
              <a:tr h="214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812831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45E5B64-C7E2-4249-BD80-86E3EF45FA27}"/>
              </a:ext>
            </a:extLst>
          </p:cNvPr>
          <p:cNvSpPr/>
          <p:nvPr/>
        </p:nvSpPr>
        <p:spPr>
          <a:xfrm>
            <a:off x="7029741" y="1146582"/>
            <a:ext cx="341790" cy="2701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4AF1967B-37B2-40EF-A315-81D8D8A4E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291013"/>
              </p:ext>
            </p:extLst>
          </p:nvPr>
        </p:nvGraphicFramePr>
        <p:xfrm>
          <a:off x="907601" y="2693275"/>
          <a:ext cx="249117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5586">
                  <a:extLst>
                    <a:ext uri="{9D8B030D-6E8A-4147-A177-3AD203B41FA5}">
                      <a16:colId xmlns="" xmlns:a16="http://schemas.microsoft.com/office/drawing/2014/main" val="3147250924"/>
                    </a:ext>
                  </a:extLst>
                </a:gridCol>
                <a:gridCol w="1245586">
                  <a:extLst>
                    <a:ext uri="{9D8B030D-6E8A-4147-A177-3AD203B41FA5}">
                      <a16:colId xmlns="" xmlns:a16="http://schemas.microsoft.com/office/drawing/2014/main" val="1419580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68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253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771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5197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945356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C76919A-CC09-4C9A-A062-E408F6937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391"/>
              </p:ext>
            </p:extLst>
          </p:nvPr>
        </p:nvGraphicFramePr>
        <p:xfrm>
          <a:off x="467621" y="392303"/>
          <a:ext cx="402942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9927">
                  <a:extLst>
                    <a:ext uri="{9D8B030D-6E8A-4147-A177-3AD203B41FA5}">
                      <a16:colId xmlns="" xmlns:a16="http://schemas.microsoft.com/office/drawing/2014/main" val="1682582526"/>
                    </a:ext>
                  </a:extLst>
                </a:gridCol>
                <a:gridCol w="1469501">
                  <a:extLst>
                    <a:ext uri="{9D8B030D-6E8A-4147-A177-3AD203B41FA5}">
                      <a16:colId xmlns="" xmlns:a16="http://schemas.microsoft.com/office/drawing/2014/main" val="406249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</a:t>
                      </a:r>
                      <a:r>
                        <a:rPr lang="en-US" dirty="0" smtClean="0"/>
                        <a:t>buckets(N)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069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</a:t>
                      </a:r>
                      <a:r>
                        <a:rPr lang="en-US" dirty="0" smtClean="0"/>
                        <a:t>bits(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421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Number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of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records(r)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Ratio r/N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D09A938D-9566-45C4-B351-05DA8EFCC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98600"/>
              </p:ext>
            </p:extLst>
          </p:nvPr>
        </p:nvGraphicFramePr>
        <p:xfrm>
          <a:off x="5476149" y="2044702"/>
          <a:ext cx="155359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3592">
                  <a:extLst>
                    <a:ext uri="{9D8B030D-6E8A-4147-A177-3AD203B41FA5}">
                      <a16:colId xmlns="" xmlns:a16="http://schemas.microsoft.com/office/drawing/2014/main" val="3944873927"/>
                    </a:ext>
                  </a:extLst>
                </a:gridCol>
              </a:tblGrid>
              <a:tr h="2149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(01)</a:t>
                      </a:r>
                      <a:r>
                        <a:rPr lang="en-US" altLang="zh-CN" dirty="0" smtClean="0"/>
                        <a:t>001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7666435"/>
                  </a:ext>
                </a:extLst>
              </a:tr>
              <a:tr h="2149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812831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379CBA5A-F524-4E05-A375-A9FD1C542999}"/>
              </a:ext>
            </a:extLst>
          </p:cNvPr>
          <p:cNvSpPr/>
          <p:nvPr/>
        </p:nvSpPr>
        <p:spPr>
          <a:xfrm>
            <a:off x="7029741" y="2044706"/>
            <a:ext cx="341790" cy="2701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0F964E8F-A33F-4420-9527-27D005BF2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93538"/>
              </p:ext>
            </p:extLst>
          </p:nvPr>
        </p:nvGraphicFramePr>
        <p:xfrm>
          <a:off x="5476149" y="2942826"/>
          <a:ext cx="155359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3592">
                  <a:extLst>
                    <a:ext uri="{9D8B030D-6E8A-4147-A177-3AD203B41FA5}">
                      <a16:colId xmlns="" xmlns:a16="http://schemas.microsoft.com/office/drawing/2014/main" val="3944873927"/>
                    </a:ext>
                  </a:extLst>
                </a:gridCol>
              </a:tblGrid>
              <a:tr h="214996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smtClean="0"/>
                        <a:t>01)</a:t>
                      </a:r>
                      <a:r>
                        <a:rPr lang="en-US" altLang="zh-CN" dirty="0" smtClean="0"/>
                        <a:t>010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7666435"/>
                  </a:ext>
                </a:extLst>
              </a:tr>
              <a:tr h="214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812831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D46429D-A37B-4FB2-A06A-FCFABBDB30A0}"/>
              </a:ext>
            </a:extLst>
          </p:cNvPr>
          <p:cNvSpPr/>
          <p:nvPr/>
        </p:nvSpPr>
        <p:spPr>
          <a:xfrm>
            <a:off x="7029741" y="2942830"/>
            <a:ext cx="341790" cy="2701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47130059-5B94-42C6-B2B0-F788A0F4A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979191"/>
              </p:ext>
            </p:extLst>
          </p:nvPr>
        </p:nvGraphicFramePr>
        <p:xfrm>
          <a:off x="5476149" y="3840950"/>
          <a:ext cx="155359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3592">
                  <a:extLst>
                    <a:ext uri="{9D8B030D-6E8A-4147-A177-3AD203B41FA5}">
                      <a16:colId xmlns="" xmlns:a16="http://schemas.microsoft.com/office/drawing/2014/main" val="3944873927"/>
                    </a:ext>
                  </a:extLst>
                </a:gridCol>
              </a:tblGrid>
              <a:tr h="214996">
                <a:tc>
                  <a:txBody>
                    <a:bodyPr/>
                    <a:lstStyle/>
                    <a:p>
                      <a:r>
                        <a:rPr lang="en-US" dirty="0"/>
                        <a:t>(01)011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7666435"/>
                  </a:ext>
                </a:extLst>
              </a:tr>
              <a:tr h="214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812831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1BC1734-DC1B-41AF-A607-51C4B223BE48}"/>
              </a:ext>
            </a:extLst>
          </p:cNvPr>
          <p:cNvSpPr/>
          <p:nvPr/>
        </p:nvSpPr>
        <p:spPr>
          <a:xfrm>
            <a:off x="7029741" y="3840954"/>
            <a:ext cx="341790" cy="2701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1454D936-4AFE-47C1-9CC2-40D76F8C8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95650"/>
              </p:ext>
            </p:extLst>
          </p:nvPr>
        </p:nvGraphicFramePr>
        <p:xfrm>
          <a:off x="5476149" y="4739074"/>
          <a:ext cx="1553592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3592">
                  <a:extLst>
                    <a:ext uri="{9D8B030D-6E8A-4147-A177-3AD203B41FA5}">
                      <a16:colId xmlns="" xmlns:a16="http://schemas.microsoft.com/office/drawing/2014/main" val="3944873927"/>
                    </a:ext>
                  </a:extLst>
                </a:gridCol>
              </a:tblGrid>
              <a:tr h="214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(10)100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7666435"/>
                  </a:ext>
                </a:extLst>
              </a:tr>
              <a:tr h="2149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812831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9835DDF-9666-4EE3-90CB-4808D8467101}"/>
              </a:ext>
            </a:extLst>
          </p:cNvPr>
          <p:cNvSpPr/>
          <p:nvPr/>
        </p:nvSpPr>
        <p:spPr>
          <a:xfrm>
            <a:off x="7029741" y="4739078"/>
            <a:ext cx="341790" cy="2701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FD6ADB0C-BDF8-445A-B252-EF8E228DA8C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768459" y="1512338"/>
            <a:ext cx="2707690" cy="1352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63F8E212-AD45-46CC-B5C0-9C4A4465E28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768459" y="2410462"/>
            <a:ext cx="2707690" cy="8346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FD6F1926-5D33-4239-B641-44C11CFE94D6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768459" y="3308590"/>
            <a:ext cx="2707690" cy="346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E87CDEC0-9485-4EE7-8101-F01D726F129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768459" y="3991219"/>
            <a:ext cx="2707690" cy="215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603E2822-B914-4C3B-A7BF-D130DF19DE6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68459" y="4373314"/>
            <a:ext cx="2707690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97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94</Words>
  <Application>Microsoft Macintosh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DengXian</vt:lpstr>
      <vt:lpstr>MS Reference Sans Serif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2019-10-22T03:07:22Z</dcterms:created>
  <dcterms:modified xsi:type="dcterms:W3CDTF">2019-10-22T03:08:42Z</dcterms:modified>
</cp:coreProperties>
</file>