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handoutMasterIdLst>
    <p:handoutMasterId r:id="rId7"/>
  </p:handoutMasterIdLst>
  <p:sldIdLst>
    <p:sldId id="460" r:id="rId3"/>
    <p:sldId id="470" r:id="rId4"/>
    <p:sldId id="4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207" autoAdjust="0"/>
    <p:restoredTop sz="89692" autoAdjust="0"/>
  </p:normalViewPr>
  <p:slideViewPr>
    <p:cSldViewPr snapToGrid="0">
      <p:cViewPr varScale="1">
        <p:scale>
          <a:sx n="73" d="100"/>
          <a:sy n="73" d="100"/>
        </p:scale>
        <p:origin x="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488909" y="1976167"/>
            <a:ext cx="7174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7C8C6E"/>
                </a:solidFill>
                <a:latin typeface="Times New Roman" panose="02020603050405020304" pitchFamily="18" charset="0"/>
                <a:ea typeface="方正正黑简体" panose="02000000000000000000" pitchFamily="2" charset="-122"/>
                <a:cs typeface="Times New Roman" panose="02020603050405020304" pitchFamily="18" charset="0"/>
                <a:sym typeface="+mn-lt"/>
              </a:rPr>
              <a:t>Team 11: Low-cost sensor for seamless road quality monitoring</a:t>
            </a:r>
            <a:endParaRPr lang="zh-CN" altLang="en-US" sz="3200" dirty="0">
              <a:solidFill>
                <a:srgbClr val="7C8C6E"/>
              </a:solidFill>
              <a:latin typeface="Times New Roman" panose="02020603050405020304" pitchFamily="18" charset="0"/>
              <a:ea typeface="方正正黑简体" panose="020000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1982500" y="4279699"/>
            <a:ext cx="8227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Team: Yuhang Chen, </a:t>
            </a:r>
            <a:r>
              <a:rPr lang="en-US" altLang="zh-CN" sz="2400" dirty="0" err="1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Zhengwei</a:t>
            </a:r>
            <a:r>
              <a:rPr lang="en-US" altLang="zh-CN" sz="2400" dirty="0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Dai, Yichen Li, </a:t>
            </a:r>
            <a:r>
              <a:rPr lang="en-US" altLang="zh-CN" sz="2400" dirty="0" err="1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Yihang</a:t>
            </a:r>
            <a:r>
              <a:rPr lang="en-US" altLang="zh-CN" sz="2400" dirty="0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Yang</a:t>
            </a:r>
            <a:endParaRPr lang="zh-CN" altLang="en-US" sz="2400" dirty="0">
              <a:solidFill>
                <a:srgbClr val="98A58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7714EB-771F-4CA5-9D76-A47065392667}"/>
              </a:ext>
            </a:extLst>
          </p:cNvPr>
          <p:cNvSpPr txBox="1"/>
          <p:nvPr/>
        </p:nvSpPr>
        <p:spPr>
          <a:xfrm>
            <a:off x="2574743" y="3262246"/>
            <a:ext cx="7305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Utilizing the information collected by the sensors on vehicles to monitor the real-time road quality </a:t>
            </a:r>
            <a:endParaRPr lang="zh-CN" alt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770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SMART goals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899385" y="1583293"/>
            <a:ext cx="9316331" cy="2711990"/>
            <a:chOff x="403599" y="3406864"/>
            <a:chExt cx="9316331" cy="271199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>
              <a:cxnSpLocks/>
            </p:cNvCxnSpPr>
            <p:nvPr/>
          </p:nvCxnSpPr>
          <p:spPr>
            <a:xfrm>
              <a:off x="786266" y="3481941"/>
              <a:ext cx="8933664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1856228" y="341610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8804929" y="3406864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414179" y="341610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3961995" y="3425349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9629897" y="342534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1910487" y="352462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453292" y="4205620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4.3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403599" y="5843687"/>
              <a:ext cx="2622278" cy="2751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285750" indent="-285750">
                <a:lnSpc>
                  <a:spcPts val="25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Sensor testing</a:t>
              </a:r>
            </a:p>
            <a:p>
              <a:pPr marL="285750" indent="-285750">
                <a:lnSpc>
                  <a:spcPts val="25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Server design</a:t>
              </a:r>
            </a:p>
            <a:p>
              <a:pPr marL="285750" indent="-285750">
                <a:lnSpc>
                  <a:spcPts val="25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Survey for filtering subsystem and feature extraction</a:t>
              </a:r>
            </a:p>
            <a:p>
              <a:pPr marL="285750" indent="-285750">
                <a:lnSpc>
                  <a:spcPts val="25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3997293" y="3536200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537330" y="4228770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4.10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468439" y="3562136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6011244" y="4254804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…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8862600" y="3524624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8401993" y="4205620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4.24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C9AF9B8E-D248-49D4-8147-9ADE6DEB58DD}"/>
              </a:ext>
            </a:extLst>
          </p:cNvPr>
          <p:cNvSpPr/>
          <p:nvPr/>
        </p:nvSpPr>
        <p:spPr>
          <a:xfrm>
            <a:off x="1780006" y="4078650"/>
            <a:ext cx="2035139" cy="271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500"/>
              </a:lnSpc>
              <a:spcBef>
                <a:spcPct val="0"/>
              </a:spcBef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AFE2D0E-EEFA-4700-8C25-EF718B8F3B99}"/>
              </a:ext>
            </a:extLst>
          </p:cNvPr>
          <p:cNvSpPr/>
          <p:nvPr/>
        </p:nvSpPr>
        <p:spPr>
          <a:xfrm>
            <a:off x="3272830" y="4629615"/>
            <a:ext cx="2622278" cy="257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Connection between sensor and microcontroller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WIFI module building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Survey for segmentation subsystem and classification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D78E13-63D2-482B-B7F3-6DAB601C5DA9}"/>
              </a:ext>
            </a:extLst>
          </p:cNvPr>
          <p:cNvSpPr/>
          <p:nvPr/>
        </p:nvSpPr>
        <p:spPr>
          <a:xfrm>
            <a:off x="8043834" y="4591247"/>
            <a:ext cx="2622278" cy="257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Build the PCB board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Implement the data process on server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Send signal from PCB to server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1205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Tasks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295ECB2-AA7D-419A-BD8E-87C2411B33C9}"/>
              </a:ext>
            </a:extLst>
          </p:cNvPr>
          <p:cNvSpPr txBox="1"/>
          <p:nvPr/>
        </p:nvSpPr>
        <p:spPr>
          <a:xfrm>
            <a:off x="1015716" y="1003322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Sensor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ECC93-BB62-4050-AA41-D2C5900AE228}"/>
              </a:ext>
            </a:extLst>
          </p:cNvPr>
          <p:cNvSpPr txBox="1"/>
          <p:nvPr/>
        </p:nvSpPr>
        <p:spPr>
          <a:xfrm>
            <a:off x="6696099" y="9801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Server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EB25F-9B6E-463E-B996-C20887DF4AA4}"/>
              </a:ext>
            </a:extLst>
          </p:cNvPr>
          <p:cNvSpPr txBox="1"/>
          <p:nvPr/>
        </p:nvSpPr>
        <p:spPr>
          <a:xfrm>
            <a:off x="1038906" y="3670576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Filtering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2FCE2-4BCC-49A1-84ED-5C7EB132CC27}"/>
              </a:ext>
            </a:extLst>
          </p:cNvPr>
          <p:cNvSpPr txBox="1"/>
          <p:nvPr/>
        </p:nvSpPr>
        <p:spPr>
          <a:xfrm>
            <a:off x="6915422" y="3670576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Feature extraction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4CDB8E-F934-4432-8FDC-786A4820A581}"/>
              </a:ext>
            </a:extLst>
          </p:cNvPr>
          <p:cNvSpPr txBox="1"/>
          <p:nvPr/>
        </p:nvSpPr>
        <p:spPr>
          <a:xfrm>
            <a:off x="295631" y="1584379"/>
            <a:ext cx="4771364" cy="2310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Purchase and check the model and PIN of each sensor is correct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Test the data output of each sensor on the bread board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Connect the sensors to MCU and test data transmission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BB4C485-F78B-4EBA-82CC-697158707CDB}"/>
              </a:ext>
            </a:extLst>
          </p:cNvPr>
          <p:cNvSpPr txBox="1"/>
          <p:nvPr/>
        </p:nvSpPr>
        <p:spPr>
          <a:xfrm>
            <a:off x="5381683" y="1561196"/>
            <a:ext cx="6096000" cy="1669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Step1. Connect ESP8266 with Stem32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Step2. Initialize ESP8266 Model: AP and STA mode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Step3. Establish TCP/IP and use python socket to build TCP/IP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Step4. Use python flask and html to build the HTTP server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Step5. Sent data from Stem32 by IP address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47D1FD-9B63-4482-927D-3F748A68DE5E}"/>
              </a:ext>
            </a:extLst>
          </p:cNvPr>
          <p:cNvSpPr txBox="1"/>
          <p:nvPr/>
        </p:nvSpPr>
        <p:spPr>
          <a:xfrm>
            <a:off x="5279980" y="4371109"/>
            <a:ext cx="6096000" cy="1028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FFT to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analyze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overall situation of the road. (roughness)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DWT to analyze the problems happen in part of the road. (normal, pothole, and transverse)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FE2D0E-EEFA-4700-8C25-EF718B8F3B99}"/>
              </a:ext>
            </a:extLst>
          </p:cNvPr>
          <p:cNvSpPr/>
          <p:nvPr/>
        </p:nvSpPr>
        <p:spPr>
          <a:xfrm>
            <a:off x="299903" y="4371109"/>
            <a:ext cx="5081780" cy="1859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1. Apply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fft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to observe cut-off frequency of sensors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2. Low-pass filter for acceleration+ High-pass filter for angular velocity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3. Attitudinal Data Calculation with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AutoNum type="arabicParenBoth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Linear Kalman Filter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AutoNum type="arabicParenBoth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First Order Complementary Filter</a:t>
            </a:r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/>
      <p:bldP spid="11" grpId="0" bldLvl="0"/>
      <p:bldP spid="13" grpId="0" bldLvl="0"/>
      <p:bldP spid="15" grpId="0" bldLvl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12338</TotalTime>
  <Words>245</Words>
  <Application>Microsoft Office PowerPoint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微软雅黑</vt:lpstr>
      <vt:lpstr>Arial</vt:lpstr>
      <vt:lpstr>Calibri</vt:lpstr>
      <vt:lpstr>Times New Roman</vt:lpstr>
      <vt:lpstr>第一PPT，www.1ppt.com​</vt:lpstr>
      <vt:lpstr>自定义设计方案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Li, Yichen</cp:lastModifiedBy>
  <cp:revision>713</cp:revision>
  <dcterms:created xsi:type="dcterms:W3CDTF">2019-07-04T08:14:45Z</dcterms:created>
  <dcterms:modified xsi:type="dcterms:W3CDTF">2022-04-01T01:41:14Z</dcterms:modified>
</cp:coreProperties>
</file>