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e Hähni" userId="95dd77c48bcea5d1" providerId="LiveId" clId="{487E2559-D764-4796-8C53-6975F91993DD}"/>
    <pc:docChg chg="custSel modSld">
      <pc:chgData name="Claude Hähni" userId="95dd77c48bcea5d1" providerId="LiveId" clId="{487E2559-D764-4796-8C53-6975F91993DD}" dt="2017-09-03T17:42:54.998" v="244" actId="790"/>
      <pc:docMkLst>
        <pc:docMk/>
      </pc:docMkLst>
      <pc:sldChg chg="addSp modSp">
        <pc:chgData name="Claude Hähni" userId="95dd77c48bcea5d1" providerId="LiveId" clId="{487E2559-D764-4796-8C53-6975F91993DD}" dt="2017-09-03T17:42:54.998" v="244" actId="790"/>
        <pc:sldMkLst>
          <pc:docMk/>
          <pc:sldMk cId="1022981691" sldId="256"/>
        </pc:sldMkLst>
        <pc:spChg chg="mod">
          <ac:chgData name="Claude Hähni" userId="95dd77c48bcea5d1" providerId="LiveId" clId="{487E2559-D764-4796-8C53-6975F91993DD}" dt="2017-09-03T17:42:54.998" v="244" actId="790"/>
          <ac:spMkLst>
            <pc:docMk/>
            <pc:sldMk cId="1022981691" sldId="256"/>
            <ac:spMk id="4" creationId="{9F62A49F-2ABA-482C-A7A1-2C39AC5275EE}"/>
          </ac:spMkLst>
        </pc:spChg>
        <pc:spChg chg="mod">
          <ac:chgData name="Claude Hähni" userId="95dd77c48bcea5d1" providerId="LiveId" clId="{487E2559-D764-4796-8C53-6975F91993DD}" dt="2017-09-03T17:42:54.998" v="244" actId="790"/>
          <ac:spMkLst>
            <pc:docMk/>
            <pc:sldMk cId="1022981691" sldId="256"/>
            <ac:spMk id="5" creationId="{1757C3C1-1D68-4863-9DA1-FE16ADC633E1}"/>
          </ac:spMkLst>
        </pc:spChg>
        <pc:spChg chg="mod">
          <ac:chgData name="Claude Hähni" userId="95dd77c48bcea5d1" providerId="LiveId" clId="{487E2559-D764-4796-8C53-6975F91993DD}" dt="2017-09-03T17:42:54.998" v="244" actId="790"/>
          <ac:spMkLst>
            <pc:docMk/>
            <pc:sldMk cId="1022981691" sldId="256"/>
            <ac:spMk id="6" creationId="{B323CC39-3809-4469-9094-761B50299C38}"/>
          </ac:spMkLst>
        </pc:spChg>
        <pc:spChg chg="mod">
          <ac:chgData name="Claude Hähni" userId="95dd77c48bcea5d1" providerId="LiveId" clId="{487E2559-D764-4796-8C53-6975F91993DD}" dt="2017-09-03T17:42:54.998" v="244" actId="790"/>
          <ac:spMkLst>
            <pc:docMk/>
            <pc:sldMk cId="1022981691" sldId="256"/>
            <ac:spMk id="8" creationId="{02A2350D-C5F7-4DB4-8A4E-CC5164255547}"/>
          </ac:spMkLst>
        </pc:spChg>
        <pc:spChg chg="add mod">
          <ac:chgData name="Claude Hähni" userId="95dd77c48bcea5d1" providerId="LiveId" clId="{487E2559-D764-4796-8C53-6975F91993DD}" dt="2017-09-03T17:42:54.998" v="244" actId="790"/>
          <ac:spMkLst>
            <pc:docMk/>
            <pc:sldMk cId="1022981691" sldId="256"/>
            <ac:spMk id="24" creationId="{03DDA67B-EB7B-46D1-A2F1-EEC86231AAFA}"/>
          </ac:spMkLst>
        </pc:spChg>
        <pc:spChg chg="add mod">
          <ac:chgData name="Claude Hähni" userId="95dd77c48bcea5d1" providerId="LiveId" clId="{487E2559-D764-4796-8C53-6975F91993DD}" dt="2017-09-03T17:42:54.998" v="244" actId="790"/>
          <ac:spMkLst>
            <pc:docMk/>
            <pc:sldMk cId="1022981691" sldId="256"/>
            <ac:spMk id="26" creationId="{B9ED5B68-2EF6-4521-9897-F86DC7B894F4}"/>
          </ac:spMkLst>
        </pc:spChg>
        <pc:spChg chg="add mod">
          <ac:chgData name="Claude Hähni" userId="95dd77c48bcea5d1" providerId="LiveId" clId="{487E2559-D764-4796-8C53-6975F91993DD}" dt="2017-09-03T17:42:54.998" v="244" actId="790"/>
          <ac:spMkLst>
            <pc:docMk/>
            <pc:sldMk cId="1022981691" sldId="256"/>
            <ac:spMk id="27" creationId="{ECB08CBE-B103-458F-8E3D-60F3D92E9B04}"/>
          </ac:spMkLst>
        </pc:spChg>
        <pc:spChg chg="add mod">
          <ac:chgData name="Claude Hähni" userId="95dd77c48bcea5d1" providerId="LiveId" clId="{487E2559-D764-4796-8C53-6975F91993DD}" dt="2017-09-03T17:42:54.998" v="244" actId="790"/>
          <ac:spMkLst>
            <pc:docMk/>
            <pc:sldMk cId="1022981691" sldId="256"/>
            <ac:spMk id="28" creationId="{01D736D9-BC6F-4F4A-8F14-C2A5A1741591}"/>
          </ac:spMkLst>
        </pc:spChg>
        <pc:spChg chg="add mod">
          <ac:chgData name="Claude Hähni" userId="95dd77c48bcea5d1" providerId="LiveId" clId="{487E2559-D764-4796-8C53-6975F91993DD}" dt="2017-09-03T17:42:54.998" v="244" actId="790"/>
          <ac:spMkLst>
            <pc:docMk/>
            <pc:sldMk cId="1022981691" sldId="256"/>
            <ac:spMk id="34" creationId="{B8D5C8B0-FFBA-4E4C-B04C-E28C99B03202}"/>
          </ac:spMkLst>
        </pc:spChg>
        <pc:spChg chg="add mod">
          <ac:chgData name="Claude Hähni" userId="95dd77c48bcea5d1" providerId="LiveId" clId="{487E2559-D764-4796-8C53-6975F91993DD}" dt="2017-09-03T17:42:54.998" v="244" actId="790"/>
          <ac:spMkLst>
            <pc:docMk/>
            <pc:sldMk cId="1022981691" sldId="256"/>
            <ac:spMk id="35" creationId="{98F5FF28-4BF3-4418-B9F0-1017800A7666}"/>
          </ac:spMkLst>
        </pc:spChg>
        <pc:cxnChg chg="mod">
          <ac:chgData name="Claude Hähni" userId="95dd77c48bcea5d1" providerId="LiveId" clId="{487E2559-D764-4796-8C53-6975F91993DD}" dt="2017-09-03T17:31:44.181" v="81" actId="1076"/>
          <ac:cxnSpMkLst>
            <pc:docMk/>
            <pc:sldMk cId="1022981691" sldId="256"/>
            <ac:cxnSpMk id="10" creationId="{54C6C499-87B3-479A-90E3-D1811C019424}"/>
          </ac:cxnSpMkLst>
        </pc:cxnChg>
        <pc:cxnChg chg="add mod">
          <ac:chgData name="Claude Hähni" userId="95dd77c48bcea5d1" providerId="LiveId" clId="{487E2559-D764-4796-8C53-6975F91993DD}" dt="2017-09-03T17:35:25.506" v="198" actId="14100"/>
          <ac:cxnSpMkLst>
            <pc:docMk/>
            <pc:sldMk cId="1022981691" sldId="256"/>
            <ac:cxnSpMk id="30" creationId="{5F1AB5EB-2A8C-43BB-8B0D-2D7724E56C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8FF1C-01A3-4360-990F-104F26601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526E5-60B6-4328-A0FC-5D41A5F37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2FB3AE-C092-4AD2-BA7F-DFC86201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876D6-1DB2-4C84-91DE-0CD02D96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783F-571C-438D-9FE7-634F40E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97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AB146-3B84-4AB7-A995-91CD2462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07F07D-58A8-4206-9258-3A9B8F22C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D2F638-79A2-4659-A05B-FC5C219E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152808-5741-46A2-9D86-A35DFC77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1F285-D9D9-4883-B822-CC159C85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10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99C10F-DC33-4B9A-A295-C6CB80A25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95F857-6E20-4AE9-8D9D-711593C4B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AA6BD-76D3-4330-9FD8-4B8484CE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EC4AE-B041-4936-8459-F97F8775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D9A311-5A20-4EB5-8720-4335321C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050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F2459-6B26-4843-BE51-227170B7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97D3C-ED30-4494-A434-1ACDB7EE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FE02D7-3B32-4FB3-A141-8122D450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159B28-1C5E-4364-A002-8CFE9B40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796C-B2B7-4B99-B699-5372F6D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667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982A5-11D0-4A57-8E7E-03975F85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911FB1-6031-4F9D-B3CB-CF41C3E77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EFC77-9390-42C7-96F3-B3A568B3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BA5E5-D4ED-4BF8-86B2-B1388A5A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01CF8-130E-416E-9A67-AC0C2CD6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4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F3D21-975B-4AE2-85EC-6CCE033A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8D059-F272-442B-8C54-720B2F781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19A95C-CCFE-48DB-B99B-E6A31FB1E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93AC4-12F6-4095-A58B-80A19A0A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30E0B6-25C8-4974-AF49-FC580932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0FF626-0F35-473A-B4CA-6714307A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6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32960-D80C-4AE6-AA4B-0E2F4E23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18ED4A-B1F6-4F63-9464-8DCD901C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57372D-460F-47AE-A219-09A84A3EF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4C16A0-4976-43DA-8D7A-CC81F4AAE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E2DD5D-7BC2-4221-9DF0-792355420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7C32EC-8883-4E38-9DD5-E1868948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4440D2-BDC7-49B9-9367-84B0DB14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840078-341B-4D76-A98C-5CE84668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795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96B5A-1696-4D26-B3AB-76E12283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F96683-2933-422A-81DB-08E1D92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BA90EA-84E6-40E6-981D-0BE12409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CB4DE-A943-4708-8AF3-7505D769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529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C3E205-E204-4C37-B751-00B81C24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A4A772-0FC8-4B95-A0F0-94AFB400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1CFCB-3E78-4793-8F62-261D6E61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1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6C83C-DBF8-4ED6-BD1D-DD19A9FC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6AB11A-4A53-4792-9140-17F18C68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5AF415-CF6B-4907-A9D0-BAE6030E5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EFC850-8E2B-473A-86BA-F5C0CCDB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B30413-2CB5-4482-B15A-23DBC6C7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D6DAFD-4AA0-403A-9FD6-93BF9E61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5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7250F-24B2-4C94-9D8E-1B09D22B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70654D-1F02-455C-B947-722668658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36F48F-C6AD-4425-A222-192B0A7CA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0A6092-3875-4CE8-8451-F4AAA7C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6B9D62-FEA8-48AA-BF76-D70185A5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5A4DFC-2C9A-44E3-BCB1-57D60185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56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48D5A8-0FC8-45C3-AEE8-2ED0A73C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AA439-B55A-486D-BC5B-BB16552F2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C4A43C-C41F-4209-BFF2-469B3212A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A2F8-7878-4FF5-AD78-27E57D558E70}" type="datetimeFigureOut">
              <a:rPr lang="de-CH" smtClean="0"/>
              <a:t>03.09.2017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145A6-B2DA-458C-BEF8-5834D03A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F476D-282A-4F41-8541-A3E7E9322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83CC7-C60F-43C9-A4DC-0EC6F0C75D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1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F62A49F-2ABA-482C-A7A1-2C39AC5275EE}"/>
              </a:ext>
            </a:extLst>
          </p:cNvPr>
          <p:cNvSpPr/>
          <p:nvPr/>
        </p:nvSpPr>
        <p:spPr>
          <a:xfrm>
            <a:off x="4609161" y="4396702"/>
            <a:ext cx="1981200" cy="91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Backend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757C3C1-1D68-4863-9DA1-FE16ADC633E1}"/>
              </a:ext>
            </a:extLst>
          </p:cNvPr>
          <p:cNvSpPr/>
          <p:nvPr/>
        </p:nvSpPr>
        <p:spPr>
          <a:xfrm>
            <a:off x="4609161" y="1978571"/>
            <a:ext cx="1981200" cy="91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Web Interface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23CC39-3809-4469-9094-761B50299C38}"/>
              </a:ext>
            </a:extLst>
          </p:cNvPr>
          <p:cNvSpPr/>
          <p:nvPr/>
        </p:nvSpPr>
        <p:spPr>
          <a:xfrm>
            <a:off x="537529" y="1978570"/>
            <a:ext cx="1981200" cy="91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User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2A2350D-C5F7-4DB4-8A4E-CC5164255547}"/>
              </a:ext>
            </a:extLst>
          </p:cNvPr>
          <p:cNvSpPr/>
          <p:nvPr/>
        </p:nvSpPr>
        <p:spPr>
          <a:xfrm>
            <a:off x="9033641" y="1978570"/>
            <a:ext cx="1981200" cy="91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reCAPTCHA Service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4C6C499-87B3-479A-90E3-D1811C019424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518729" y="2438398"/>
            <a:ext cx="2090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B2DD8AC-FC67-4B07-BF7E-3B2B6376C0A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6590361" y="2438398"/>
            <a:ext cx="2443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1907990-C16B-418A-B924-2A756AA28D7D}"/>
              </a:ext>
            </a:extLst>
          </p:cNvPr>
          <p:cNvCxnSpPr>
            <a:cxnSpLocks/>
          </p:cNvCxnSpPr>
          <p:nvPr/>
        </p:nvCxnSpPr>
        <p:spPr>
          <a:xfrm>
            <a:off x="5505168" y="2898224"/>
            <a:ext cx="0" cy="149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3553BC8-8B04-45F8-B1C3-29B99113AA56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6590361" y="2898225"/>
            <a:ext cx="3433880" cy="1958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1A6B2C1-F259-43BA-9423-278135304359}"/>
              </a:ext>
            </a:extLst>
          </p:cNvPr>
          <p:cNvCxnSpPr>
            <a:cxnSpLocks/>
          </p:cNvCxnSpPr>
          <p:nvPr/>
        </p:nvCxnSpPr>
        <p:spPr>
          <a:xfrm flipV="1">
            <a:off x="5780690" y="2898224"/>
            <a:ext cx="0" cy="149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3DDA67B-EB7B-46D1-A2F1-EEC86231AAFA}"/>
              </a:ext>
            </a:extLst>
          </p:cNvPr>
          <p:cNvSpPr txBox="1"/>
          <p:nvPr/>
        </p:nvSpPr>
        <p:spPr>
          <a:xfrm>
            <a:off x="2553700" y="1792066"/>
            <a:ext cx="2020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1. Wants to register</a:t>
            </a:r>
          </a:p>
          <a:p>
            <a:r>
              <a:rPr lang="en-GB"/>
              <a:t>3. Solves challenge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9ED5B68-2EF6-4521-9897-F86DC7B894F4}"/>
              </a:ext>
            </a:extLst>
          </p:cNvPr>
          <p:cNvSpPr txBox="1"/>
          <p:nvPr/>
        </p:nvSpPr>
        <p:spPr>
          <a:xfrm>
            <a:off x="6782872" y="1792066"/>
            <a:ext cx="216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2. Provides challenge</a:t>
            </a:r>
          </a:p>
          <a:p>
            <a:r>
              <a:rPr lang="en-GB"/>
              <a:t>4. Generates key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B08CBE-B103-458F-8E3D-60F3D92E9B04}"/>
              </a:ext>
            </a:extLst>
          </p:cNvPr>
          <p:cNvSpPr txBox="1"/>
          <p:nvPr/>
        </p:nvSpPr>
        <p:spPr>
          <a:xfrm>
            <a:off x="3594765" y="3421117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5. Hands over key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1D736D9-BC6F-4F4A-8F14-C2A5A1741591}"/>
              </a:ext>
            </a:extLst>
          </p:cNvPr>
          <p:cNvSpPr txBox="1"/>
          <p:nvPr/>
        </p:nvSpPr>
        <p:spPr>
          <a:xfrm>
            <a:off x="7651758" y="4496224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6. Hands over key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5F1AB5EB-2A8C-43BB-8B0D-2D7724E56C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0361" y="2898223"/>
            <a:ext cx="3625696" cy="2151998"/>
          </a:xfrm>
          <a:prstGeom prst="bentConnector3">
            <a:avLst>
              <a:gd name="adj1" fmla="val -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8D5C8B0-FFBA-4E4C-B04C-E28C99B03202}"/>
              </a:ext>
            </a:extLst>
          </p:cNvPr>
          <p:cNvSpPr txBox="1"/>
          <p:nvPr/>
        </p:nvSpPr>
        <p:spPr>
          <a:xfrm>
            <a:off x="7651758" y="5050221"/>
            <a:ext cx="14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7. Verifies key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8F5FF28-4BF3-4418-B9F0-1017800A7666}"/>
              </a:ext>
            </a:extLst>
          </p:cNvPr>
          <p:cNvSpPr txBox="1"/>
          <p:nvPr/>
        </p:nvSpPr>
        <p:spPr>
          <a:xfrm>
            <a:off x="5938130" y="3421117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8. Reports result</a:t>
            </a:r>
          </a:p>
        </p:txBody>
      </p:sp>
    </p:spTree>
    <p:extLst>
      <p:ext uri="{BB962C8B-B14F-4D97-AF65-F5344CB8AC3E}">
        <p14:creationId xmlns:p14="http://schemas.microsoft.com/office/powerpoint/2010/main" val="102298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DpaROOSNTW@student.ethz.ch</dc:creator>
  <cp:lastModifiedBy>DpaROOSNTW@student.ethz.ch</cp:lastModifiedBy>
  <cp:revision>4</cp:revision>
  <dcterms:created xsi:type="dcterms:W3CDTF">2017-09-03T16:49:19Z</dcterms:created>
  <dcterms:modified xsi:type="dcterms:W3CDTF">2017-09-03T17:42:57Z</dcterms:modified>
</cp:coreProperties>
</file>