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66" d="100"/>
          <a:sy n="66" d="100"/>
        </p:scale>
        <p:origin x="202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e Hähni" userId="95dd77c48bcea5d1" providerId="LiveId" clId="{089F77B2-BFE5-4360-A7D5-3BF8D50AE1F9}"/>
    <pc:docChg chg="undo modSld">
      <pc:chgData name="Claude Hähni" userId="95dd77c48bcea5d1" providerId="LiveId" clId="{089F77B2-BFE5-4360-A7D5-3BF8D50AE1F9}" dt="2017-09-21T17:38:30.092" v="17" actId="1076"/>
      <pc:docMkLst>
        <pc:docMk/>
      </pc:docMkLst>
      <pc:sldChg chg="modSp">
        <pc:chgData name="Claude Hähni" userId="95dd77c48bcea5d1" providerId="LiveId" clId="{089F77B2-BFE5-4360-A7D5-3BF8D50AE1F9}" dt="2017-09-21T17:38:30.092" v="17" actId="1076"/>
        <pc:sldMkLst>
          <pc:docMk/>
          <pc:sldMk cId="1415862704" sldId="256"/>
        </pc:sldMkLst>
        <pc:spChg chg="mod">
          <ac:chgData name="Claude Hähni" userId="95dd77c48bcea5d1" providerId="LiveId" clId="{089F77B2-BFE5-4360-A7D5-3BF8D50AE1F9}" dt="2017-09-21T17:38:27.813" v="7" actId="790"/>
          <ac:spMkLst>
            <pc:docMk/>
            <pc:sldMk cId="1415862704" sldId="256"/>
            <ac:spMk id="8" creationId="{A99CDDE9-08CC-463A-9A92-4242F6237395}"/>
          </ac:spMkLst>
        </pc:spChg>
        <pc:spChg chg="mod">
          <ac:chgData name="Claude Hähni" userId="95dd77c48bcea5d1" providerId="LiveId" clId="{089F77B2-BFE5-4360-A7D5-3BF8D50AE1F9}" dt="2017-09-21T17:38:30.092" v="17" actId="1076"/>
          <ac:spMkLst>
            <pc:docMk/>
            <pc:sldMk cId="1415862704" sldId="256"/>
            <ac:spMk id="9" creationId="{B22EFE10-AC74-47B2-B55E-95C5037F536B}"/>
          </ac:spMkLst>
        </pc:spChg>
        <pc:spChg chg="mod">
          <ac:chgData name="Claude Hähni" userId="95dd77c48bcea5d1" providerId="LiveId" clId="{089F77B2-BFE5-4360-A7D5-3BF8D50AE1F9}" dt="2017-09-21T17:38:29.516" v="14" actId="2085"/>
          <ac:spMkLst>
            <pc:docMk/>
            <pc:sldMk cId="1415862704" sldId="256"/>
            <ac:spMk id="12" creationId="{42D38434-7AB8-440B-8181-994990B217A2}"/>
          </ac:spMkLst>
        </pc:spChg>
        <pc:spChg chg="mod">
          <ac:chgData name="Claude Hähni" userId="95dd77c48bcea5d1" providerId="LiveId" clId="{089F77B2-BFE5-4360-A7D5-3BF8D50AE1F9}" dt="2017-09-21T17:38:29.516" v="14" actId="2085"/>
          <ac:spMkLst>
            <pc:docMk/>
            <pc:sldMk cId="1415862704" sldId="256"/>
            <ac:spMk id="21" creationId="{1E34EF6C-8448-436D-8B64-B3FA30CB0289}"/>
          </ac:spMkLst>
        </pc:spChg>
        <pc:spChg chg="mod">
          <ac:chgData name="Claude Hähni" userId="95dd77c48bcea5d1" providerId="LiveId" clId="{089F77B2-BFE5-4360-A7D5-3BF8D50AE1F9}" dt="2017-09-21T17:38:29.516" v="14" actId="2085"/>
          <ac:spMkLst>
            <pc:docMk/>
            <pc:sldMk cId="1415862704" sldId="256"/>
            <ac:spMk id="22" creationId="{7404D133-381C-4E4F-B686-46A5B75485DF}"/>
          </ac:spMkLst>
        </pc:spChg>
        <pc:spChg chg="mod">
          <ac:chgData name="Claude Hähni" userId="95dd77c48bcea5d1" providerId="LiveId" clId="{089F77B2-BFE5-4360-A7D5-3BF8D50AE1F9}" dt="2017-09-21T17:38:28.204" v="8" actId="790"/>
          <ac:spMkLst>
            <pc:docMk/>
            <pc:sldMk cId="1415862704" sldId="256"/>
            <ac:spMk id="35" creationId="{017FDA04-71D4-4CB0-AF43-7144F650C60C}"/>
          </ac:spMkLst>
        </pc:spChg>
        <pc:spChg chg="mod">
          <ac:chgData name="Claude Hähni" userId="95dd77c48bcea5d1" providerId="LiveId" clId="{089F77B2-BFE5-4360-A7D5-3BF8D50AE1F9}" dt="2017-09-21T17:38:29.325" v="13" actId="1076"/>
          <ac:spMkLst>
            <pc:docMk/>
            <pc:sldMk cId="1415862704" sldId="256"/>
            <ac:spMk id="36" creationId="{909E74AE-1990-44D8-8571-46A294D0A5EE}"/>
          </ac:spMkLst>
        </pc:spChg>
        <pc:spChg chg="mod">
          <ac:chgData name="Claude Hähni" userId="95dd77c48bcea5d1" providerId="LiveId" clId="{089F77B2-BFE5-4360-A7D5-3BF8D50AE1F9}" dt="2017-09-21T17:38:29.700" v="15" actId="1076"/>
          <ac:spMkLst>
            <pc:docMk/>
            <pc:sldMk cId="1415862704" sldId="256"/>
            <ac:spMk id="50" creationId="{22C48F21-EE80-4975-B91B-64BDD8D48492}"/>
          </ac:spMkLst>
        </pc:spChg>
        <pc:grpChg chg="mod">
          <ac:chgData name="Claude Hähni" userId="95dd77c48bcea5d1" providerId="LiveId" clId="{089F77B2-BFE5-4360-A7D5-3BF8D50AE1F9}" dt="2017-09-21T17:38:29.892" v="16" actId="1076"/>
          <ac:grpSpMkLst>
            <pc:docMk/>
            <pc:sldMk cId="1415862704" sldId="256"/>
            <ac:grpSpMk id="23" creationId="{D0C6E409-DF9E-421E-9231-6E3FE6C25B69}"/>
          </ac:grpSpMkLst>
        </pc:grpChg>
        <pc:cxnChg chg="mod">
          <ac:chgData name="Claude Hähni" userId="95dd77c48bcea5d1" providerId="LiveId" clId="{089F77B2-BFE5-4360-A7D5-3BF8D50AE1F9}" dt="2017-09-21T17:38:27.194" v="4" actId="14100"/>
          <ac:cxnSpMkLst>
            <pc:docMk/>
            <pc:sldMk cId="1415862704" sldId="256"/>
            <ac:cxnSpMk id="15" creationId="{118528C2-3EB6-412A-AA68-08E45B70C7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BB53E-97DD-4C52-828D-9D5FEC44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8612BD-72BF-4D49-8D74-6D48A7B7E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04696-0CC2-4E38-8FFC-69E26E6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207E8-343D-4B4E-9458-303A2C75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E6011-0090-40EC-9339-D004C6E3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25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6D42A-44ED-4DEE-9BEC-81D18158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B4049-DFBA-4B34-9718-A01D807D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1CBD9-B363-42AD-958B-A8294119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EA945-332F-4F37-9D37-0054F57F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73261-6B57-4864-BF46-8770E9B9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660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BE7C84-8D44-47A5-87DF-54299128A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004AFE-F379-4432-BE20-2A38DC38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8152E-7D6F-4690-A05A-4D785973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23DB4-385D-4D2C-9715-9B7420CB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D9BE0-0FFF-4F50-89A4-38CA6DD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621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80B76-FBFF-4928-8581-1B69C90C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5545A-66BC-43F3-8601-F4BD5430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99816-67CE-4784-B2FD-8DE3ECF6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D8097-5E4A-470F-941A-0EDBC35E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B5C9B-2CA0-44B9-85F1-779CB66F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19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891C6-F231-4FF2-AB28-F74494D6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872A97-2303-4859-BF13-DB96161E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45D29-4341-4F50-A419-8C19812D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37C978-D587-4BA8-A253-A6DE0102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86AC3-468A-4BCB-A9F6-3C0E6FCB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5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45B40-B46B-4E54-9C05-DFA02C35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384FA3-06E1-4D60-AB12-CF208B775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0C5C19-6114-4FB8-AD18-A72DE0A1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A35333-94B2-47B6-809C-CEDCCEE8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3BCEED-BC1B-4E5C-8B04-2188E5E3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B110A-3FB6-451C-98EE-B14319AD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13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645AE-6147-4A37-A91F-04EFA711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DF7D5E-9911-4241-9C99-74A532185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4916E5-3098-4B2F-8E38-9D91F21D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FE2E41-6F94-46A8-9F0C-BCC28978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4480F-952A-46A0-B47F-1283B524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BECA3A-33E8-41B8-B06D-6844F60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A09970-1BFD-40BC-95BE-B699A403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E173B7-8EAF-4993-B379-68AF9BC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497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69F7B-76B2-40F6-A7B3-FA31D349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CE862C-DEA9-44EF-959C-CAF3C0FD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699A0-1D9A-48AA-828A-F49B94B4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83EBF2-6187-4E1D-8B33-AF8E4016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7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6417BB-6F46-4282-B9A9-1654E764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2F365-2BA1-4F88-913C-512B6D16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E9B6AE-7F96-48D9-9290-15F521EF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649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0EB46-1CBD-4790-86B4-912EE43C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E6D2B-DA49-4E90-A811-A415823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0A934B-8DB3-480D-A2B9-880DCC7C3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661362-483C-460F-8FE1-E14FFC1F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D00B9D-D827-41F4-B002-870E786B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25D310-AD14-46A4-8ACB-E42C13CA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29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DEC5D-C345-47B0-B122-34BE7C63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DEEC78-40DA-4FB2-A45E-75BE653A1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493EAD-C50E-4475-A11B-ABC5DC6A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212F96-F5FE-42DA-837E-3614FD85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3D9B35-8C19-4319-8BF8-90D93261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F07CE5-1D0C-449B-A3B8-90B4B1CF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239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B411D9-B0D5-4D98-A22E-FEBE8A9F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D93F47-9D06-46E4-874E-1FC07D4B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EC2B7-4942-4EF2-83C5-D45951F5D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9D0C-9318-4DA2-BDE1-D5A3A6DE6DAB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57D01-E916-4CA0-B826-36191AD47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7E02D-777D-4120-8E2D-504A621F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DC24-E414-4728-AEAC-1A8D854C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95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D81940-B608-42E6-9339-0F8D7627DD1F}"/>
              </a:ext>
            </a:extLst>
          </p:cNvPr>
          <p:cNvSpPr/>
          <p:nvPr/>
        </p:nvSpPr>
        <p:spPr>
          <a:xfrm>
            <a:off x="5707116" y="693687"/>
            <a:ext cx="2207172" cy="10457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Web Interface</a:t>
            </a:r>
          </a:p>
          <a:p>
            <a:pPr algn="ctr"/>
            <a:r>
              <a:rPr lang="de-CH" dirty="0"/>
              <a:t>AngularJS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6ED11B-54B1-424C-A68C-022ACE566070}"/>
              </a:ext>
            </a:extLst>
          </p:cNvPr>
          <p:cNvSpPr/>
          <p:nvPr/>
        </p:nvSpPr>
        <p:spPr>
          <a:xfrm>
            <a:off x="5707117" y="2853562"/>
            <a:ext cx="2207172" cy="10457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Backend</a:t>
            </a:r>
          </a:p>
          <a:p>
            <a:pPr algn="ctr"/>
            <a:r>
              <a:rPr lang="de-CH" dirty="0"/>
              <a:t>Go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CE9535E8-AC73-4AD7-9ECE-582939C9FFD3}"/>
              </a:ext>
            </a:extLst>
          </p:cNvPr>
          <p:cNvSpPr/>
          <p:nvPr/>
        </p:nvSpPr>
        <p:spPr>
          <a:xfrm>
            <a:off x="5935716" y="4934608"/>
            <a:ext cx="1749973" cy="1350579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Database</a:t>
            </a:r>
          </a:p>
          <a:p>
            <a:pPr algn="ctr"/>
            <a:r>
              <a:rPr lang="de-CH" dirty="0"/>
              <a:t>MySQL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2EFE10-AC74-47B2-B55E-95C5037F536B}"/>
              </a:ext>
            </a:extLst>
          </p:cNvPr>
          <p:cNvSpPr/>
          <p:nvPr/>
        </p:nvSpPr>
        <p:spPr>
          <a:xfrm>
            <a:off x="9448800" y="2853562"/>
            <a:ext cx="2207172" cy="10457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Email Service</a:t>
            </a:r>
          </a:p>
          <a:p>
            <a:pPr algn="ctr"/>
            <a:r>
              <a:rPr lang="de-CH" dirty="0"/>
              <a:t>Postmark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D335326-A120-4299-91C9-13F33B42F2A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6810703" y="3899340"/>
            <a:ext cx="0" cy="1035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AF14372-4D1F-43B8-90D9-1FCC872A5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810702" y="1739465"/>
            <a:ext cx="1" cy="1114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18528C2-3EB6-412A-AA68-08E45B70C743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 flipV="1">
            <a:off x="8302171" y="3422134"/>
            <a:ext cx="715702" cy="322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0C6E409-DF9E-421E-9231-6E3FE6C25B69}"/>
              </a:ext>
            </a:extLst>
          </p:cNvPr>
          <p:cNvGrpSpPr/>
          <p:nvPr/>
        </p:nvGrpSpPr>
        <p:grpSpPr>
          <a:xfrm>
            <a:off x="1075993" y="686740"/>
            <a:ext cx="2952346" cy="5078011"/>
            <a:chOff x="814746" y="3888507"/>
            <a:chExt cx="2952346" cy="5078011"/>
          </a:xfrm>
          <a:solidFill>
            <a:srgbClr val="FF3300"/>
          </a:solidFill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2D38434-7AB8-440B-8181-994990B217A2}"/>
                </a:ext>
              </a:extLst>
            </p:cNvPr>
            <p:cNvSpPr/>
            <p:nvPr/>
          </p:nvSpPr>
          <p:spPr>
            <a:xfrm>
              <a:off x="814746" y="7920740"/>
              <a:ext cx="2948153" cy="10457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Local Management Interface</a:t>
              </a:r>
            </a:p>
            <a:p>
              <a:pPr algn="ctr"/>
              <a:r>
                <a:rPr lang="de-CH" dirty="0"/>
                <a:t>Django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E34EF6C-8448-436D-8B64-B3FA30CB0289}"/>
                </a:ext>
              </a:extLst>
            </p:cNvPr>
            <p:cNvSpPr/>
            <p:nvPr/>
          </p:nvSpPr>
          <p:spPr>
            <a:xfrm>
              <a:off x="818938" y="5376541"/>
              <a:ext cx="2948153" cy="10457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Local Management Interface</a:t>
              </a:r>
            </a:p>
            <a:p>
              <a:pPr algn="ctr"/>
              <a:r>
                <a:rPr lang="de-CH" dirty="0"/>
                <a:t>Django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404D133-381C-4E4F-B686-46A5B75485DF}"/>
                </a:ext>
              </a:extLst>
            </p:cNvPr>
            <p:cNvSpPr/>
            <p:nvPr/>
          </p:nvSpPr>
          <p:spPr>
            <a:xfrm>
              <a:off x="818939" y="3888507"/>
              <a:ext cx="2948153" cy="10457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Local Management Interface</a:t>
              </a:r>
            </a:p>
            <a:p>
              <a:pPr algn="ctr"/>
              <a:r>
                <a:rPr lang="de-CH" dirty="0"/>
                <a:t>Django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E60E8F4-CFD7-4937-8437-FB4CAA05564A}"/>
              </a:ext>
            </a:extLst>
          </p:cNvPr>
          <p:cNvCxnSpPr>
            <a:cxnSpLocks/>
            <a:stCxn id="3" idx="1"/>
            <a:endCxn id="33" idx="3"/>
          </p:cNvCxnSpPr>
          <p:nvPr/>
        </p:nvCxnSpPr>
        <p:spPr>
          <a:xfrm flipH="1">
            <a:off x="4659712" y="3454400"/>
            <a:ext cx="6380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113C557-FD3A-42DE-9B98-7FBD1EC7C06A}"/>
              </a:ext>
            </a:extLst>
          </p:cNvPr>
          <p:cNvSpPr/>
          <p:nvPr/>
        </p:nvSpPr>
        <p:spPr>
          <a:xfrm>
            <a:off x="5297714" y="435429"/>
            <a:ext cx="3004457" cy="603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3FCBACF-844F-4006-B797-184B205D0578}"/>
              </a:ext>
            </a:extLst>
          </p:cNvPr>
          <p:cNvSpPr/>
          <p:nvPr/>
        </p:nvSpPr>
        <p:spPr>
          <a:xfrm>
            <a:off x="9017873" y="403162"/>
            <a:ext cx="3034113" cy="6037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B788B20-CEC9-44FB-913D-915B2BCF85CF}"/>
              </a:ext>
            </a:extLst>
          </p:cNvPr>
          <p:cNvSpPr/>
          <p:nvPr/>
        </p:nvSpPr>
        <p:spPr>
          <a:xfrm>
            <a:off x="548140" y="435429"/>
            <a:ext cx="4111572" cy="603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9CDDE9-08CC-463A-9A92-4242F6237395}"/>
              </a:ext>
            </a:extLst>
          </p:cNvPr>
          <p:cNvSpPr txBox="1"/>
          <p:nvPr/>
        </p:nvSpPr>
        <p:spPr>
          <a:xfrm>
            <a:off x="5500287" y="6473371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SCION </a:t>
            </a:r>
            <a:r>
              <a:rPr lang="de-CH" dirty="0" err="1"/>
              <a:t>Coordination</a:t>
            </a:r>
            <a:r>
              <a:rPr lang="de-CH" dirty="0"/>
              <a:t> Service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97C47A3-A6BA-4644-8783-3E0EA15D2118}"/>
              </a:ext>
            </a:extLst>
          </p:cNvPr>
          <p:cNvSpPr txBox="1"/>
          <p:nvPr/>
        </p:nvSpPr>
        <p:spPr>
          <a:xfrm>
            <a:off x="9345319" y="6471030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Third-Party Services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7FDA04-71D4-4CB0-AF43-7144F650C60C}"/>
              </a:ext>
            </a:extLst>
          </p:cNvPr>
          <p:cNvSpPr txBox="1"/>
          <p:nvPr/>
        </p:nvSpPr>
        <p:spPr>
          <a:xfrm>
            <a:off x="641640" y="6441105"/>
            <a:ext cx="428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SCION </a:t>
            </a:r>
            <a:r>
              <a:rPr lang="de-CH" dirty="0" err="1"/>
              <a:t>ASes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Management Interfaces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09E74AE-1990-44D8-8571-46A294D0A5EE}"/>
              </a:ext>
            </a:extLst>
          </p:cNvPr>
          <p:cNvSpPr/>
          <p:nvPr/>
        </p:nvSpPr>
        <p:spPr>
          <a:xfrm>
            <a:off x="9448800" y="940430"/>
            <a:ext cx="2207172" cy="10457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CAPTCHA</a:t>
            </a:r>
          </a:p>
          <a:p>
            <a:pPr algn="ctr"/>
            <a:r>
              <a:rPr lang="de-CH" dirty="0"/>
              <a:t>Google </a:t>
            </a:r>
            <a:r>
              <a:rPr lang="de-CH" dirty="0" err="1"/>
              <a:t>reCAPTCHA</a:t>
            </a:r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2C48F21-EE80-4975-B91B-64BDD8D48492}"/>
              </a:ext>
            </a:extLst>
          </p:cNvPr>
          <p:cNvSpPr txBox="1"/>
          <p:nvPr/>
        </p:nvSpPr>
        <p:spPr>
          <a:xfrm>
            <a:off x="2119086" y="3168834"/>
            <a:ext cx="45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1586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DpaROOSNTW@student.ethz.ch</dc:creator>
  <cp:lastModifiedBy>DpaROOSNTW@student.ethz.ch</cp:lastModifiedBy>
  <cp:revision>3</cp:revision>
  <dcterms:created xsi:type="dcterms:W3CDTF">2017-09-01T10:41:33Z</dcterms:created>
  <dcterms:modified xsi:type="dcterms:W3CDTF">2017-09-21T17:38:36Z</dcterms:modified>
</cp:coreProperties>
</file>