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9CB"/>
          </a:solidFill>
        </a:fill>
      </a:tcStyle>
    </a:wholeTbl>
    <a:band2H>
      <a:tcTxStyle b="def" i="def"/>
      <a:tcStyle>
        <a:tcBdr/>
        <a:fill>
          <a:solidFill>
            <a:srgbClr val="EEF4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E6CB"/>
          </a:solidFill>
        </a:fill>
      </a:tcStyle>
    </a:wholeTbl>
    <a:band2H>
      <a:tcTxStyle b="def" i="def"/>
      <a:tcStyle>
        <a:tcBdr/>
        <a:fill>
          <a:solidFill>
            <a:srgbClr val="FAF3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8D0"/>
          </a:solidFill>
        </a:fill>
      </a:tcStyle>
    </a:wholeTbl>
    <a:band2H>
      <a:tcTxStyle b="def" i="def"/>
      <a:tcStyle>
        <a:tcBdr/>
        <a:fill>
          <a:solidFill>
            <a:srgbClr val="EEED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p:nvPr>
            <p:ph type="sldImg"/>
          </p:nvPr>
        </p:nvSpPr>
        <p:spPr>
          <a:xfrm>
            <a:off x="1143000" y="685800"/>
            <a:ext cx="4572000" cy="3429000"/>
          </a:xfrm>
          <a:prstGeom prst="rect">
            <a:avLst/>
          </a:prstGeom>
        </p:spPr>
        <p:txBody>
          <a:bodyPr/>
          <a:lstStyle/>
          <a:p>
            <a:pPr/>
          </a:p>
        </p:txBody>
      </p:sp>
      <p:sp>
        <p:nvSpPr>
          <p:cNvPr id="184" name="Shape 18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Trebuchet MS"/>
      </a:defRPr>
    </a:lvl1pPr>
    <a:lvl2pPr indent="228600" latinLnBrk="0">
      <a:defRPr sz="1200">
        <a:latin typeface="+mj-lt"/>
        <a:ea typeface="+mj-ea"/>
        <a:cs typeface="+mj-cs"/>
        <a:sym typeface="Trebuchet MS"/>
      </a:defRPr>
    </a:lvl2pPr>
    <a:lvl3pPr indent="457200" latinLnBrk="0">
      <a:defRPr sz="1200">
        <a:latin typeface="+mj-lt"/>
        <a:ea typeface="+mj-ea"/>
        <a:cs typeface="+mj-cs"/>
        <a:sym typeface="Trebuchet MS"/>
      </a:defRPr>
    </a:lvl3pPr>
    <a:lvl4pPr indent="685800" latinLnBrk="0">
      <a:defRPr sz="1200">
        <a:latin typeface="+mj-lt"/>
        <a:ea typeface="+mj-ea"/>
        <a:cs typeface="+mj-cs"/>
        <a:sym typeface="Trebuchet MS"/>
      </a:defRPr>
    </a:lvl4pPr>
    <a:lvl5pPr indent="914400" latinLnBrk="0">
      <a:defRPr sz="1200">
        <a:latin typeface="+mj-lt"/>
        <a:ea typeface="+mj-ea"/>
        <a:cs typeface="+mj-cs"/>
        <a:sym typeface="Trebuchet MS"/>
      </a:defRPr>
    </a:lvl5pPr>
    <a:lvl6pPr indent="1143000" latinLnBrk="0">
      <a:defRPr sz="1200">
        <a:latin typeface="+mj-lt"/>
        <a:ea typeface="+mj-ea"/>
        <a:cs typeface="+mj-cs"/>
        <a:sym typeface="Trebuchet MS"/>
      </a:defRPr>
    </a:lvl6pPr>
    <a:lvl7pPr indent="1371600" latinLnBrk="0">
      <a:defRPr sz="1200">
        <a:latin typeface="+mj-lt"/>
        <a:ea typeface="+mj-ea"/>
        <a:cs typeface="+mj-cs"/>
        <a:sym typeface="Trebuchet MS"/>
      </a:defRPr>
    </a:lvl7pPr>
    <a:lvl8pPr indent="1600200" latinLnBrk="0">
      <a:defRPr sz="1200">
        <a:latin typeface="+mj-lt"/>
        <a:ea typeface="+mj-ea"/>
        <a:cs typeface="+mj-cs"/>
        <a:sym typeface="Trebuchet MS"/>
      </a:defRPr>
    </a:lvl8pPr>
    <a:lvl9pPr indent="1828800" latinLnBrk="0">
      <a:defRPr sz="1200">
        <a:latin typeface="+mj-lt"/>
        <a:ea typeface="+mj-ea"/>
        <a:cs typeface="+mj-cs"/>
        <a:sym typeface="Trebuchet MS"/>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Slide">
    <p:spTree>
      <p:nvGrpSpPr>
        <p:cNvPr id="1" name=""/>
        <p:cNvGrpSpPr/>
        <p:nvPr/>
      </p:nvGrpSpPr>
      <p:grpSpPr>
        <a:xfrm>
          <a:off x="0" y="0"/>
          <a:ext cx="0" cy="0"/>
          <a:chOff x="0" y="0"/>
          <a:chExt cx="0" cy="0"/>
        </a:xfrm>
      </p:grpSpPr>
      <p:grpSp>
        <p:nvGrpSpPr>
          <p:cNvPr id="32" name="Group 32"/>
          <p:cNvGrpSpPr/>
          <p:nvPr/>
        </p:nvGrpSpPr>
        <p:grpSpPr>
          <a:xfrm>
            <a:off x="-1" y="-8468"/>
            <a:ext cx="12192002" cy="6866469"/>
            <a:chOff x="0" y="0"/>
            <a:chExt cx="12192000" cy="6866467"/>
          </a:xfrm>
        </p:grpSpPr>
        <p:sp>
          <p:nvSpPr>
            <p:cNvPr id="22" name="Shape 22"/>
            <p:cNvSpPr/>
            <p:nvPr/>
          </p:nvSpPr>
          <p:spPr>
            <a:xfrm>
              <a:off x="9371012" y="8466"/>
              <a:ext cx="1219201" cy="6858002"/>
            </a:xfrm>
            <a:prstGeom prst="line">
              <a:avLst/>
            </a:prstGeom>
            <a:noFill/>
            <a:ln w="9525" cap="rnd">
              <a:solidFill>
                <a:srgbClr val="BFBFBF"/>
              </a:solidFill>
              <a:prstDash val="solid"/>
              <a:round/>
            </a:ln>
            <a:effectLst/>
          </p:spPr>
          <p:txBody>
            <a:bodyPr wrap="square" lIns="45719" tIns="45719" rIns="45719" bIns="45719" numCol="1" anchor="t">
              <a:noAutofit/>
            </a:bodyPr>
            <a:lstStyle/>
            <a:p>
              <a:pPr/>
            </a:p>
          </p:txBody>
        </p:sp>
        <p:sp>
          <p:nvSpPr>
            <p:cNvPr id="23" name="Shape 23"/>
            <p:cNvSpPr/>
            <p:nvPr/>
          </p:nvSpPr>
          <p:spPr>
            <a:xfrm flipH="1">
              <a:off x="7425267" y="3689879"/>
              <a:ext cx="4763559" cy="3176588"/>
            </a:xfrm>
            <a:prstGeom prst="line">
              <a:avLst/>
            </a:prstGeom>
            <a:noFill/>
            <a:ln w="9525" cap="rnd">
              <a:solidFill>
                <a:srgbClr val="D9D9D9"/>
              </a:solidFill>
              <a:prstDash val="solid"/>
              <a:round/>
            </a:ln>
            <a:effectLst/>
          </p:spPr>
          <p:txBody>
            <a:bodyPr wrap="square" lIns="45719" tIns="45719" rIns="45719" bIns="45719" numCol="1" anchor="t">
              <a:noAutofit/>
            </a:bodyPr>
            <a:lstStyle/>
            <a:p>
              <a:pPr/>
            </a:p>
          </p:txBody>
        </p:sp>
        <p:sp>
          <p:nvSpPr>
            <p:cNvPr id="24" name="Shape 24"/>
            <p:cNvSpPr/>
            <p:nvPr/>
          </p:nvSpPr>
          <p:spPr>
            <a:xfrm>
              <a:off x="9181476" y="0"/>
              <a:ext cx="300735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9" tIns="45719" rIns="45719" bIns="45719" numCol="1" anchor="t">
              <a:noAutofit/>
            </a:bodyPr>
            <a:lstStyle/>
            <a:p>
              <a:pPr/>
            </a:p>
          </p:txBody>
        </p:sp>
        <p:sp>
          <p:nvSpPr>
            <p:cNvPr id="25" name="Shape 25"/>
            <p:cNvSpPr/>
            <p:nvPr/>
          </p:nvSpPr>
          <p:spPr>
            <a:xfrm>
              <a:off x="9603441" y="0"/>
              <a:ext cx="258856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9" tIns="45719" rIns="45719" bIns="45719" numCol="1" anchor="t">
              <a:noAutofit/>
            </a:bodyPr>
            <a:lstStyle/>
            <a:p>
              <a:pPr/>
            </a:p>
          </p:txBody>
        </p:sp>
        <p:sp>
          <p:nvSpPr>
            <p:cNvPr id="26" name="Shape 26"/>
            <p:cNvSpPr/>
            <p:nvPr/>
          </p:nvSpPr>
          <p:spPr>
            <a:xfrm>
              <a:off x="8932333" y="3056466"/>
              <a:ext cx="3259668" cy="3810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9" tIns="45719" rIns="45719" bIns="45719" numCol="1" anchor="t">
              <a:noAutofit/>
            </a:bodyPr>
            <a:lstStyle/>
            <a:p>
              <a:pPr/>
            </a:p>
          </p:txBody>
        </p:sp>
        <p:sp>
          <p:nvSpPr>
            <p:cNvPr id="27" name="Shape 27"/>
            <p:cNvSpPr/>
            <p:nvPr/>
          </p:nvSpPr>
          <p:spPr>
            <a:xfrm>
              <a:off x="9334500" y="0"/>
              <a:ext cx="2854327"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9" tIns="45719" rIns="45719" bIns="45719" numCol="1" anchor="t">
              <a:noAutofit/>
            </a:bodyPr>
            <a:lstStyle/>
            <a:p>
              <a:pPr/>
            </a:p>
          </p:txBody>
        </p:sp>
        <p:sp>
          <p:nvSpPr>
            <p:cNvPr id="28" name="Shape 28"/>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9" tIns="45719" rIns="45719" bIns="45719" numCol="1" anchor="t">
              <a:noAutofit/>
            </a:bodyPr>
            <a:lstStyle/>
            <a:p>
              <a:pPr/>
            </a:p>
          </p:txBody>
        </p:sp>
        <p:sp>
          <p:nvSpPr>
            <p:cNvPr id="29" name="Shape 29"/>
            <p:cNvSpPr/>
            <p:nvPr/>
          </p:nvSpPr>
          <p:spPr>
            <a:xfrm>
              <a:off x="10938999" y="0"/>
              <a:ext cx="1249826"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9" tIns="45719" rIns="45719" bIns="45719" numCol="1" anchor="t">
              <a:noAutofit/>
            </a:bodyPr>
            <a:lstStyle/>
            <a:p>
              <a:pPr/>
            </a:p>
          </p:txBody>
        </p:sp>
        <p:sp>
          <p:nvSpPr>
            <p:cNvPr id="30" name="Shape 30"/>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9" tIns="45719" rIns="45719" bIns="45719" numCol="1" anchor="t">
              <a:noAutofit/>
            </a:bodyPr>
            <a:lstStyle/>
            <a:p>
              <a:pPr/>
            </a:p>
          </p:txBody>
        </p:sp>
        <p:sp>
          <p:nvSpPr>
            <p:cNvPr id="31" name="Shape 31"/>
            <p:cNvSpPr/>
            <p:nvPr/>
          </p:nvSpPr>
          <p:spPr>
            <a:xfrm rot="10800000">
              <a:off x="-1" y="8467"/>
              <a:ext cx="842597" cy="56661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5000"/>
              </a:schemeClr>
            </a:solidFill>
            <a:ln w="12700" cap="flat">
              <a:noFill/>
              <a:miter lim="400000"/>
            </a:ln>
            <a:effectLst/>
          </p:spPr>
          <p:txBody>
            <a:bodyPr wrap="square" lIns="45719" tIns="45719" rIns="45719" bIns="45719" numCol="1" anchor="t">
              <a:noAutofit/>
            </a:bodyPr>
            <a:lstStyle/>
            <a:p>
              <a:pPr/>
            </a:p>
          </p:txBody>
        </p:sp>
      </p:grpSp>
      <p:sp>
        <p:nvSpPr>
          <p:cNvPr id="33" name="Shape 33"/>
          <p:cNvSpPr/>
          <p:nvPr>
            <p:ph type="title"/>
          </p:nvPr>
        </p:nvSpPr>
        <p:spPr>
          <a:xfrm>
            <a:off x="1507067" y="2404534"/>
            <a:ext cx="7766937" cy="1646303"/>
          </a:xfrm>
          <a:prstGeom prst="rect">
            <a:avLst/>
          </a:prstGeom>
        </p:spPr>
        <p:txBody>
          <a:bodyPr anchor="b"/>
          <a:lstStyle>
            <a:lvl1pPr algn="r">
              <a:defRPr sz="5400"/>
            </a:lvl1pPr>
          </a:lstStyle>
          <a:p>
            <a:pPr/>
            <a:r>
              <a:t>Title Text</a:t>
            </a:r>
          </a:p>
        </p:txBody>
      </p:sp>
      <p:sp>
        <p:nvSpPr>
          <p:cNvPr id="34" name="Shape 34"/>
          <p:cNvSpPr/>
          <p:nvPr>
            <p:ph type="body" sz="quarter" idx="1"/>
          </p:nvPr>
        </p:nvSpPr>
        <p:spPr>
          <a:xfrm>
            <a:off x="1507067" y="4050832"/>
            <a:ext cx="7766937" cy="1096901"/>
          </a:xfrm>
          <a:prstGeom prst="rect">
            <a:avLst/>
          </a:prstGeom>
        </p:spPr>
        <p:txBody>
          <a:bodyPr/>
          <a:lstStyle>
            <a:lvl1pPr marL="0" indent="0" algn="r">
              <a:buClrTx/>
              <a:buSzTx/>
              <a:buFontTx/>
              <a:buNone/>
              <a:defRPr>
                <a:solidFill>
                  <a:srgbClr val="808080"/>
                </a:solidFill>
              </a:defRPr>
            </a:lvl1pPr>
            <a:lvl2pPr marL="0" indent="457200" algn="r">
              <a:buClrTx/>
              <a:buSzTx/>
              <a:buFontTx/>
              <a:buNone/>
              <a:defRPr>
                <a:solidFill>
                  <a:srgbClr val="808080"/>
                </a:solidFill>
              </a:defRPr>
            </a:lvl2pPr>
            <a:lvl3pPr marL="0" indent="914400" algn="r">
              <a:buClrTx/>
              <a:buSzTx/>
              <a:buFontTx/>
              <a:buNone/>
              <a:defRPr>
                <a:solidFill>
                  <a:srgbClr val="808080"/>
                </a:solidFill>
              </a:defRPr>
            </a:lvl3pPr>
            <a:lvl4pPr marL="0" indent="1371600" algn="r">
              <a:buClrTx/>
              <a:buSzTx/>
              <a:buFontTx/>
              <a:buNone/>
              <a:defRPr>
                <a:solidFill>
                  <a:srgbClr val="808080"/>
                </a:solidFill>
              </a:defRPr>
            </a:lvl4pPr>
            <a:lvl5pPr marL="0" indent="1828800" algn="r">
              <a:buClrTx/>
              <a:buSzTx/>
              <a:buFontTx/>
              <a:buNone/>
              <a:defRPr>
                <a:solidFill>
                  <a:srgbClr val="808080"/>
                </a:solidFill>
              </a:defRPr>
            </a:lvl5pPr>
          </a:lstStyle>
          <a:p>
            <a:pPr/>
            <a:r>
              <a:t>Body Level One</a:t>
            </a:r>
          </a:p>
          <a:p>
            <a:pPr lvl="1"/>
            <a:r>
              <a:t>Body Level Two</a:t>
            </a:r>
          </a:p>
          <a:p>
            <a:pPr lvl="2"/>
            <a:r>
              <a:t>Body Level Three</a:t>
            </a:r>
          </a:p>
          <a:p>
            <a:pPr lvl="3"/>
            <a:r>
              <a:t>Body Level Four</a:t>
            </a:r>
          </a:p>
          <a:p>
            <a:pPr lvl="4"/>
            <a:r>
              <a:t>Body Level Five</a:t>
            </a:r>
          </a:p>
        </p:txBody>
      </p:sp>
      <p:sp>
        <p:nvSpPr>
          <p:cNvPr id="35" name="Shape 3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Caption">
    <p:spTree>
      <p:nvGrpSpPr>
        <p:cNvPr id="1" name=""/>
        <p:cNvGrpSpPr/>
        <p:nvPr/>
      </p:nvGrpSpPr>
      <p:grpSpPr>
        <a:xfrm>
          <a:off x="0" y="0"/>
          <a:ext cx="0" cy="0"/>
          <a:chOff x="0" y="0"/>
          <a:chExt cx="0" cy="0"/>
        </a:xfrm>
      </p:grpSpPr>
      <p:sp>
        <p:nvSpPr>
          <p:cNvPr id="114" name="Shape 114"/>
          <p:cNvSpPr/>
          <p:nvPr>
            <p:ph type="title"/>
          </p:nvPr>
        </p:nvSpPr>
        <p:spPr>
          <a:xfrm>
            <a:off x="677335" y="609600"/>
            <a:ext cx="8596669" cy="3403600"/>
          </a:xfrm>
          <a:prstGeom prst="rect">
            <a:avLst/>
          </a:prstGeom>
        </p:spPr>
        <p:txBody>
          <a:bodyPr anchor="ctr"/>
          <a:lstStyle>
            <a:lvl1pPr>
              <a:defRPr sz="4400"/>
            </a:lvl1pPr>
          </a:lstStyle>
          <a:p>
            <a:pPr/>
            <a:r>
              <a:t>Title Text</a:t>
            </a:r>
          </a:p>
        </p:txBody>
      </p:sp>
      <p:sp>
        <p:nvSpPr>
          <p:cNvPr id="115" name="Shape 115"/>
          <p:cNvSpPr/>
          <p:nvPr>
            <p:ph type="body" sz="quarter" idx="1"/>
          </p:nvPr>
        </p:nvSpPr>
        <p:spPr>
          <a:xfrm>
            <a:off x="677335" y="4470400"/>
            <a:ext cx="8596669" cy="1570962"/>
          </a:xfrm>
          <a:prstGeom prst="rect">
            <a:avLst/>
          </a:prstGeom>
        </p:spPr>
        <p:txBody>
          <a:bodyPr anchor="ctr"/>
          <a:lstStyle>
            <a:lvl1pPr marL="0" indent="0">
              <a:buClrTx/>
              <a:buSzTx/>
              <a:buFontTx/>
              <a:buNone/>
            </a:lvl1pPr>
            <a:lvl2pPr marL="0" indent="457200">
              <a:buClrTx/>
              <a:buSzTx/>
              <a:buFontTx/>
              <a:buNone/>
            </a:lvl2pPr>
            <a:lvl3pPr marL="0" indent="914400">
              <a:buClrTx/>
              <a:buSzTx/>
              <a:buFontTx/>
              <a:buNone/>
            </a:lvl3pPr>
            <a:lvl4pPr marL="0" indent="1371600">
              <a:buClrTx/>
              <a:buSzTx/>
              <a:buFontTx/>
              <a:buNone/>
            </a:lvl4pPr>
            <a:lvl5pPr marL="0" indent="1828800">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16" name="Shape 11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Quote with Caption">
    <p:spTree>
      <p:nvGrpSpPr>
        <p:cNvPr id="1" name=""/>
        <p:cNvGrpSpPr/>
        <p:nvPr/>
      </p:nvGrpSpPr>
      <p:grpSpPr>
        <a:xfrm>
          <a:off x="0" y="0"/>
          <a:ext cx="0" cy="0"/>
          <a:chOff x="0" y="0"/>
          <a:chExt cx="0" cy="0"/>
        </a:xfrm>
      </p:grpSpPr>
      <p:sp>
        <p:nvSpPr>
          <p:cNvPr id="123" name="Shape 123"/>
          <p:cNvSpPr/>
          <p:nvPr>
            <p:ph type="title"/>
          </p:nvPr>
        </p:nvSpPr>
        <p:spPr>
          <a:xfrm>
            <a:off x="931334" y="609600"/>
            <a:ext cx="8094134" cy="3022600"/>
          </a:xfrm>
          <a:prstGeom prst="rect">
            <a:avLst/>
          </a:prstGeom>
        </p:spPr>
        <p:txBody>
          <a:bodyPr anchor="ctr"/>
          <a:lstStyle>
            <a:lvl1pPr>
              <a:defRPr sz="4400"/>
            </a:lvl1pPr>
          </a:lstStyle>
          <a:p>
            <a:pPr/>
            <a:r>
              <a:t>Title Text</a:t>
            </a:r>
          </a:p>
        </p:txBody>
      </p:sp>
      <p:sp>
        <p:nvSpPr>
          <p:cNvPr id="124" name="Shape 124"/>
          <p:cNvSpPr/>
          <p:nvPr>
            <p:ph type="body" sz="quarter" idx="1"/>
          </p:nvPr>
        </p:nvSpPr>
        <p:spPr>
          <a:xfrm>
            <a:off x="1366138" y="3632200"/>
            <a:ext cx="7224526" cy="381000"/>
          </a:xfrm>
          <a:prstGeom prst="rect">
            <a:avLst/>
          </a:prstGeom>
        </p:spPr>
        <p:txBody>
          <a:bodyPr anchor="ctr"/>
          <a:lstStyle>
            <a:lvl1pPr marL="0" indent="0">
              <a:buClrTx/>
              <a:buSzTx/>
              <a:buFontTx/>
              <a:buNone/>
              <a:defRPr sz="1600">
                <a:solidFill>
                  <a:srgbClr val="808080"/>
                </a:solidFill>
              </a:defRPr>
            </a:lvl1pPr>
            <a:lvl2pPr marL="0" indent="457200">
              <a:buClrTx/>
              <a:buSzTx/>
              <a:buFontTx/>
              <a:buNone/>
              <a:defRPr sz="1600">
                <a:solidFill>
                  <a:srgbClr val="808080"/>
                </a:solidFill>
              </a:defRPr>
            </a:lvl2pPr>
            <a:lvl3pPr marL="0" indent="914400">
              <a:buClrTx/>
              <a:buSzTx/>
              <a:buFontTx/>
              <a:buNone/>
              <a:defRPr sz="1600">
                <a:solidFill>
                  <a:srgbClr val="808080"/>
                </a:solidFill>
              </a:defRPr>
            </a:lvl3pPr>
            <a:lvl4pPr marL="0" indent="1371600">
              <a:buClrTx/>
              <a:buSzTx/>
              <a:buFontTx/>
              <a:buNone/>
              <a:defRPr sz="1600">
                <a:solidFill>
                  <a:srgbClr val="808080"/>
                </a:solidFill>
              </a:defRPr>
            </a:lvl4pPr>
            <a:lvl5pPr marL="0" indent="1828800">
              <a:buClrTx/>
              <a:buSzTx/>
              <a:buFontTx/>
              <a:buNone/>
              <a:defRPr sz="1600">
                <a:solidFill>
                  <a:srgbClr val="808080"/>
                </a:solidFill>
              </a:defRPr>
            </a:lvl5pPr>
          </a:lstStyle>
          <a:p>
            <a:pPr/>
            <a:r>
              <a:t>Body Level One</a:t>
            </a:r>
          </a:p>
          <a:p>
            <a:pPr lvl="1"/>
            <a:r>
              <a:t>Body Level Two</a:t>
            </a:r>
          </a:p>
          <a:p>
            <a:pPr lvl="2"/>
            <a:r>
              <a:t>Body Level Three</a:t>
            </a:r>
          </a:p>
          <a:p>
            <a:pPr lvl="3"/>
            <a:r>
              <a:t>Body Level Four</a:t>
            </a:r>
          </a:p>
          <a:p>
            <a:pPr lvl="4"/>
            <a:r>
              <a:t>Body Level Five</a:t>
            </a:r>
          </a:p>
        </p:txBody>
      </p:sp>
      <p:sp>
        <p:nvSpPr>
          <p:cNvPr id="125" name="Shape 125"/>
          <p:cNvSpPr/>
          <p:nvPr>
            <p:ph type="body" sz="quarter" idx="13"/>
          </p:nvPr>
        </p:nvSpPr>
        <p:spPr>
          <a:xfrm>
            <a:off x="677334" y="4470399"/>
            <a:ext cx="8596670" cy="1570964"/>
          </a:xfrm>
          <a:prstGeom prst="rect">
            <a:avLst/>
          </a:prstGeom>
        </p:spPr>
        <p:txBody>
          <a:bodyPr anchor="ctr"/>
          <a:lstStyle/>
          <a:p>
            <a:pPr marL="0" indent="0">
              <a:buClrTx/>
              <a:buSzTx/>
              <a:buFontTx/>
              <a:buNone/>
            </a:pPr>
          </a:p>
        </p:txBody>
      </p:sp>
      <p:sp>
        <p:nvSpPr>
          <p:cNvPr id="126" name="Shape 126"/>
          <p:cNvSpPr/>
          <p:nvPr/>
        </p:nvSpPr>
        <p:spPr>
          <a:xfrm>
            <a:off x="541869" y="469465"/>
            <a:ext cx="609601" cy="122660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0">
                <a:solidFill>
                  <a:srgbClr val="C0E474"/>
                </a:solidFill>
                <a:latin typeface="Arial"/>
                <a:ea typeface="Arial"/>
                <a:cs typeface="Arial"/>
                <a:sym typeface="Arial"/>
              </a:defRPr>
            </a:lvl1pPr>
          </a:lstStyle>
          <a:p>
            <a:pPr/>
            <a:r>
              <a:t>“</a:t>
            </a:r>
          </a:p>
        </p:txBody>
      </p:sp>
      <p:sp>
        <p:nvSpPr>
          <p:cNvPr id="127" name="Shape 127"/>
          <p:cNvSpPr/>
          <p:nvPr/>
        </p:nvSpPr>
        <p:spPr>
          <a:xfrm>
            <a:off x="8893010" y="2565643"/>
            <a:ext cx="609601" cy="122660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0">
                <a:solidFill>
                  <a:srgbClr val="C0E474"/>
                </a:solidFill>
                <a:latin typeface="Arial"/>
                <a:ea typeface="Arial"/>
                <a:cs typeface="Arial"/>
                <a:sym typeface="Arial"/>
              </a:defRPr>
            </a:lvl1pPr>
          </a:lstStyle>
          <a:p>
            <a:pPr/>
            <a:r>
              <a:t>”</a:t>
            </a:r>
          </a:p>
        </p:txBody>
      </p:sp>
      <p:sp>
        <p:nvSpPr>
          <p:cNvPr id="128" name="Shape 12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Name Card">
    <p:spTree>
      <p:nvGrpSpPr>
        <p:cNvPr id="1" name=""/>
        <p:cNvGrpSpPr/>
        <p:nvPr/>
      </p:nvGrpSpPr>
      <p:grpSpPr>
        <a:xfrm>
          <a:off x="0" y="0"/>
          <a:ext cx="0" cy="0"/>
          <a:chOff x="0" y="0"/>
          <a:chExt cx="0" cy="0"/>
        </a:xfrm>
      </p:grpSpPr>
      <p:sp>
        <p:nvSpPr>
          <p:cNvPr id="135" name="Shape 135"/>
          <p:cNvSpPr/>
          <p:nvPr>
            <p:ph type="title"/>
          </p:nvPr>
        </p:nvSpPr>
        <p:spPr>
          <a:xfrm>
            <a:off x="677335" y="1931988"/>
            <a:ext cx="8596669" cy="2595461"/>
          </a:xfrm>
          <a:prstGeom prst="rect">
            <a:avLst/>
          </a:prstGeom>
        </p:spPr>
        <p:txBody>
          <a:bodyPr anchor="b"/>
          <a:lstStyle>
            <a:lvl1pPr>
              <a:defRPr sz="4400"/>
            </a:lvl1pPr>
          </a:lstStyle>
          <a:p>
            <a:pPr/>
            <a:r>
              <a:t>Title Text</a:t>
            </a:r>
          </a:p>
        </p:txBody>
      </p:sp>
      <p:sp>
        <p:nvSpPr>
          <p:cNvPr id="136" name="Shape 136"/>
          <p:cNvSpPr/>
          <p:nvPr>
            <p:ph type="body" sz="quarter" idx="1"/>
          </p:nvPr>
        </p:nvSpPr>
        <p:spPr>
          <a:xfrm>
            <a:off x="677335" y="4527448"/>
            <a:ext cx="8596669" cy="1513915"/>
          </a:xfrm>
          <a:prstGeom prst="rect">
            <a:avLst/>
          </a:prstGeom>
        </p:spPr>
        <p:txBody>
          <a:bodyPr/>
          <a:lstStyle>
            <a:lvl1pPr marL="0" indent="0">
              <a:buClrTx/>
              <a:buSzTx/>
              <a:buFontTx/>
              <a:buNone/>
            </a:lvl1pPr>
            <a:lvl2pPr marL="0" indent="457200">
              <a:buClrTx/>
              <a:buSzTx/>
              <a:buFontTx/>
              <a:buNone/>
            </a:lvl2pPr>
            <a:lvl3pPr marL="0" indent="914400">
              <a:buClrTx/>
              <a:buSzTx/>
              <a:buFontTx/>
              <a:buNone/>
            </a:lvl3pPr>
            <a:lvl4pPr marL="0" indent="1371600">
              <a:buClrTx/>
              <a:buSzTx/>
              <a:buFontTx/>
              <a:buNone/>
            </a:lvl4pPr>
            <a:lvl5pPr marL="0" indent="1828800">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37" name="Shape 13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Quote Name Card">
    <p:spTree>
      <p:nvGrpSpPr>
        <p:cNvPr id="1" name=""/>
        <p:cNvGrpSpPr/>
        <p:nvPr/>
      </p:nvGrpSpPr>
      <p:grpSpPr>
        <a:xfrm>
          <a:off x="0" y="0"/>
          <a:ext cx="0" cy="0"/>
          <a:chOff x="0" y="0"/>
          <a:chExt cx="0" cy="0"/>
        </a:xfrm>
      </p:grpSpPr>
      <p:sp>
        <p:nvSpPr>
          <p:cNvPr id="144" name="Shape 144"/>
          <p:cNvSpPr/>
          <p:nvPr>
            <p:ph type="title"/>
          </p:nvPr>
        </p:nvSpPr>
        <p:spPr>
          <a:xfrm>
            <a:off x="931334" y="609600"/>
            <a:ext cx="8094134" cy="3022600"/>
          </a:xfrm>
          <a:prstGeom prst="rect">
            <a:avLst/>
          </a:prstGeom>
        </p:spPr>
        <p:txBody>
          <a:bodyPr anchor="ctr"/>
          <a:lstStyle>
            <a:lvl1pPr>
              <a:defRPr sz="4400"/>
            </a:lvl1pPr>
          </a:lstStyle>
          <a:p>
            <a:pPr/>
            <a:r>
              <a:t>Title Text</a:t>
            </a:r>
          </a:p>
        </p:txBody>
      </p:sp>
      <p:sp>
        <p:nvSpPr>
          <p:cNvPr id="145" name="Shape 145"/>
          <p:cNvSpPr/>
          <p:nvPr>
            <p:ph type="body" sz="quarter" idx="1"/>
          </p:nvPr>
        </p:nvSpPr>
        <p:spPr>
          <a:xfrm>
            <a:off x="677332" y="4013200"/>
            <a:ext cx="8596670" cy="514249"/>
          </a:xfrm>
          <a:prstGeom prst="rect">
            <a:avLst/>
          </a:prstGeom>
        </p:spPr>
        <p:txBody>
          <a:bodyPr anchor="b"/>
          <a:lstStyle>
            <a:lvl1pPr marL="0" indent="0">
              <a:buClrTx/>
              <a:buSzTx/>
              <a:buFontTx/>
              <a:buNone/>
              <a:defRPr sz="2400"/>
            </a:lvl1pPr>
            <a:lvl2pPr marL="0" indent="457200">
              <a:buClrTx/>
              <a:buSzTx/>
              <a:buFontTx/>
              <a:buNone/>
              <a:defRPr sz="2400"/>
            </a:lvl2pPr>
            <a:lvl3pPr marL="0" indent="914400">
              <a:buClrTx/>
              <a:buSzTx/>
              <a:buFontTx/>
              <a:buNone/>
              <a:defRPr sz="2400"/>
            </a:lvl3pPr>
            <a:lvl4pPr marL="0" indent="1371600">
              <a:buClrTx/>
              <a:buSzTx/>
              <a:buFontTx/>
              <a:buNone/>
              <a:defRPr sz="2400"/>
            </a:lvl4pPr>
            <a:lvl5pPr marL="0" indent="1828800">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46" name="Shape 146"/>
          <p:cNvSpPr/>
          <p:nvPr>
            <p:ph type="body" sz="quarter" idx="13"/>
          </p:nvPr>
        </p:nvSpPr>
        <p:spPr>
          <a:xfrm>
            <a:off x="677334" y="4527448"/>
            <a:ext cx="8596670" cy="1513915"/>
          </a:xfrm>
          <a:prstGeom prst="rect">
            <a:avLst/>
          </a:prstGeom>
        </p:spPr>
        <p:txBody>
          <a:bodyPr/>
          <a:lstStyle/>
          <a:p>
            <a:pPr marL="0" indent="0">
              <a:buClrTx/>
              <a:buSzTx/>
              <a:buFontTx/>
              <a:buNone/>
              <a:defRPr>
                <a:solidFill>
                  <a:srgbClr val="808080"/>
                </a:solidFill>
              </a:defRPr>
            </a:pPr>
          </a:p>
        </p:txBody>
      </p:sp>
      <p:sp>
        <p:nvSpPr>
          <p:cNvPr id="147" name="Shape 147"/>
          <p:cNvSpPr/>
          <p:nvPr/>
        </p:nvSpPr>
        <p:spPr>
          <a:xfrm>
            <a:off x="541869" y="469465"/>
            <a:ext cx="609601" cy="122660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0">
                <a:solidFill>
                  <a:srgbClr val="C0E474"/>
                </a:solidFill>
                <a:latin typeface="Arial"/>
                <a:ea typeface="Arial"/>
                <a:cs typeface="Arial"/>
                <a:sym typeface="Arial"/>
              </a:defRPr>
            </a:lvl1pPr>
          </a:lstStyle>
          <a:p>
            <a:pPr/>
            <a:r>
              <a:t>“</a:t>
            </a:r>
          </a:p>
        </p:txBody>
      </p:sp>
      <p:sp>
        <p:nvSpPr>
          <p:cNvPr id="148" name="Shape 148"/>
          <p:cNvSpPr/>
          <p:nvPr/>
        </p:nvSpPr>
        <p:spPr>
          <a:xfrm>
            <a:off x="8893010" y="2565643"/>
            <a:ext cx="609601" cy="122660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0">
                <a:solidFill>
                  <a:srgbClr val="C0E474"/>
                </a:solidFill>
                <a:latin typeface="Arial"/>
                <a:ea typeface="Arial"/>
                <a:cs typeface="Arial"/>
                <a:sym typeface="Arial"/>
              </a:defRPr>
            </a:lvl1pPr>
          </a:lstStyle>
          <a:p>
            <a:pPr/>
            <a:r>
              <a:t>”</a:t>
            </a:r>
          </a:p>
        </p:txBody>
      </p:sp>
      <p:sp>
        <p:nvSpPr>
          <p:cNvPr id="149" name="Shape 1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rue or False">
    <p:spTree>
      <p:nvGrpSpPr>
        <p:cNvPr id="1" name=""/>
        <p:cNvGrpSpPr/>
        <p:nvPr/>
      </p:nvGrpSpPr>
      <p:grpSpPr>
        <a:xfrm>
          <a:off x="0" y="0"/>
          <a:ext cx="0" cy="0"/>
          <a:chOff x="0" y="0"/>
          <a:chExt cx="0" cy="0"/>
        </a:xfrm>
      </p:grpSpPr>
      <p:sp>
        <p:nvSpPr>
          <p:cNvPr id="156" name="Shape 156"/>
          <p:cNvSpPr/>
          <p:nvPr>
            <p:ph type="title"/>
          </p:nvPr>
        </p:nvSpPr>
        <p:spPr>
          <a:xfrm>
            <a:off x="685798" y="609600"/>
            <a:ext cx="8588204" cy="3022600"/>
          </a:xfrm>
          <a:prstGeom prst="rect">
            <a:avLst/>
          </a:prstGeom>
        </p:spPr>
        <p:txBody>
          <a:bodyPr anchor="ctr"/>
          <a:lstStyle>
            <a:lvl1pPr>
              <a:defRPr sz="4400"/>
            </a:lvl1pPr>
          </a:lstStyle>
          <a:p>
            <a:pPr/>
            <a:r>
              <a:t>Title Text</a:t>
            </a:r>
          </a:p>
        </p:txBody>
      </p:sp>
      <p:sp>
        <p:nvSpPr>
          <p:cNvPr id="157" name="Shape 157"/>
          <p:cNvSpPr/>
          <p:nvPr>
            <p:ph type="body" sz="quarter" idx="1"/>
          </p:nvPr>
        </p:nvSpPr>
        <p:spPr>
          <a:xfrm>
            <a:off x="677332" y="4013200"/>
            <a:ext cx="8596670" cy="514249"/>
          </a:xfrm>
          <a:prstGeom prst="rect">
            <a:avLst/>
          </a:prstGeom>
        </p:spPr>
        <p:txBody>
          <a:bodyPr anchor="b"/>
          <a:lstStyle>
            <a:lvl1pPr marL="0" indent="0">
              <a:buClrTx/>
              <a:buSzTx/>
              <a:buFontTx/>
              <a:buNone/>
              <a:defRPr sz="2400">
                <a:solidFill>
                  <a:schemeClr val="accent1"/>
                </a:solidFill>
              </a:defRPr>
            </a:lvl1pPr>
            <a:lvl2pPr marL="0" indent="457200">
              <a:buClrTx/>
              <a:buSzTx/>
              <a:buFontTx/>
              <a:buNone/>
              <a:defRPr sz="2400">
                <a:solidFill>
                  <a:schemeClr val="accent1"/>
                </a:solidFill>
              </a:defRPr>
            </a:lvl2pPr>
            <a:lvl3pPr marL="0" indent="914400">
              <a:buClrTx/>
              <a:buSzTx/>
              <a:buFontTx/>
              <a:buNone/>
              <a:defRPr sz="2400">
                <a:solidFill>
                  <a:schemeClr val="accent1"/>
                </a:solidFill>
              </a:defRPr>
            </a:lvl3pPr>
            <a:lvl4pPr marL="0" indent="1371600">
              <a:buClrTx/>
              <a:buSzTx/>
              <a:buFontTx/>
              <a:buNone/>
              <a:defRPr sz="2400">
                <a:solidFill>
                  <a:schemeClr val="accent1"/>
                </a:solidFill>
              </a:defRPr>
            </a:lvl4pPr>
            <a:lvl5pPr marL="0" indent="1828800">
              <a:buClrTx/>
              <a:buSzTx/>
              <a:buFontTx/>
              <a:buNone/>
              <a:defRPr sz="24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158" name="Shape 158"/>
          <p:cNvSpPr/>
          <p:nvPr>
            <p:ph type="body" sz="quarter" idx="13"/>
          </p:nvPr>
        </p:nvSpPr>
        <p:spPr>
          <a:xfrm>
            <a:off x="677334" y="4527448"/>
            <a:ext cx="8596670" cy="1513915"/>
          </a:xfrm>
          <a:prstGeom prst="rect">
            <a:avLst/>
          </a:prstGeom>
        </p:spPr>
        <p:txBody>
          <a:bodyPr/>
          <a:lstStyle/>
          <a:p>
            <a:pPr marL="0" indent="0">
              <a:buClrTx/>
              <a:buSzTx/>
              <a:buFontTx/>
              <a:buNone/>
              <a:defRPr>
                <a:solidFill>
                  <a:srgbClr val="808080"/>
                </a:solidFill>
              </a:defRPr>
            </a:pPr>
          </a:p>
        </p:txBody>
      </p:sp>
      <p:sp>
        <p:nvSpPr>
          <p:cNvPr id="159" name="Shape 15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166" name="Shape 166"/>
          <p:cNvSpPr/>
          <p:nvPr>
            <p:ph type="title"/>
          </p:nvPr>
        </p:nvSpPr>
        <p:spPr>
          <a:xfrm>
            <a:off x="677333" y="609600"/>
            <a:ext cx="8596670" cy="1320800"/>
          </a:xfrm>
          <a:prstGeom prst="rect">
            <a:avLst/>
          </a:prstGeom>
        </p:spPr>
        <p:txBody>
          <a:bodyPr/>
          <a:lstStyle/>
          <a:p>
            <a:pPr/>
            <a:r>
              <a:t>Title Text</a:t>
            </a:r>
          </a:p>
        </p:txBody>
      </p:sp>
      <p:sp>
        <p:nvSpPr>
          <p:cNvPr id="167" name="Shape 167"/>
          <p:cNvSpPr/>
          <p:nvPr>
            <p:ph type="body" sz="half" idx="1"/>
          </p:nvPr>
        </p:nvSpPr>
        <p:spPr>
          <a:xfrm>
            <a:off x="677333" y="2160589"/>
            <a:ext cx="8596670" cy="388077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68" name="Shape 1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75" name="Shape 175"/>
          <p:cNvSpPr/>
          <p:nvPr>
            <p:ph type="title"/>
          </p:nvPr>
        </p:nvSpPr>
        <p:spPr>
          <a:xfrm>
            <a:off x="7967673" y="609598"/>
            <a:ext cx="1304744" cy="5251453"/>
          </a:xfrm>
          <a:prstGeom prst="rect">
            <a:avLst/>
          </a:prstGeom>
        </p:spPr>
        <p:txBody>
          <a:bodyPr anchor="ctr"/>
          <a:lstStyle/>
          <a:p>
            <a:pPr/>
            <a:r>
              <a:t>Title Text</a:t>
            </a:r>
          </a:p>
        </p:txBody>
      </p:sp>
      <p:sp>
        <p:nvSpPr>
          <p:cNvPr id="176" name="Shape 176"/>
          <p:cNvSpPr/>
          <p:nvPr>
            <p:ph type="body" idx="1"/>
          </p:nvPr>
        </p:nvSpPr>
        <p:spPr>
          <a:xfrm>
            <a:off x="677335" y="609600"/>
            <a:ext cx="7060150" cy="525145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77" name="Shape 17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42" name="Shape 42"/>
          <p:cNvSpPr/>
          <p:nvPr>
            <p:ph type="title"/>
          </p:nvPr>
        </p:nvSpPr>
        <p:spPr>
          <a:xfrm>
            <a:off x="677333" y="609600"/>
            <a:ext cx="8596670" cy="1320800"/>
          </a:xfrm>
          <a:prstGeom prst="rect">
            <a:avLst/>
          </a:prstGeom>
        </p:spPr>
        <p:txBody>
          <a:bodyPr/>
          <a:lstStyle/>
          <a:p>
            <a:pPr/>
            <a:r>
              <a:t>Title Text</a:t>
            </a:r>
          </a:p>
        </p:txBody>
      </p:sp>
      <p:sp>
        <p:nvSpPr>
          <p:cNvPr id="43" name="Shape 43"/>
          <p:cNvSpPr/>
          <p:nvPr>
            <p:ph type="body" sz="half" idx="1"/>
          </p:nvPr>
        </p:nvSpPr>
        <p:spPr>
          <a:xfrm>
            <a:off x="677333" y="2160589"/>
            <a:ext cx="8596670" cy="388077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4" name="Shape 4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51" name="Shape 51"/>
          <p:cNvSpPr/>
          <p:nvPr>
            <p:ph type="title"/>
          </p:nvPr>
        </p:nvSpPr>
        <p:spPr>
          <a:xfrm>
            <a:off x="677335" y="2700866"/>
            <a:ext cx="8596669" cy="1826582"/>
          </a:xfrm>
          <a:prstGeom prst="rect">
            <a:avLst/>
          </a:prstGeom>
        </p:spPr>
        <p:txBody>
          <a:bodyPr anchor="b"/>
          <a:lstStyle>
            <a:lvl1pPr>
              <a:defRPr sz="4000"/>
            </a:lvl1pPr>
          </a:lstStyle>
          <a:p>
            <a:pPr/>
            <a:r>
              <a:t>Title Text</a:t>
            </a:r>
          </a:p>
        </p:txBody>
      </p:sp>
      <p:sp>
        <p:nvSpPr>
          <p:cNvPr id="52" name="Shape 52"/>
          <p:cNvSpPr/>
          <p:nvPr>
            <p:ph type="body" sz="quarter" idx="1"/>
          </p:nvPr>
        </p:nvSpPr>
        <p:spPr>
          <a:xfrm>
            <a:off x="677335" y="4527448"/>
            <a:ext cx="8596669" cy="860401"/>
          </a:xfrm>
          <a:prstGeom prst="rect">
            <a:avLst/>
          </a:prstGeom>
        </p:spPr>
        <p:txBody>
          <a:bodyPr/>
          <a:lstStyle>
            <a:lvl1pPr marL="0" indent="0">
              <a:buClrTx/>
              <a:buSzTx/>
              <a:buFontTx/>
              <a:buNone/>
              <a:defRPr sz="2000">
                <a:solidFill>
                  <a:srgbClr val="808080"/>
                </a:solidFill>
              </a:defRPr>
            </a:lvl1pPr>
            <a:lvl2pPr marL="0" indent="457200">
              <a:buClrTx/>
              <a:buSzTx/>
              <a:buFontTx/>
              <a:buNone/>
              <a:defRPr sz="2000">
                <a:solidFill>
                  <a:srgbClr val="808080"/>
                </a:solidFill>
              </a:defRPr>
            </a:lvl2pPr>
            <a:lvl3pPr marL="0" indent="914400">
              <a:buClrTx/>
              <a:buSzTx/>
              <a:buFontTx/>
              <a:buNone/>
              <a:defRPr sz="2000">
                <a:solidFill>
                  <a:srgbClr val="808080"/>
                </a:solidFill>
              </a:defRPr>
            </a:lvl3pPr>
            <a:lvl4pPr marL="0" indent="1371600">
              <a:buClrTx/>
              <a:buSzTx/>
              <a:buFontTx/>
              <a:buNone/>
              <a:defRPr sz="2000">
                <a:solidFill>
                  <a:srgbClr val="808080"/>
                </a:solidFill>
              </a:defRPr>
            </a:lvl4pPr>
            <a:lvl5pPr marL="0" indent="1828800">
              <a:buClrTx/>
              <a:buSzTx/>
              <a:buFontTx/>
              <a:buNone/>
              <a:defRPr sz="2000">
                <a:solidFill>
                  <a:srgbClr val="808080"/>
                </a:solidFill>
              </a:defRPr>
            </a:lvl5pPr>
          </a:lstStyle>
          <a:p>
            <a:pPr/>
            <a:r>
              <a:t>Body Level One</a:t>
            </a:r>
          </a:p>
          <a:p>
            <a:pPr lvl="1"/>
            <a:r>
              <a:t>Body Level Two</a:t>
            </a:r>
          </a:p>
          <a:p>
            <a:pPr lvl="2"/>
            <a:r>
              <a:t>Body Level Three</a:t>
            </a:r>
          </a:p>
          <a:p>
            <a:pPr lvl="3"/>
            <a:r>
              <a:t>Body Level Four</a:t>
            </a:r>
          </a:p>
          <a:p>
            <a:pPr lvl="4"/>
            <a:r>
              <a:t>Body Level Five</a:t>
            </a:r>
          </a:p>
        </p:txBody>
      </p:sp>
      <p:sp>
        <p:nvSpPr>
          <p:cNvPr id="53" name="Shape 5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60" name="Shape 60"/>
          <p:cNvSpPr/>
          <p:nvPr>
            <p:ph type="title"/>
          </p:nvPr>
        </p:nvSpPr>
        <p:spPr>
          <a:xfrm>
            <a:off x="677333" y="609600"/>
            <a:ext cx="8596670" cy="1320800"/>
          </a:xfrm>
          <a:prstGeom prst="rect">
            <a:avLst/>
          </a:prstGeom>
        </p:spPr>
        <p:txBody>
          <a:bodyPr/>
          <a:lstStyle/>
          <a:p>
            <a:pPr/>
            <a:r>
              <a:t>Title Text</a:t>
            </a:r>
          </a:p>
        </p:txBody>
      </p:sp>
      <p:sp>
        <p:nvSpPr>
          <p:cNvPr id="61" name="Shape 61"/>
          <p:cNvSpPr/>
          <p:nvPr>
            <p:ph type="body" sz="quarter" idx="1"/>
          </p:nvPr>
        </p:nvSpPr>
        <p:spPr>
          <a:xfrm>
            <a:off x="677333" y="2160589"/>
            <a:ext cx="4184036" cy="388077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2" name="Shape 6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69" name="Shape 69"/>
          <p:cNvSpPr/>
          <p:nvPr>
            <p:ph type="title"/>
          </p:nvPr>
        </p:nvSpPr>
        <p:spPr>
          <a:xfrm>
            <a:off x="677333" y="609600"/>
            <a:ext cx="8596670" cy="1320800"/>
          </a:xfrm>
          <a:prstGeom prst="rect">
            <a:avLst/>
          </a:prstGeom>
        </p:spPr>
        <p:txBody>
          <a:bodyPr/>
          <a:lstStyle/>
          <a:p>
            <a:pPr/>
            <a:r>
              <a:t>Title Text</a:t>
            </a:r>
          </a:p>
        </p:txBody>
      </p:sp>
      <p:sp>
        <p:nvSpPr>
          <p:cNvPr id="70" name="Shape 70"/>
          <p:cNvSpPr/>
          <p:nvPr>
            <p:ph type="body" sz="quarter" idx="1"/>
          </p:nvPr>
        </p:nvSpPr>
        <p:spPr>
          <a:xfrm>
            <a:off x="675744" y="2160983"/>
            <a:ext cx="4185624" cy="576263"/>
          </a:xfrm>
          <a:prstGeom prst="rect">
            <a:avLst/>
          </a:prstGeom>
        </p:spPr>
        <p:txBody>
          <a:bodyPr anchor="b"/>
          <a:lstStyle>
            <a:lvl1pPr marL="0" indent="0">
              <a:buClrTx/>
              <a:buSzTx/>
              <a:buFontTx/>
              <a:buNone/>
              <a:defRPr sz="2400"/>
            </a:lvl1pPr>
            <a:lvl2pPr marL="0" indent="457200">
              <a:buClrTx/>
              <a:buSzTx/>
              <a:buFontTx/>
              <a:buNone/>
              <a:defRPr sz="2400"/>
            </a:lvl2pPr>
            <a:lvl3pPr marL="0" indent="914400">
              <a:buClrTx/>
              <a:buSzTx/>
              <a:buFontTx/>
              <a:buNone/>
              <a:defRPr sz="2400"/>
            </a:lvl3pPr>
            <a:lvl4pPr marL="0" indent="1371600">
              <a:buClrTx/>
              <a:buSzTx/>
              <a:buFontTx/>
              <a:buNone/>
              <a:defRPr sz="2400"/>
            </a:lvl4pPr>
            <a:lvl5pPr marL="0" indent="1828800">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71" name="Shape 71"/>
          <p:cNvSpPr/>
          <p:nvPr>
            <p:ph type="body" sz="quarter" idx="13"/>
          </p:nvPr>
        </p:nvSpPr>
        <p:spPr>
          <a:xfrm>
            <a:off x="5088382" y="2160983"/>
            <a:ext cx="4185619" cy="576263"/>
          </a:xfrm>
          <a:prstGeom prst="rect">
            <a:avLst/>
          </a:prstGeom>
        </p:spPr>
        <p:txBody>
          <a:bodyPr anchor="b"/>
          <a:lstStyle/>
          <a:p>
            <a:pPr marL="0" indent="0">
              <a:buClrTx/>
              <a:buSzTx/>
              <a:buFontTx/>
              <a:buNone/>
              <a:defRPr sz="2400"/>
            </a:pPr>
          </a:p>
        </p:txBody>
      </p:sp>
      <p:sp>
        <p:nvSpPr>
          <p:cNvPr id="72" name="Shape 7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79" name="Shape 79"/>
          <p:cNvSpPr/>
          <p:nvPr>
            <p:ph type="title"/>
          </p:nvPr>
        </p:nvSpPr>
        <p:spPr>
          <a:xfrm>
            <a:off x="677333" y="609600"/>
            <a:ext cx="8596670" cy="1320800"/>
          </a:xfrm>
          <a:prstGeom prst="rect">
            <a:avLst/>
          </a:prstGeom>
        </p:spPr>
        <p:txBody>
          <a:bodyPr/>
          <a:lstStyle/>
          <a:p>
            <a:pPr/>
            <a:r>
              <a:t>Title Text</a:t>
            </a:r>
          </a:p>
        </p:txBody>
      </p:sp>
      <p:sp>
        <p:nvSpPr>
          <p:cNvPr id="80" name="Shape 8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87" name="Shape 8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94" name="Shape 94"/>
          <p:cNvSpPr/>
          <p:nvPr>
            <p:ph type="title"/>
          </p:nvPr>
        </p:nvSpPr>
        <p:spPr>
          <a:xfrm>
            <a:off x="677333" y="1498603"/>
            <a:ext cx="3854529" cy="1278467"/>
          </a:xfrm>
          <a:prstGeom prst="rect">
            <a:avLst/>
          </a:prstGeom>
        </p:spPr>
        <p:txBody>
          <a:bodyPr anchor="b"/>
          <a:lstStyle>
            <a:lvl1pPr>
              <a:defRPr sz="2000"/>
            </a:lvl1pPr>
          </a:lstStyle>
          <a:p>
            <a:pPr/>
            <a:r>
              <a:t>Title Text</a:t>
            </a:r>
          </a:p>
        </p:txBody>
      </p:sp>
      <p:sp>
        <p:nvSpPr>
          <p:cNvPr id="95" name="Shape 95"/>
          <p:cNvSpPr/>
          <p:nvPr>
            <p:ph type="body" sz="half" idx="1"/>
          </p:nvPr>
        </p:nvSpPr>
        <p:spPr>
          <a:xfrm>
            <a:off x="4760460" y="514923"/>
            <a:ext cx="4513543" cy="5526439"/>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6" name="Shape 96"/>
          <p:cNvSpPr/>
          <p:nvPr>
            <p:ph type="body" sz="quarter" idx="13"/>
          </p:nvPr>
        </p:nvSpPr>
        <p:spPr>
          <a:xfrm>
            <a:off x="677334" y="2777069"/>
            <a:ext cx="3854528" cy="2584450"/>
          </a:xfrm>
          <a:prstGeom prst="rect">
            <a:avLst/>
          </a:prstGeom>
        </p:spPr>
        <p:txBody>
          <a:bodyPr/>
          <a:lstStyle/>
          <a:p>
            <a:pPr marL="0" indent="0">
              <a:buClrTx/>
              <a:buSzTx/>
              <a:buFontTx/>
              <a:buNone/>
              <a:defRPr sz="1400"/>
            </a:pPr>
          </a:p>
        </p:txBody>
      </p:sp>
      <p:sp>
        <p:nvSpPr>
          <p:cNvPr id="97" name="Shape 9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104" name="Shape 104"/>
          <p:cNvSpPr/>
          <p:nvPr>
            <p:ph type="title"/>
          </p:nvPr>
        </p:nvSpPr>
        <p:spPr>
          <a:xfrm>
            <a:off x="677333" y="4800600"/>
            <a:ext cx="8596668" cy="566738"/>
          </a:xfrm>
          <a:prstGeom prst="rect">
            <a:avLst/>
          </a:prstGeom>
        </p:spPr>
        <p:txBody>
          <a:bodyPr anchor="b"/>
          <a:lstStyle>
            <a:lvl1pPr>
              <a:defRPr sz="2400"/>
            </a:lvl1pPr>
          </a:lstStyle>
          <a:p>
            <a:pPr/>
            <a:r>
              <a:t>Title Text</a:t>
            </a:r>
          </a:p>
        </p:txBody>
      </p:sp>
      <p:sp>
        <p:nvSpPr>
          <p:cNvPr id="105" name="Shape 105"/>
          <p:cNvSpPr/>
          <p:nvPr>
            <p:ph type="pic" sz="half" idx="13"/>
          </p:nvPr>
        </p:nvSpPr>
        <p:spPr>
          <a:xfrm>
            <a:off x="677333" y="609600"/>
            <a:ext cx="8596670" cy="3845718"/>
          </a:xfrm>
          <a:prstGeom prst="rect">
            <a:avLst/>
          </a:prstGeom>
        </p:spPr>
        <p:txBody>
          <a:bodyPr lIns="91439" rIns="91439">
            <a:noAutofit/>
          </a:bodyPr>
          <a:lstStyle/>
          <a:p>
            <a:pPr/>
          </a:p>
        </p:txBody>
      </p:sp>
      <p:sp>
        <p:nvSpPr>
          <p:cNvPr id="106" name="Shape 106"/>
          <p:cNvSpPr/>
          <p:nvPr>
            <p:ph type="body" sz="quarter" idx="1"/>
          </p:nvPr>
        </p:nvSpPr>
        <p:spPr>
          <a:xfrm>
            <a:off x="677333" y="5367337"/>
            <a:ext cx="8596668" cy="674025"/>
          </a:xfrm>
          <a:prstGeom prst="rect">
            <a:avLst/>
          </a:prstGeom>
        </p:spPr>
        <p:txBody>
          <a:bodyPr/>
          <a:lstStyle>
            <a:lvl1pPr marL="0" indent="0">
              <a:buClrTx/>
              <a:buSzTx/>
              <a:buFontTx/>
              <a:buNone/>
              <a:defRPr sz="1200"/>
            </a:lvl1pPr>
            <a:lvl2pPr marL="0" indent="457200">
              <a:buClrTx/>
              <a:buSzTx/>
              <a:buFontTx/>
              <a:buNone/>
              <a:defRPr sz="1200"/>
            </a:lvl2pPr>
            <a:lvl3pPr marL="0" indent="914400">
              <a:buClrTx/>
              <a:buSzTx/>
              <a:buFontTx/>
              <a:buNone/>
              <a:defRPr sz="1200"/>
            </a:lvl3pPr>
            <a:lvl4pPr marL="0" indent="1371600">
              <a:buClrTx/>
              <a:buSzTx/>
              <a:buFontTx/>
              <a:buNone/>
              <a:defRPr sz="1200"/>
            </a:lvl4pPr>
            <a:lvl5pPr marL="0" indent="1828800">
              <a:buClrTx/>
              <a:buSzTx/>
              <a:buFontTx/>
              <a:buNone/>
              <a:defRPr sz="1200"/>
            </a:lvl5pPr>
          </a:lstStyle>
          <a:p>
            <a:pPr/>
            <a:r>
              <a:t>Body Level One</a:t>
            </a:r>
          </a:p>
          <a:p>
            <a:pPr lvl="1"/>
            <a:r>
              <a:t>Body Level Two</a:t>
            </a:r>
          </a:p>
          <a:p>
            <a:pPr lvl="2"/>
            <a:r>
              <a:t>Body Level Three</a:t>
            </a:r>
          </a:p>
          <a:p>
            <a:pPr lvl="3"/>
            <a:r>
              <a:t>Body Level Four</a:t>
            </a:r>
          </a:p>
          <a:p>
            <a:pPr lvl="4"/>
            <a:r>
              <a:t>Body Level Five</a:t>
            </a:r>
          </a:p>
        </p:txBody>
      </p:sp>
      <p:sp>
        <p:nvSpPr>
          <p:cNvPr id="107" name="Shape 10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grpSp>
        <p:nvGrpSpPr>
          <p:cNvPr id="12" name="Group 12"/>
          <p:cNvGrpSpPr/>
          <p:nvPr/>
        </p:nvGrpSpPr>
        <p:grpSpPr>
          <a:xfrm>
            <a:off x="-1" y="-8468"/>
            <a:ext cx="12192002" cy="6866469"/>
            <a:chOff x="0" y="0"/>
            <a:chExt cx="12192000" cy="6866467"/>
          </a:xfrm>
        </p:grpSpPr>
        <p:sp>
          <p:nvSpPr>
            <p:cNvPr id="2" name="Shape 2"/>
            <p:cNvSpPr/>
            <p:nvPr/>
          </p:nvSpPr>
          <p:spPr>
            <a:xfrm>
              <a:off x="9371012" y="8466"/>
              <a:ext cx="1219201" cy="6858002"/>
            </a:xfrm>
            <a:prstGeom prst="line">
              <a:avLst/>
            </a:prstGeom>
            <a:noFill/>
            <a:ln w="9525" cap="rnd">
              <a:solidFill>
                <a:srgbClr val="BFBFBF"/>
              </a:solidFill>
              <a:prstDash val="solid"/>
              <a:round/>
            </a:ln>
            <a:effectLst/>
          </p:spPr>
          <p:txBody>
            <a:bodyPr wrap="square" lIns="45719" tIns="45719" rIns="45719" bIns="45719" numCol="1" anchor="t">
              <a:noAutofit/>
            </a:bodyPr>
            <a:lstStyle/>
            <a:p>
              <a:pPr/>
            </a:p>
          </p:txBody>
        </p:sp>
        <p:sp>
          <p:nvSpPr>
            <p:cNvPr id="3" name="Shape 3"/>
            <p:cNvSpPr/>
            <p:nvPr/>
          </p:nvSpPr>
          <p:spPr>
            <a:xfrm flipH="1">
              <a:off x="7425267" y="3689879"/>
              <a:ext cx="4763559" cy="3176588"/>
            </a:xfrm>
            <a:prstGeom prst="line">
              <a:avLst/>
            </a:prstGeom>
            <a:noFill/>
            <a:ln w="9525" cap="rnd">
              <a:solidFill>
                <a:srgbClr val="D9D9D9"/>
              </a:solidFill>
              <a:prstDash val="solid"/>
              <a:round/>
            </a:ln>
            <a:effectLst/>
          </p:spPr>
          <p:txBody>
            <a:bodyPr wrap="square" lIns="45719" tIns="45719" rIns="45719" bIns="45719" numCol="1" anchor="t">
              <a:noAutofit/>
            </a:bodyPr>
            <a:lstStyle/>
            <a:p>
              <a:pPr/>
            </a:p>
          </p:txBody>
        </p:sp>
        <p:sp>
          <p:nvSpPr>
            <p:cNvPr id="4" name="Shape 4"/>
            <p:cNvSpPr/>
            <p:nvPr/>
          </p:nvSpPr>
          <p:spPr>
            <a:xfrm>
              <a:off x="9181476" y="0"/>
              <a:ext cx="300735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9" tIns="45719" rIns="45719" bIns="45719" numCol="1" anchor="t">
              <a:noAutofit/>
            </a:bodyPr>
            <a:lstStyle/>
            <a:p>
              <a:pPr/>
            </a:p>
          </p:txBody>
        </p:sp>
        <p:sp>
          <p:nvSpPr>
            <p:cNvPr id="5" name="Shape 5"/>
            <p:cNvSpPr/>
            <p:nvPr/>
          </p:nvSpPr>
          <p:spPr>
            <a:xfrm>
              <a:off x="9603441" y="0"/>
              <a:ext cx="258856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9" tIns="45719" rIns="45719" bIns="45719" numCol="1" anchor="t">
              <a:noAutofit/>
            </a:bodyPr>
            <a:lstStyle/>
            <a:p>
              <a:pPr/>
            </a:p>
          </p:txBody>
        </p:sp>
        <p:sp>
          <p:nvSpPr>
            <p:cNvPr id="6" name="Shape 6"/>
            <p:cNvSpPr/>
            <p:nvPr/>
          </p:nvSpPr>
          <p:spPr>
            <a:xfrm>
              <a:off x="8932333" y="3056466"/>
              <a:ext cx="3259668" cy="3810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9" tIns="45719" rIns="45719" bIns="45719" numCol="1" anchor="t">
              <a:noAutofit/>
            </a:bodyPr>
            <a:lstStyle/>
            <a:p>
              <a:pPr/>
            </a:p>
          </p:txBody>
        </p:sp>
        <p:sp>
          <p:nvSpPr>
            <p:cNvPr id="7" name="Shape 7"/>
            <p:cNvSpPr/>
            <p:nvPr/>
          </p:nvSpPr>
          <p:spPr>
            <a:xfrm>
              <a:off x="9334500" y="0"/>
              <a:ext cx="2854327"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9" tIns="45719" rIns="45719" bIns="45719" numCol="1" anchor="t">
              <a:noAutofit/>
            </a:bodyPr>
            <a:lstStyle/>
            <a:p>
              <a:pPr/>
            </a:p>
          </p:txBody>
        </p:sp>
        <p:sp>
          <p:nvSpPr>
            <p:cNvPr id="8" name="Shape 8"/>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9" tIns="45719" rIns="45719" bIns="45719" numCol="1" anchor="t">
              <a:noAutofit/>
            </a:bodyPr>
            <a:lstStyle/>
            <a:p>
              <a:pPr/>
            </a:p>
          </p:txBody>
        </p:sp>
        <p:sp>
          <p:nvSpPr>
            <p:cNvPr id="9" name="Shape 9"/>
            <p:cNvSpPr/>
            <p:nvPr/>
          </p:nvSpPr>
          <p:spPr>
            <a:xfrm>
              <a:off x="10938999" y="0"/>
              <a:ext cx="1249826"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9" tIns="45719" rIns="45719" bIns="45719" numCol="1" anchor="t">
              <a:noAutofit/>
            </a:bodyPr>
            <a:lstStyle/>
            <a:p>
              <a:pPr/>
            </a:p>
          </p:txBody>
        </p:sp>
        <p:sp>
          <p:nvSpPr>
            <p:cNvPr id="10" name="Shape 10"/>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9" tIns="45719" rIns="45719" bIns="45719" numCol="1" anchor="t">
              <a:noAutofit/>
            </a:bodyPr>
            <a:lstStyle/>
            <a:p>
              <a:pPr/>
            </a:p>
          </p:txBody>
        </p:sp>
        <p:sp>
          <p:nvSpPr>
            <p:cNvPr id="11" name="Shape 11"/>
            <p:cNvSpPr/>
            <p:nvPr/>
          </p:nvSpPr>
          <p:spPr>
            <a:xfrm>
              <a:off x="-1" y="4021666"/>
              <a:ext cx="448734" cy="2844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chemeClr val="accent1">
                <a:alpha val="85000"/>
              </a:schemeClr>
            </a:solidFill>
            <a:ln w="12700" cap="flat">
              <a:noFill/>
              <a:miter lim="400000"/>
            </a:ln>
            <a:effectLst/>
          </p:spPr>
          <p:txBody>
            <a:bodyPr wrap="square" lIns="45719" tIns="45719" rIns="45719" bIns="45719" numCol="1" anchor="t">
              <a:noAutofit/>
            </a:bodyPr>
            <a:lstStyle/>
            <a:p>
              <a:pPr/>
            </a:p>
          </p:txBody>
        </p:sp>
      </p:grpSp>
      <p:sp>
        <p:nvSpPr>
          <p:cNvPr id="13" name="Shape 13"/>
          <p:cNvSpPr/>
          <p:nvPr>
            <p:ph type="title"/>
          </p:nvPr>
        </p:nvSpPr>
        <p:spPr>
          <a:xfrm>
            <a:off x="609600" y="274637"/>
            <a:ext cx="10972800" cy="1325564"/>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Title Text</a:t>
            </a:r>
          </a:p>
        </p:txBody>
      </p:sp>
      <p:sp>
        <p:nvSpPr>
          <p:cNvPr id="14" name="Shape 14"/>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5" name="Shape 15"/>
          <p:cNvSpPr/>
          <p:nvPr>
            <p:ph type="sldNum" sz="quarter" idx="2"/>
          </p:nvPr>
        </p:nvSpPr>
        <p:spPr>
          <a:xfrm>
            <a:off x="9049981" y="6114704"/>
            <a:ext cx="224022" cy="218441"/>
          </a:xfrm>
          <a:prstGeom prst="rect">
            <a:avLst/>
          </a:prstGeom>
          <a:ln w="12700">
            <a:miter lim="400000"/>
          </a:ln>
        </p:spPr>
        <p:txBody>
          <a:bodyPr wrap="none" lIns="45719" rIns="45719" anchor="ctr">
            <a:spAutoFit/>
          </a:bodyPr>
          <a:lstStyle>
            <a:lvl1pPr algn="r">
              <a:defRPr sz="900">
                <a:solidFill>
                  <a:schemeClr val="accent1"/>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none" i="0" spc="0" strike="noStrike" sz="3600" u="none">
          <a:ln>
            <a:noFill/>
          </a:ln>
          <a:solidFill>
            <a:schemeClr val="accent1"/>
          </a:solidFill>
          <a:uFillTx/>
          <a:latin typeface="+mj-lt"/>
          <a:ea typeface="+mj-ea"/>
          <a:cs typeface="+mj-cs"/>
          <a:sym typeface="Trebuchet MS"/>
        </a:defRPr>
      </a:lvl1pPr>
      <a:lvl2pPr marL="0" marR="0" indent="0" algn="l" defTabSz="457200" rtl="0" latinLnBrk="0">
        <a:lnSpc>
          <a:spcPct val="100000"/>
        </a:lnSpc>
        <a:spcBef>
          <a:spcPts val="0"/>
        </a:spcBef>
        <a:spcAft>
          <a:spcPts val="0"/>
        </a:spcAft>
        <a:buClrTx/>
        <a:buSzTx/>
        <a:buFontTx/>
        <a:buNone/>
        <a:tabLst/>
        <a:defRPr b="0" baseline="0" cap="none" i="0" spc="0" strike="noStrike" sz="3600" u="none">
          <a:ln>
            <a:noFill/>
          </a:ln>
          <a:solidFill>
            <a:schemeClr val="accent1"/>
          </a:solidFill>
          <a:uFillTx/>
          <a:latin typeface="+mj-lt"/>
          <a:ea typeface="+mj-ea"/>
          <a:cs typeface="+mj-cs"/>
          <a:sym typeface="Trebuchet MS"/>
        </a:defRPr>
      </a:lvl2pPr>
      <a:lvl3pPr marL="0" marR="0" indent="0" algn="l" defTabSz="457200" rtl="0" latinLnBrk="0">
        <a:lnSpc>
          <a:spcPct val="100000"/>
        </a:lnSpc>
        <a:spcBef>
          <a:spcPts val="0"/>
        </a:spcBef>
        <a:spcAft>
          <a:spcPts val="0"/>
        </a:spcAft>
        <a:buClrTx/>
        <a:buSzTx/>
        <a:buFontTx/>
        <a:buNone/>
        <a:tabLst/>
        <a:defRPr b="0" baseline="0" cap="none" i="0" spc="0" strike="noStrike" sz="3600" u="none">
          <a:ln>
            <a:noFill/>
          </a:ln>
          <a:solidFill>
            <a:schemeClr val="accent1"/>
          </a:solidFill>
          <a:uFillTx/>
          <a:latin typeface="+mj-lt"/>
          <a:ea typeface="+mj-ea"/>
          <a:cs typeface="+mj-cs"/>
          <a:sym typeface="Trebuchet MS"/>
        </a:defRPr>
      </a:lvl3pPr>
      <a:lvl4pPr marL="0" marR="0" indent="0" algn="l" defTabSz="457200" rtl="0" latinLnBrk="0">
        <a:lnSpc>
          <a:spcPct val="100000"/>
        </a:lnSpc>
        <a:spcBef>
          <a:spcPts val="0"/>
        </a:spcBef>
        <a:spcAft>
          <a:spcPts val="0"/>
        </a:spcAft>
        <a:buClrTx/>
        <a:buSzTx/>
        <a:buFontTx/>
        <a:buNone/>
        <a:tabLst/>
        <a:defRPr b="0" baseline="0" cap="none" i="0" spc="0" strike="noStrike" sz="3600" u="none">
          <a:ln>
            <a:noFill/>
          </a:ln>
          <a:solidFill>
            <a:schemeClr val="accent1"/>
          </a:solidFill>
          <a:uFillTx/>
          <a:latin typeface="+mj-lt"/>
          <a:ea typeface="+mj-ea"/>
          <a:cs typeface="+mj-cs"/>
          <a:sym typeface="Trebuchet MS"/>
        </a:defRPr>
      </a:lvl4pPr>
      <a:lvl5pPr marL="0" marR="0" indent="0" algn="l" defTabSz="457200" rtl="0" latinLnBrk="0">
        <a:lnSpc>
          <a:spcPct val="100000"/>
        </a:lnSpc>
        <a:spcBef>
          <a:spcPts val="0"/>
        </a:spcBef>
        <a:spcAft>
          <a:spcPts val="0"/>
        </a:spcAft>
        <a:buClrTx/>
        <a:buSzTx/>
        <a:buFontTx/>
        <a:buNone/>
        <a:tabLst/>
        <a:defRPr b="0" baseline="0" cap="none" i="0" spc="0" strike="noStrike" sz="3600" u="none">
          <a:ln>
            <a:noFill/>
          </a:ln>
          <a:solidFill>
            <a:schemeClr val="accent1"/>
          </a:solidFill>
          <a:uFillTx/>
          <a:latin typeface="+mj-lt"/>
          <a:ea typeface="+mj-ea"/>
          <a:cs typeface="+mj-cs"/>
          <a:sym typeface="Trebuchet MS"/>
        </a:defRPr>
      </a:lvl5pPr>
      <a:lvl6pPr marL="0" marR="0" indent="0" algn="l" defTabSz="457200" rtl="0" latinLnBrk="0">
        <a:lnSpc>
          <a:spcPct val="100000"/>
        </a:lnSpc>
        <a:spcBef>
          <a:spcPts val="0"/>
        </a:spcBef>
        <a:spcAft>
          <a:spcPts val="0"/>
        </a:spcAft>
        <a:buClrTx/>
        <a:buSzTx/>
        <a:buFontTx/>
        <a:buNone/>
        <a:tabLst/>
        <a:defRPr b="0" baseline="0" cap="none" i="0" spc="0" strike="noStrike" sz="3600" u="none">
          <a:ln>
            <a:noFill/>
          </a:ln>
          <a:solidFill>
            <a:schemeClr val="accent1"/>
          </a:solidFill>
          <a:uFillTx/>
          <a:latin typeface="+mj-lt"/>
          <a:ea typeface="+mj-ea"/>
          <a:cs typeface="+mj-cs"/>
          <a:sym typeface="Trebuchet MS"/>
        </a:defRPr>
      </a:lvl6pPr>
      <a:lvl7pPr marL="0" marR="0" indent="0" algn="l" defTabSz="457200" rtl="0" latinLnBrk="0">
        <a:lnSpc>
          <a:spcPct val="100000"/>
        </a:lnSpc>
        <a:spcBef>
          <a:spcPts val="0"/>
        </a:spcBef>
        <a:spcAft>
          <a:spcPts val="0"/>
        </a:spcAft>
        <a:buClrTx/>
        <a:buSzTx/>
        <a:buFontTx/>
        <a:buNone/>
        <a:tabLst/>
        <a:defRPr b="0" baseline="0" cap="none" i="0" spc="0" strike="noStrike" sz="3600" u="none">
          <a:ln>
            <a:noFill/>
          </a:ln>
          <a:solidFill>
            <a:schemeClr val="accent1"/>
          </a:solidFill>
          <a:uFillTx/>
          <a:latin typeface="+mj-lt"/>
          <a:ea typeface="+mj-ea"/>
          <a:cs typeface="+mj-cs"/>
          <a:sym typeface="Trebuchet MS"/>
        </a:defRPr>
      </a:lvl7pPr>
      <a:lvl8pPr marL="0" marR="0" indent="0" algn="l" defTabSz="457200" rtl="0" latinLnBrk="0">
        <a:lnSpc>
          <a:spcPct val="100000"/>
        </a:lnSpc>
        <a:spcBef>
          <a:spcPts val="0"/>
        </a:spcBef>
        <a:spcAft>
          <a:spcPts val="0"/>
        </a:spcAft>
        <a:buClrTx/>
        <a:buSzTx/>
        <a:buFontTx/>
        <a:buNone/>
        <a:tabLst/>
        <a:defRPr b="0" baseline="0" cap="none" i="0" spc="0" strike="noStrike" sz="3600" u="none">
          <a:ln>
            <a:noFill/>
          </a:ln>
          <a:solidFill>
            <a:schemeClr val="accent1"/>
          </a:solidFill>
          <a:uFillTx/>
          <a:latin typeface="+mj-lt"/>
          <a:ea typeface="+mj-ea"/>
          <a:cs typeface="+mj-cs"/>
          <a:sym typeface="Trebuchet MS"/>
        </a:defRPr>
      </a:lvl8pPr>
      <a:lvl9pPr marL="0" marR="0" indent="0" algn="l" defTabSz="457200" rtl="0" latinLnBrk="0">
        <a:lnSpc>
          <a:spcPct val="100000"/>
        </a:lnSpc>
        <a:spcBef>
          <a:spcPts val="0"/>
        </a:spcBef>
        <a:spcAft>
          <a:spcPts val="0"/>
        </a:spcAft>
        <a:buClrTx/>
        <a:buSzTx/>
        <a:buFontTx/>
        <a:buNone/>
        <a:tabLst/>
        <a:defRPr b="0" baseline="0" cap="none" i="0" spc="0" strike="noStrike" sz="3600" u="none">
          <a:ln>
            <a:noFill/>
          </a:ln>
          <a:solidFill>
            <a:schemeClr val="accent1"/>
          </a:solidFill>
          <a:uFillTx/>
          <a:latin typeface="+mj-lt"/>
          <a:ea typeface="+mj-ea"/>
          <a:cs typeface="+mj-cs"/>
          <a:sym typeface="Trebuchet MS"/>
        </a:defRPr>
      </a:lvl9pPr>
    </p:titleStyle>
    <p:bodyStyle>
      <a:lvl1pPr marL="342900" marR="0" indent="-342900" algn="l" defTabSz="457200" rtl="0" latinLnBrk="0">
        <a:lnSpc>
          <a:spcPct val="100000"/>
        </a:lnSpc>
        <a:spcBef>
          <a:spcPts val="1000"/>
        </a:spcBef>
        <a:spcAft>
          <a:spcPts val="0"/>
        </a:spcAft>
        <a:buClr>
          <a:schemeClr val="accent1"/>
        </a:buClr>
        <a:buSzPct val="80000"/>
        <a:buFont typeface="Wingdings 3"/>
        <a:buChar char=""/>
        <a:tabLst/>
        <a:defRPr b="0" baseline="0" cap="none" i="0" spc="0" strike="noStrike" sz="1800" u="none">
          <a:ln>
            <a:noFill/>
          </a:ln>
          <a:solidFill>
            <a:srgbClr val="404040"/>
          </a:solidFill>
          <a:uFillTx/>
          <a:latin typeface="+mj-lt"/>
          <a:ea typeface="+mj-ea"/>
          <a:cs typeface="+mj-cs"/>
          <a:sym typeface="Trebuchet MS"/>
        </a:defRPr>
      </a:lvl1pPr>
      <a:lvl2pPr marL="778668" marR="0" indent="-321468" algn="l" defTabSz="457200" rtl="0" latinLnBrk="0">
        <a:lnSpc>
          <a:spcPct val="100000"/>
        </a:lnSpc>
        <a:spcBef>
          <a:spcPts val="1000"/>
        </a:spcBef>
        <a:spcAft>
          <a:spcPts val="0"/>
        </a:spcAft>
        <a:buClr>
          <a:schemeClr val="accent1"/>
        </a:buClr>
        <a:buSzPct val="80000"/>
        <a:buFont typeface="Wingdings 3"/>
        <a:buChar char=""/>
        <a:tabLst/>
        <a:defRPr b="0" baseline="0" cap="none" i="0" spc="0" strike="noStrike" sz="1800" u="none">
          <a:ln>
            <a:noFill/>
          </a:ln>
          <a:solidFill>
            <a:srgbClr val="404040"/>
          </a:solidFill>
          <a:uFillTx/>
          <a:latin typeface="+mj-lt"/>
          <a:ea typeface="+mj-ea"/>
          <a:cs typeface="+mj-cs"/>
          <a:sym typeface="Trebuchet MS"/>
        </a:defRPr>
      </a:lvl2pPr>
      <a:lvl3pPr marL="1208314" marR="0" indent="-293914" algn="l" defTabSz="457200" rtl="0" latinLnBrk="0">
        <a:lnSpc>
          <a:spcPct val="100000"/>
        </a:lnSpc>
        <a:spcBef>
          <a:spcPts val="1000"/>
        </a:spcBef>
        <a:spcAft>
          <a:spcPts val="0"/>
        </a:spcAft>
        <a:buClr>
          <a:schemeClr val="accent1"/>
        </a:buClr>
        <a:buSzPct val="80000"/>
        <a:buFont typeface="Wingdings 3"/>
        <a:buChar char=""/>
        <a:tabLst/>
        <a:defRPr b="0" baseline="0" cap="none" i="0" spc="0" strike="noStrike" sz="1800" u="none">
          <a:ln>
            <a:noFill/>
          </a:ln>
          <a:solidFill>
            <a:srgbClr val="404040"/>
          </a:solidFill>
          <a:uFillTx/>
          <a:latin typeface="+mj-lt"/>
          <a:ea typeface="+mj-ea"/>
          <a:cs typeface="+mj-cs"/>
          <a:sym typeface="Trebuchet MS"/>
        </a:defRPr>
      </a:lvl3pPr>
      <a:lvl4pPr marL="1714500" marR="0" indent="-342900" algn="l" defTabSz="457200" rtl="0" latinLnBrk="0">
        <a:lnSpc>
          <a:spcPct val="100000"/>
        </a:lnSpc>
        <a:spcBef>
          <a:spcPts val="1000"/>
        </a:spcBef>
        <a:spcAft>
          <a:spcPts val="0"/>
        </a:spcAft>
        <a:buClr>
          <a:schemeClr val="accent1"/>
        </a:buClr>
        <a:buSzPct val="80000"/>
        <a:buFont typeface="Wingdings 3"/>
        <a:buChar char=""/>
        <a:tabLst/>
        <a:defRPr b="0" baseline="0" cap="none" i="0" spc="0" strike="noStrike" sz="1800" u="none">
          <a:ln>
            <a:noFill/>
          </a:ln>
          <a:solidFill>
            <a:srgbClr val="404040"/>
          </a:solidFill>
          <a:uFillTx/>
          <a:latin typeface="+mj-lt"/>
          <a:ea typeface="+mj-ea"/>
          <a:cs typeface="+mj-cs"/>
          <a:sym typeface="Trebuchet MS"/>
        </a:defRPr>
      </a:lvl4pPr>
      <a:lvl5pPr marL="2171700" marR="0" indent="-342900" algn="l" defTabSz="457200" rtl="0" latinLnBrk="0">
        <a:lnSpc>
          <a:spcPct val="100000"/>
        </a:lnSpc>
        <a:spcBef>
          <a:spcPts val="1000"/>
        </a:spcBef>
        <a:spcAft>
          <a:spcPts val="0"/>
        </a:spcAft>
        <a:buClr>
          <a:schemeClr val="accent1"/>
        </a:buClr>
        <a:buSzPct val="80000"/>
        <a:buFont typeface="Wingdings 3"/>
        <a:buChar char=""/>
        <a:tabLst/>
        <a:defRPr b="0" baseline="0" cap="none" i="0" spc="0" strike="noStrike" sz="1800" u="none">
          <a:ln>
            <a:noFill/>
          </a:ln>
          <a:solidFill>
            <a:srgbClr val="404040"/>
          </a:solidFill>
          <a:uFillTx/>
          <a:latin typeface="+mj-lt"/>
          <a:ea typeface="+mj-ea"/>
          <a:cs typeface="+mj-cs"/>
          <a:sym typeface="Trebuchet MS"/>
        </a:defRPr>
      </a:lvl5pPr>
      <a:lvl6pPr marL="2628900" marR="0" indent="-342900" algn="l" defTabSz="457200" rtl="0" latinLnBrk="0">
        <a:lnSpc>
          <a:spcPct val="100000"/>
        </a:lnSpc>
        <a:spcBef>
          <a:spcPts val="1000"/>
        </a:spcBef>
        <a:spcAft>
          <a:spcPts val="0"/>
        </a:spcAft>
        <a:buClr>
          <a:schemeClr val="accent1"/>
        </a:buClr>
        <a:buSzPct val="80000"/>
        <a:buFont typeface="Wingdings 3"/>
        <a:buChar char=""/>
        <a:tabLst/>
        <a:defRPr b="0" baseline="0" cap="none" i="0" spc="0" strike="noStrike" sz="1800" u="none">
          <a:ln>
            <a:noFill/>
          </a:ln>
          <a:solidFill>
            <a:srgbClr val="404040"/>
          </a:solidFill>
          <a:uFillTx/>
          <a:latin typeface="+mj-lt"/>
          <a:ea typeface="+mj-ea"/>
          <a:cs typeface="+mj-cs"/>
          <a:sym typeface="Trebuchet MS"/>
        </a:defRPr>
      </a:lvl6pPr>
      <a:lvl7pPr marL="3086100" marR="0" indent="-342900" algn="l" defTabSz="457200" rtl="0" latinLnBrk="0">
        <a:lnSpc>
          <a:spcPct val="100000"/>
        </a:lnSpc>
        <a:spcBef>
          <a:spcPts val="1000"/>
        </a:spcBef>
        <a:spcAft>
          <a:spcPts val="0"/>
        </a:spcAft>
        <a:buClr>
          <a:schemeClr val="accent1"/>
        </a:buClr>
        <a:buSzPct val="80000"/>
        <a:buFont typeface="Wingdings 3"/>
        <a:buChar char=""/>
        <a:tabLst/>
        <a:defRPr b="0" baseline="0" cap="none" i="0" spc="0" strike="noStrike" sz="1800" u="none">
          <a:ln>
            <a:noFill/>
          </a:ln>
          <a:solidFill>
            <a:srgbClr val="404040"/>
          </a:solidFill>
          <a:uFillTx/>
          <a:latin typeface="+mj-lt"/>
          <a:ea typeface="+mj-ea"/>
          <a:cs typeface="+mj-cs"/>
          <a:sym typeface="Trebuchet MS"/>
        </a:defRPr>
      </a:lvl7pPr>
      <a:lvl8pPr marL="3543300" marR="0" indent="-342900" algn="l" defTabSz="457200" rtl="0" latinLnBrk="0">
        <a:lnSpc>
          <a:spcPct val="100000"/>
        </a:lnSpc>
        <a:spcBef>
          <a:spcPts val="1000"/>
        </a:spcBef>
        <a:spcAft>
          <a:spcPts val="0"/>
        </a:spcAft>
        <a:buClr>
          <a:schemeClr val="accent1"/>
        </a:buClr>
        <a:buSzPct val="80000"/>
        <a:buFont typeface="Wingdings 3"/>
        <a:buChar char=""/>
        <a:tabLst/>
        <a:defRPr b="0" baseline="0" cap="none" i="0" spc="0" strike="noStrike" sz="1800" u="none">
          <a:ln>
            <a:noFill/>
          </a:ln>
          <a:solidFill>
            <a:srgbClr val="404040"/>
          </a:solidFill>
          <a:uFillTx/>
          <a:latin typeface="+mj-lt"/>
          <a:ea typeface="+mj-ea"/>
          <a:cs typeface="+mj-cs"/>
          <a:sym typeface="Trebuchet MS"/>
        </a:defRPr>
      </a:lvl8pPr>
      <a:lvl9pPr marL="4000500" marR="0" indent="-342900" algn="l" defTabSz="457200" rtl="0" latinLnBrk="0">
        <a:lnSpc>
          <a:spcPct val="100000"/>
        </a:lnSpc>
        <a:spcBef>
          <a:spcPts val="1000"/>
        </a:spcBef>
        <a:spcAft>
          <a:spcPts val="0"/>
        </a:spcAft>
        <a:buClr>
          <a:schemeClr val="accent1"/>
        </a:buClr>
        <a:buSzPct val="80000"/>
        <a:buFont typeface="Wingdings 3"/>
        <a:buChar char=""/>
        <a:tabLst/>
        <a:defRPr b="0" baseline="0" cap="none" i="0" spc="0" strike="noStrike" sz="1800" u="none">
          <a:ln>
            <a:noFill/>
          </a:ln>
          <a:solidFill>
            <a:srgbClr val="404040"/>
          </a:solidFill>
          <a:uFillTx/>
          <a:latin typeface="+mj-lt"/>
          <a:ea typeface="+mj-ea"/>
          <a:cs typeface="+mj-cs"/>
          <a:sym typeface="Trebuchet MS"/>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Trebuchet MS"/>
        </a:defRPr>
      </a:lvl1pPr>
      <a:lvl2pPr marL="0" marR="0" indent="4572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Trebuchet MS"/>
        </a:defRPr>
      </a:lvl2pPr>
      <a:lvl3pPr marL="0" marR="0" indent="9144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Trebuchet MS"/>
        </a:defRPr>
      </a:lvl3pPr>
      <a:lvl4pPr marL="0" marR="0" indent="13716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Trebuchet MS"/>
        </a:defRPr>
      </a:lvl4pPr>
      <a:lvl5pPr marL="0" marR="0" indent="18288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Trebuchet MS"/>
        </a:defRPr>
      </a:lvl5pPr>
      <a:lvl6pPr marL="0" marR="0" indent="22860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Trebuchet MS"/>
        </a:defRPr>
      </a:lvl6pPr>
      <a:lvl7pPr marL="0" marR="0" indent="27432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Trebuchet MS"/>
        </a:defRPr>
      </a:lvl7pPr>
      <a:lvl8pPr marL="0" marR="0" indent="32004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Trebuchet MS"/>
        </a:defRPr>
      </a:lvl8pPr>
      <a:lvl9pPr marL="0" marR="0" indent="36576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Trebuchet M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hape 186"/>
          <p:cNvSpPr/>
          <p:nvPr>
            <p:ph type="ctrTitle"/>
          </p:nvPr>
        </p:nvSpPr>
        <p:spPr>
          <a:xfrm>
            <a:off x="1507067" y="2404534"/>
            <a:ext cx="7766937" cy="1646303"/>
          </a:xfrm>
          <a:prstGeom prst="rect">
            <a:avLst/>
          </a:prstGeom>
        </p:spPr>
        <p:txBody>
          <a:bodyPr/>
          <a:lstStyle>
            <a:lvl1pPr defTabSz="443484">
              <a:defRPr sz="5238"/>
            </a:lvl1pPr>
          </a:lstStyle>
          <a:p>
            <a:pPr/>
            <a:r>
              <a:t>Winter Term Progress Report – Alex Hoffer</a:t>
            </a:r>
          </a:p>
        </p:txBody>
      </p:sp>
      <p:sp>
        <p:nvSpPr>
          <p:cNvPr id="187" name="Shape 187"/>
          <p:cNvSpPr/>
          <p:nvPr>
            <p:ph type="subTitle" sz="quarter" idx="1"/>
          </p:nvPr>
        </p:nvSpPr>
        <p:spPr>
          <a:xfrm>
            <a:off x="1507067" y="4050832"/>
            <a:ext cx="7766937" cy="1096900"/>
          </a:xfrm>
          <a:prstGeom prst="rect">
            <a:avLst/>
          </a:prstGeom>
        </p:spPr>
        <p:txBody>
          <a:bodyPr/>
          <a:lstStyle/>
          <a:p>
            <a:pPr>
              <a:lnSpc>
                <a:spcPct val="90000"/>
              </a:lnSpc>
            </a:pPr>
            <a:r>
              <a:t>CS462</a:t>
            </a:r>
          </a:p>
          <a:p>
            <a:pPr>
              <a:lnSpc>
                <a:spcPct val="90000"/>
              </a:lnSpc>
            </a:pPr>
            <a:r>
              <a:t>Group: Stat Champs</a:t>
            </a:r>
          </a:p>
          <a:p>
            <a:pPr>
              <a:lnSpc>
                <a:spcPct val="90000"/>
              </a:lnSpc>
            </a:pPr>
            <a:r>
              <a:t>Project: Machine Learn Your Way to March Madness Glory</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ph type="title"/>
          </p:nvPr>
        </p:nvSpPr>
        <p:spPr>
          <a:xfrm>
            <a:off x="677333" y="609600"/>
            <a:ext cx="8596670" cy="1320800"/>
          </a:xfrm>
          <a:prstGeom prst="rect">
            <a:avLst/>
          </a:prstGeom>
        </p:spPr>
        <p:txBody>
          <a:bodyPr/>
          <a:lstStyle/>
          <a:p>
            <a:pPr/>
            <a:r>
              <a:t>Responsibility #2: Technologies Used</a:t>
            </a:r>
          </a:p>
        </p:txBody>
      </p:sp>
      <p:sp>
        <p:nvSpPr>
          <p:cNvPr id="214" name="Shape 214"/>
          <p:cNvSpPr/>
          <p:nvPr>
            <p:ph type="body" sz="half" idx="1"/>
          </p:nvPr>
        </p:nvSpPr>
        <p:spPr>
          <a:xfrm>
            <a:off x="677333" y="2160589"/>
            <a:ext cx="8596670" cy="3880773"/>
          </a:xfrm>
          <a:prstGeom prst="rect">
            <a:avLst/>
          </a:prstGeom>
        </p:spPr>
        <p:txBody>
          <a:bodyPr/>
          <a:lstStyle/>
          <a:p>
            <a:pPr/>
            <a:r>
              <a:t>Essentially a repeat of Responsibility #1’s Technologies Used page. CSS and JavaScript were primarily used here, with JavaScript allowing for us to move from one subcomponent to the next with ease and CSS providing a nice design to the subcomponents.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hape 216"/>
          <p:cNvSpPr/>
          <p:nvPr>
            <p:ph type="title"/>
          </p:nvPr>
        </p:nvSpPr>
        <p:spPr>
          <a:xfrm>
            <a:off x="677333" y="609600"/>
            <a:ext cx="8596670" cy="1320800"/>
          </a:xfrm>
          <a:prstGeom prst="rect">
            <a:avLst/>
          </a:prstGeom>
        </p:spPr>
        <p:txBody>
          <a:bodyPr/>
          <a:lstStyle/>
          <a:p>
            <a:pPr/>
            <a:r>
              <a:t>Responsibility #2: Screenshot, Purpose Page </a:t>
            </a:r>
          </a:p>
        </p:txBody>
      </p:sp>
      <p:pic>
        <p:nvPicPr>
          <p:cNvPr id="217" name="image2.png"/>
          <p:cNvPicPr>
            <a:picLocks noChangeAspect="1"/>
          </p:cNvPicPr>
          <p:nvPr/>
        </p:nvPicPr>
        <p:blipFill>
          <a:blip r:embed="rId2">
            <a:extLst/>
          </a:blip>
          <a:stretch>
            <a:fillRect/>
          </a:stretch>
        </p:blipFill>
        <p:spPr>
          <a:xfrm>
            <a:off x="180753" y="1930400"/>
            <a:ext cx="11159068" cy="4635685"/>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Shape 219"/>
          <p:cNvSpPr/>
          <p:nvPr>
            <p:ph type="title"/>
          </p:nvPr>
        </p:nvSpPr>
        <p:spPr>
          <a:xfrm>
            <a:off x="677333" y="609600"/>
            <a:ext cx="8596670" cy="1320800"/>
          </a:xfrm>
          <a:prstGeom prst="rect">
            <a:avLst/>
          </a:prstGeom>
        </p:spPr>
        <p:txBody>
          <a:bodyPr/>
          <a:lstStyle/>
          <a:p>
            <a:pPr/>
            <a:r>
              <a:t>Responsibility #2: Screenshot, About Page</a:t>
            </a:r>
          </a:p>
        </p:txBody>
      </p:sp>
      <p:pic>
        <p:nvPicPr>
          <p:cNvPr id="220" name="image3.png"/>
          <p:cNvPicPr>
            <a:picLocks noChangeAspect="1"/>
          </p:cNvPicPr>
          <p:nvPr/>
        </p:nvPicPr>
        <p:blipFill>
          <a:blip r:embed="rId2">
            <a:extLst/>
          </a:blip>
          <a:stretch>
            <a:fillRect/>
          </a:stretch>
        </p:blipFill>
        <p:spPr>
          <a:xfrm>
            <a:off x="223891" y="1930400"/>
            <a:ext cx="11849490" cy="4666475"/>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Shape 222"/>
          <p:cNvSpPr/>
          <p:nvPr>
            <p:ph type="title"/>
          </p:nvPr>
        </p:nvSpPr>
        <p:spPr>
          <a:xfrm>
            <a:off x="677333" y="609600"/>
            <a:ext cx="8596670" cy="1320800"/>
          </a:xfrm>
          <a:prstGeom prst="rect">
            <a:avLst/>
          </a:prstGeom>
        </p:spPr>
        <p:txBody>
          <a:bodyPr/>
          <a:lstStyle/>
          <a:p>
            <a:pPr/>
            <a:r>
              <a:t>Responsibility #2: Demonstration</a:t>
            </a:r>
          </a:p>
        </p:txBody>
      </p:sp>
      <p:sp>
        <p:nvSpPr>
          <p:cNvPr id="223" name="Shape 223"/>
          <p:cNvSpPr/>
          <p:nvPr>
            <p:ph type="body" sz="half" idx="1"/>
          </p:nvPr>
        </p:nvSpPr>
        <p:spPr>
          <a:xfrm>
            <a:off x="677333" y="2160589"/>
            <a:ext cx="8596670" cy="3880773"/>
          </a:xfrm>
          <a:prstGeom prst="rect">
            <a:avLst/>
          </a:prstGeom>
        </p:spPr>
        <p:txBody>
          <a:bodyPr/>
          <a:lstStyle/>
          <a:p>
            <a:pPr marL="0" indent="0">
              <a:buSzTx/>
              <a:buNone/>
            </a:pPr>
          </a:p>
          <a:p>
            <a:pPr/>
            <a:r>
              <a:t>http://web.engr.oregonstate.edu/~hoffera/CapstoneProject/MachineLearnYourWayToMarchMadnessGlory.html</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Shape 225"/>
          <p:cNvSpPr/>
          <p:nvPr>
            <p:ph type="title"/>
          </p:nvPr>
        </p:nvSpPr>
        <p:spPr>
          <a:xfrm>
            <a:off x="677333" y="609600"/>
            <a:ext cx="8596670" cy="1320800"/>
          </a:xfrm>
          <a:prstGeom prst="rect">
            <a:avLst/>
          </a:prstGeom>
        </p:spPr>
        <p:txBody>
          <a:bodyPr/>
          <a:lstStyle/>
          <a:p>
            <a:pPr/>
            <a:r>
              <a:t>Responsibility #3</a:t>
            </a:r>
          </a:p>
        </p:txBody>
      </p:sp>
      <p:sp>
        <p:nvSpPr>
          <p:cNvPr id="226" name="Shape 226"/>
          <p:cNvSpPr/>
          <p:nvPr>
            <p:ph type="body" sz="half" idx="1"/>
          </p:nvPr>
        </p:nvSpPr>
        <p:spPr>
          <a:xfrm>
            <a:off x="677333" y="2160589"/>
            <a:ext cx="8596670" cy="3880773"/>
          </a:xfrm>
          <a:prstGeom prst="rect">
            <a:avLst/>
          </a:prstGeom>
        </p:spPr>
        <p:txBody>
          <a:bodyPr/>
          <a:lstStyle/>
          <a:p>
            <a:pPr/>
            <a:r>
              <a:t>My third responsibility was to format the data into a bracket structure.</a:t>
            </a:r>
          </a:p>
          <a:p>
            <a:pPr/>
            <a:r>
              <a:t>This ended up being more convenient for Jake and Chongxian to do as they generated the machine learned model.</a:t>
            </a:r>
          </a:p>
          <a:p>
            <a:pPr/>
            <a:r>
              <a:t>Can be seen complete on the module.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hape 228"/>
          <p:cNvSpPr/>
          <p:nvPr>
            <p:ph type="title"/>
          </p:nvPr>
        </p:nvSpPr>
        <p:spPr>
          <a:xfrm>
            <a:off x="677333" y="609600"/>
            <a:ext cx="8596670" cy="1320800"/>
          </a:xfrm>
          <a:prstGeom prst="rect">
            <a:avLst/>
          </a:prstGeom>
        </p:spPr>
        <p:txBody>
          <a:bodyPr/>
          <a:lstStyle/>
          <a:p>
            <a:pPr/>
            <a:r>
              <a:t>What Alex needs to do to complete this project + course</a:t>
            </a:r>
          </a:p>
        </p:txBody>
      </p:sp>
      <p:sp>
        <p:nvSpPr>
          <p:cNvPr id="229" name="Shape 229"/>
          <p:cNvSpPr/>
          <p:nvPr>
            <p:ph type="body" sz="half" idx="1"/>
          </p:nvPr>
        </p:nvSpPr>
        <p:spPr>
          <a:xfrm>
            <a:off x="677333" y="2160589"/>
            <a:ext cx="8596670" cy="3880773"/>
          </a:xfrm>
          <a:prstGeom prst="rect">
            <a:avLst/>
          </a:prstGeom>
        </p:spPr>
        <p:txBody>
          <a:bodyPr/>
          <a:lstStyle/>
          <a:p>
            <a:pPr/>
            <a:r>
              <a:t>All responsibilities done</a:t>
            </a:r>
          </a:p>
          <a:p>
            <a:pPr/>
            <a:r>
              <a:t>Revise poster that I submitted</a:t>
            </a:r>
          </a:p>
          <a:p>
            <a:pPr/>
            <a:r>
              <a:t>Polish code – browser compatibility, fix certain positioning issues, perhaps change some of the GUI around</a:t>
            </a:r>
          </a:p>
          <a:p>
            <a:pPr/>
            <a:r>
              <a:t>Present poster at Spring Expo</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Shape 231"/>
          <p:cNvSpPr/>
          <p:nvPr>
            <p:ph type="title"/>
          </p:nvPr>
        </p:nvSpPr>
        <p:spPr>
          <a:xfrm>
            <a:off x="677333" y="609600"/>
            <a:ext cx="8596670" cy="1320800"/>
          </a:xfrm>
          <a:prstGeom prst="rect">
            <a:avLst/>
          </a:prstGeom>
        </p:spPr>
        <p:txBody>
          <a:bodyPr/>
          <a:lstStyle/>
          <a:p>
            <a:pPr/>
            <a:r>
              <a:t>Jake Term overview</a:t>
            </a:r>
          </a:p>
        </p:txBody>
      </p:sp>
      <p:sp>
        <p:nvSpPr>
          <p:cNvPr id="232" name="Shape 232"/>
          <p:cNvSpPr/>
          <p:nvPr>
            <p:ph type="body" sz="half" idx="1"/>
          </p:nvPr>
        </p:nvSpPr>
        <p:spPr>
          <a:xfrm>
            <a:off x="677333" y="2160589"/>
            <a:ext cx="8596670" cy="3880773"/>
          </a:xfrm>
          <a:prstGeom prst="rect">
            <a:avLst/>
          </a:prstGeom>
        </p:spPr>
        <p:txBody>
          <a:bodyPr/>
          <a:lstStyle/>
          <a:p>
            <a:pPr>
              <a:defRPr sz="2400"/>
            </a:pPr>
            <a:r>
              <a:t>Fulfillment of responsibility #1</a:t>
            </a:r>
          </a:p>
          <a:p>
            <a:pPr>
              <a:defRPr sz="2400"/>
            </a:pPr>
            <a:r>
              <a:t>Fulfillment of responsibility #2</a:t>
            </a:r>
          </a:p>
          <a:p>
            <a:pPr>
              <a:defRPr sz="2400"/>
            </a:pPr>
            <a:r>
              <a:t>Helping George with machine learning code</a:t>
            </a:r>
          </a:p>
          <a:p>
            <a:pPr>
              <a:defRPr sz="2400"/>
            </a:pPr>
            <a:r>
              <a:t>Script to generate bracket</a:t>
            </a:r>
          </a:p>
          <a:p>
            <a:pPr>
              <a:defRPr sz="2400"/>
            </a:pPr>
            <a:r>
              <a:t>Writing progress report</a:t>
            </a:r>
          </a:p>
          <a:p>
            <a:pPr>
              <a:defRPr sz="2400"/>
            </a:pPr>
            <a:r>
              <a:t>Writing these slides</a:t>
            </a:r>
          </a:p>
          <a:p>
            <a:pPr>
              <a:defRPr sz="2400"/>
            </a:pPr>
            <a:r>
              <a:t>Voice-over demonstration (this presentation)</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Shape 234"/>
          <p:cNvSpPr/>
          <p:nvPr>
            <p:ph type="title"/>
          </p:nvPr>
        </p:nvSpPr>
        <p:spPr>
          <a:xfrm>
            <a:off x="677333" y="609600"/>
            <a:ext cx="8596670" cy="1320800"/>
          </a:xfrm>
          <a:prstGeom prst="rect">
            <a:avLst/>
          </a:prstGeom>
        </p:spPr>
        <p:txBody>
          <a:bodyPr/>
          <a:lstStyle/>
          <a:p>
            <a:pPr/>
            <a:r>
              <a:t>Jake’s Responsibility #1 </a:t>
            </a:r>
          </a:p>
        </p:txBody>
      </p:sp>
      <p:sp>
        <p:nvSpPr>
          <p:cNvPr id="235" name="Shape 235"/>
          <p:cNvSpPr/>
          <p:nvPr>
            <p:ph type="body" sz="half" idx="1"/>
          </p:nvPr>
        </p:nvSpPr>
        <p:spPr>
          <a:xfrm>
            <a:off x="677333" y="2160589"/>
            <a:ext cx="8596670" cy="3880773"/>
          </a:xfrm>
          <a:prstGeom prst="rect">
            <a:avLst/>
          </a:prstGeom>
        </p:spPr>
        <p:txBody>
          <a:bodyPr/>
          <a:lstStyle/>
          <a:p>
            <a:pPr marL="0" indent="0">
              <a:buSzTx/>
              <a:buNone/>
              <a:defRPr sz="2400"/>
            </a:pPr>
            <a:r>
              <a:t>Getting the data:</a:t>
            </a:r>
          </a:p>
          <a:p>
            <a:pPr marL="0" indent="0">
              <a:buSzTx/>
              <a:buNone/>
              <a:defRPr sz="2400"/>
            </a:pPr>
            <a:r>
              <a:t>For getting the data I actually didn’t use any of the statistics websites I mentioned in the tech review. I ended up finding the data on a website called Kaggle.com, it is a data science website with a wide variety of stats.</a:t>
            </a:r>
          </a:p>
          <a:p>
            <a:pPr marL="0" indent="0">
              <a:buSzTx/>
              <a:buNone/>
              <a:defRPr sz="2400"/>
            </a:pPr>
            <a:r>
              <a:t>This website only had data leading up to this season so I had to manually pull most of the data for this season and any additional stat metrics I or George wanted to have.</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Shape 237"/>
          <p:cNvSpPr/>
          <p:nvPr>
            <p:ph type="title"/>
          </p:nvPr>
        </p:nvSpPr>
        <p:spPr>
          <a:xfrm>
            <a:off x="677333" y="609600"/>
            <a:ext cx="8596670" cy="1320800"/>
          </a:xfrm>
          <a:prstGeom prst="rect">
            <a:avLst/>
          </a:prstGeom>
        </p:spPr>
        <p:txBody>
          <a:bodyPr/>
          <a:lstStyle/>
          <a:p>
            <a:pPr/>
            <a:r>
              <a:t>Responsibility #1</a:t>
            </a:r>
          </a:p>
        </p:txBody>
      </p:sp>
      <p:sp>
        <p:nvSpPr>
          <p:cNvPr id="238" name="Shape 238"/>
          <p:cNvSpPr/>
          <p:nvPr>
            <p:ph type="body" sz="half" idx="1"/>
          </p:nvPr>
        </p:nvSpPr>
        <p:spPr>
          <a:xfrm>
            <a:off x="677334" y="2160589"/>
            <a:ext cx="7702168" cy="3749324"/>
          </a:xfrm>
          <a:prstGeom prst="rect">
            <a:avLst/>
          </a:prstGeom>
        </p:spPr>
        <p:txBody>
          <a:bodyPr/>
          <a:lstStyle/>
          <a:p>
            <a:pPr>
              <a:defRPr sz="2400"/>
            </a:pPr>
            <a:r>
              <a:t>For getting this years data I started out writing a python script to grab the stats for me from ESPN. But I kept having issues with stats counted twice and sometimes it would pull the woman's team data instead of the men's.</a:t>
            </a:r>
          </a:p>
          <a:p>
            <a:pPr>
              <a:defRPr sz="2400"/>
            </a:pPr>
            <a:r>
              <a:t>I ended up pulling most the data from this year by hand and am still adding the games stats from the march madness tourney as the games are played.</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Shape 240"/>
          <p:cNvSpPr/>
          <p:nvPr>
            <p:ph type="title"/>
          </p:nvPr>
        </p:nvSpPr>
        <p:spPr>
          <a:xfrm>
            <a:off x="677333" y="609600"/>
            <a:ext cx="8596670" cy="1320800"/>
          </a:xfrm>
          <a:prstGeom prst="rect">
            <a:avLst/>
          </a:prstGeom>
        </p:spPr>
        <p:txBody>
          <a:bodyPr/>
          <a:lstStyle/>
          <a:p>
            <a:pPr/>
            <a:r>
              <a:t>Responsibility #2</a:t>
            </a:r>
          </a:p>
        </p:txBody>
      </p:sp>
      <p:sp>
        <p:nvSpPr>
          <p:cNvPr id="241" name="Shape 241"/>
          <p:cNvSpPr/>
          <p:nvPr>
            <p:ph type="body" sz="half" idx="1"/>
          </p:nvPr>
        </p:nvSpPr>
        <p:spPr>
          <a:xfrm>
            <a:off x="677333" y="2160589"/>
            <a:ext cx="8596670" cy="3880773"/>
          </a:xfrm>
          <a:prstGeom prst="rect">
            <a:avLst/>
          </a:prstGeom>
        </p:spPr>
        <p:txBody>
          <a:bodyPr/>
          <a:lstStyle/>
          <a:p>
            <a:pPr>
              <a:defRPr sz="2000"/>
            </a:pPr>
            <a:r>
              <a:t>Storing the data:</a:t>
            </a:r>
          </a:p>
          <a:p>
            <a:pPr>
              <a:defRPr sz="2000"/>
            </a:pPr>
            <a:r>
              <a:t>For storing the data I originally planned on using phpmyadmin but it turns out we could not run our python scripts on the OSU servers so we are now hosting the data in AWS</a:t>
            </a:r>
          </a:p>
          <a:p>
            <a:pPr>
              <a:defRPr sz="2000"/>
            </a:pPr>
            <a:r>
              <a:t>This was actually a lot easier then phpmyadmin and has a lot more flexibility. The downside is that on the free version of AWS it takes awhile to run the python scripts because its running through so much data.</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title"/>
          </p:nvPr>
        </p:nvSpPr>
        <p:spPr>
          <a:xfrm>
            <a:off x="677333" y="609600"/>
            <a:ext cx="8596670" cy="1320800"/>
          </a:xfrm>
          <a:prstGeom prst="rect">
            <a:avLst/>
          </a:prstGeom>
        </p:spPr>
        <p:txBody>
          <a:bodyPr/>
          <a:lstStyle/>
          <a:p>
            <a:pPr/>
            <a:r>
              <a:t>Term overview</a:t>
            </a:r>
          </a:p>
        </p:txBody>
      </p:sp>
      <p:sp>
        <p:nvSpPr>
          <p:cNvPr id="190" name="Shape 190"/>
          <p:cNvSpPr/>
          <p:nvPr>
            <p:ph type="body" sz="half" idx="1"/>
          </p:nvPr>
        </p:nvSpPr>
        <p:spPr>
          <a:xfrm>
            <a:off x="677333" y="2160589"/>
            <a:ext cx="8596670" cy="3880773"/>
          </a:xfrm>
          <a:prstGeom prst="rect">
            <a:avLst/>
          </a:prstGeom>
        </p:spPr>
        <p:txBody>
          <a:bodyPr/>
          <a:lstStyle/>
          <a:p>
            <a:pPr/>
            <a:r>
              <a:t>Fulfillment of responsibility #1</a:t>
            </a:r>
          </a:p>
          <a:p>
            <a:pPr/>
            <a:r>
              <a:t>Fulfillment of responsibility #2</a:t>
            </a:r>
          </a:p>
          <a:p>
            <a:pPr/>
            <a:r>
              <a:t>Revision of documents for OneNote hosting</a:t>
            </a:r>
          </a:p>
          <a:p>
            <a:pPr/>
            <a:r>
              <a:t>Writing progress report</a:t>
            </a:r>
          </a:p>
          <a:p>
            <a:pPr/>
            <a:r>
              <a:t>Writing these slides</a:t>
            </a:r>
          </a:p>
          <a:p>
            <a:pPr/>
            <a:r>
              <a:t>Voice-over demonstration (this presentation)</a:t>
            </a:r>
          </a:p>
          <a:p>
            <a:pPr/>
            <a:r>
              <a:t>Team captain responsibilities</a:t>
            </a:r>
          </a:p>
          <a:p>
            <a:pPr lvl="1" marL="742950" indent="-285750"/>
            <a:r>
              <a:t>Uploading documents to OneNote</a:t>
            </a:r>
            <a:endParaRPr sz="1600"/>
          </a:p>
          <a:p>
            <a:pPr lvl="1" marL="742950" indent="-285750"/>
            <a:r>
              <a:t>Registering our team for Spring Expo</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3" name="Shape 243"/>
          <p:cNvSpPr/>
          <p:nvPr>
            <p:ph type="title"/>
          </p:nvPr>
        </p:nvSpPr>
        <p:spPr>
          <a:xfrm>
            <a:off x="677333" y="609600"/>
            <a:ext cx="8596670" cy="1320800"/>
          </a:xfrm>
          <a:prstGeom prst="rect">
            <a:avLst/>
          </a:prstGeom>
        </p:spPr>
        <p:txBody>
          <a:bodyPr/>
          <a:lstStyle/>
          <a:p>
            <a:pPr/>
            <a:r>
              <a:t>Other work</a:t>
            </a:r>
          </a:p>
        </p:txBody>
      </p:sp>
      <p:sp>
        <p:nvSpPr>
          <p:cNvPr id="244" name="Shape 244"/>
          <p:cNvSpPr/>
          <p:nvPr>
            <p:ph type="body" sz="half" idx="1"/>
          </p:nvPr>
        </p:nvSpPr>
        <p:spPr>
          <a:xfrm>
            <a:off x="677333" y="2160589"/>
            <a:ext cx="8596670" cy="3880773"/>
          </a:xfrm>
          <a:prstGeom prst="rect">
            <a:avLst/>
          </a:prstGeom>
        </p:spPr>
        <p:txBody>
          <a:bodyPr/>
          <a:lstStyle/>
          <a:p>
            <a:pPr>
              <a:defRPr sz="2400"/>
            </a:pPr>
            <a:r>
              <a:t>I helped George write and come up with the machine learning script by giving him examples and helping him come up with strategies on what stats to weigh more heavily.</a:t>
            </a:r>
          </a:p>
          <a:p>
            <a:pPr>
              <a:defRPr sz="2400"/>
            </a:pPr>
            <a:r>
              <a:t>I found a handy python script that generated our bracket for us by feeding it the teams, seeds, and picture of the bracket. </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Shape 246"/>
          <p:cNvSpPr/>
          <p:nvPr>
            <p:ph type="title"/>
          </p:nvPr>
        </p:nvSpPr>
        <p:spPr>
          <a:xfrm>
            <a:off x="677333" y="609600"/>
            <a:ext cx="8596670" cy="1320800"/>
          </a:xfrm>
          <a:prstGeom prst="rect">
            <a:avLst/>
          </a:prstGeom>
        </p:spPr>
        <p:txBody>
          <a:bodyPr/>
          <a:lstStyle/>
          <a:p>
            <a:pPr/>
            <a:r>
              <a:t>Possible Improvements</a:t>
            </a:r>
          </a:p>
        </p:txBody>
      </p:sp>
      <p:sp>
        <p:nvSpPr>
          <p:cNvPr id="247" name="Shape 247"/>
          <p:cNvSpPr/>
          <p:nvPr>
            <p:ph type="body" sz="half" idx="1"/>
          </p:nvPr>
        </p:nvSpPr>
        <p:spPr>
          <a:xfrm>
            <a:off x="677333" y="2160589"/>
            <a:ext cx="8596670" cy="3880773"/>
          </a:xfrm>
          <a:prstGeom prst="rect">
            <a:avLst/>
          </a:prstGeom>
        </p:spPr>
        <p:txBody>
          <a:bodyPr/>
          <a:lstStyle/>
          <a:p>
            <a:pPr>
              <a:defRPr sz="2000"/>
            </a:pPr>
            <a:r>
              <a:t>I was planning on adding games stats as they are played to see if they would accurately predict the next round of games based on the last round and season data.</a:t>
            </a:r>
          </a:p>
          <a:p>
            <a:pPr>
              <a:defRPr sz="2000"/>
            </a:pPr>
            <a:r>
              <a:t>I also wanted to try and see what combination of weights on stats would have given me the correct outcome of the whole tournament. In other words what did I need to change for it to produce a perfect bracket.</a:t>
            </a:r>
          </a:p>
          <a:p>
            <a:pPr>
              <a:defRPr sz="2000"/>
            </a:pPr>
            <a:r>
              <a:t>I would also like to get the runtime of the scripts down to below a minute because as of now they take a little over two minutes to run and output the results.</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Shape 249"/>
          <p:cNvSpPr/>
          <p:nvPr>
            <p:ph type="title"/>
          </p:nvPr>
        </p:nvSpPr>
        <p:spPr>
          <a:xfrm>
            <a:off x="677333" y="609600"/>
            <a:ext cx="8596670" cy="1320800"/>
          </a:xfrm>
          <a:prstGeom prst="rect">
            <a:avLst/>
          </a:prstGeom>
        </p:spPr>
        <p:txBody>
          <a:bodyPr/>
          <a:lstStyle/>
          <a:p>
            <a:pPr/>
            <a:r>
              <a:t>What Jake needs to do to complete this project + course</a:t>
            </a:r>
          </a:p>
        </p:txBody>
      </p:sp>
      <p:sp>
        <p:nvSpPr>
          <p:cNvPr id="250" name="Shape 250"/>
          <p:cNvSpPr/>
          <p:nvPr>
            <p:ph type="body" sz="half" idx="1"/>
          </p:nvPr>
        </p:nvSpPr>
        <p:spPr>
          <a:xfrm>
            <a:off x="677333" y="2160589"/>
            <a:ext cx="8596670" cy="3880773"/>
          </a:xfrm>
          <a:prstGeom prst="rect">
            <a:avLst/>
          </a:prstGeom>
        </p:spPr>
        <p:txBody>
          <a:bodyPr/>
          <a:lstStyle/>
          <a:p>
            <a:pPr/>
            <a:r>
              <a:t>All responsibilities done</a:t>
            </a:r>
          </a:p>
          <a:p>
            <a:pPr/>
            <a:r>
              <a:t>Revise poster that Alex submitted</a:t>
            </a:r>
          </a:p>
          <a:p>
            <a:pPr/>
            <a:r>
              <a:t>Polish code – scripts and stats</a:t>
            </a:r>
          </a:p>
          <a:p>
            <a:pPr/>
            <a:r>
              <a:t>Present poster at Spring Expo</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Shape 252"/>
          <p:cNvSpPr/>
          <p:nvPr>
            <p:ph type="title"/>
          </p:nvPr>
        </p:nvSpPr>
        <p:spPr>
          <a:xfrm>
            <a:off x="677333" y="609600"/>
            <a:ext cx="8596670" cy="1320800"/>
          </a:xfrm>
          <a:prstGeom prst="rect">
            <a:avLst/>
          </a:prstGeom>
        </p:spPr>
        <p:txBody>
          <a:bodyPr/>
          <a:lstStyle/>
          <a:p>
            <a:pPr/>
            <a:r>
              <a:t>Chongxian’s Winter Term Overview</a:t>
            </a:r>
          </a:p>
        </p:txBody>
      </p:sp>
      <p:sp>
        <p:nvSpPr>
          <p:cNvPr id="253" name="Shape 253"/>
          <p:cNvSpPr/>
          <p:nvPr>
            <p:ph type="body" sz="half" idx="1"/>
          </p:nvPr>
        </p:nvSpPr>
        <p:spPr>
          <a:xfrm>
            <a:off x="677333" y="2160589"/>
            <a:ext cx="8596670" cy="3880773"/>
          </a:xfrm>
          <a:prstGeom prst="rect">
            <a:avLst/>
          </a:prstGeom>
        </p:spPr>
        <p:txBody>
          <a:bodyPr/>
          <a:lstStyle/>
          <a:p>
            <a:pPr/>
            <a:r>
              <a:t>Fulfillment of responsibility #6</a:t>
            </a:r>
          </a:p>
          <a:p>
            <a:pPr/>
            <a:r>
              <a:t>Fulfillment of responsibility #7</a:t>
            </a:r>
          </a:p>
          <a:p>
            <a:pPr/>
            <a:r>
              <a:t>Fulfillment of responsibility #8</a:t>
            </a:r>
          </a:p>
          <a:p>
            <a:pPr/>
            <a:r>
              <a:t>Keep Track of Weekly Progress</a:t>
            </a:r>
          </a:p>
          <a:p>
            <a:pPr/>
            <a:r>
              <a:t>Writing progress report</a:t>
            </a:r>
          </a:p>
          <a:p>
            <a:pPr/>
            <a:r>
              <a:t>Writing slides</a:t>
            </a:r>
          </a:p>
          <a:p>
            <a:pPr/>
            <a:r>
              <a:t>Voice-over demonstration (this presentation)</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Shape 255"/>
          <p:cNvSpPr/>
          <p:nvPr>
            <p:ph type="title"/>
          </p:nvPr>
        </p:nvSpPr>
        <p:spPr>
          <a:xfrm>
            <a:off x="677333" y="609600"/>
            <a:ext cx="8596670" cy="1320800"/>
          </a:xfrm>
          <a:prstGeom prst="rect">
            <a:avLst/>
          </a:prstGeom>
        </p:spPr>
        <p:txBody>
          <a:bodyPr/>
          <a:lstStyle/>
          <a:p>
            <a:pPr/>
            <a:r>
              <a:t>Responsibility #6 and #8: Description</a:t>
            </a:r>
          </a:p>
        </p:txBody>
      </p:sp>
      <p:sp>
        <p:nvSpPr>
          <p:cNvPr id="256" name="Shape 256"/>
          <p:cNvSpPr/>
          <p:nvPr>
            <p:ph type="body" idx="1"/>
          </p:nvPr>
        </p:nvSpPr>
        <p:spPr>
          <a:xfrm>
            <a:off x="677333" y="1740865"/>
            <a:ext cx="8596670" cy="4315163"/>
          </a:xfrm>
          <a:prstGeom prst="rect">
            <a:avLst/>
          </a:prstGeom>
        </p:spPr>
        <p:txBody>
          <a:bodyPr/>
          <a:lstStyle/>
          <a:p>
            <a:pPr>
              <a:defRPr sz="2100"/>
            </a:pPr>
            <a:r>
              <a:t>In abstract: </a:t>
            </a:r>
          </a:p>
          <a:p>
            <a:pPr lvl="1" marL="742950" indent="-285750">
              <a:defRPr sz="2100"/>
            </a:pPr>
            <a:r>
              <a:t>Explore SciKit-Learn library in python</a:t>
            </a:r>
            <a:endParaRPr b="1"/>
          </a:p>
          <a:p>
            <a:pPr lvl="1" marL="742950" indent="-285750">
              <a:defRPr sz="2100"/>
            </a:pPr>
            <a:r>
              <a:t>Explore Machine Learning methods for our project</a:t>
            </a:r>
            <a:endParaRPr sz="1600"/>
          </a:p>
          <a:p>
            <a:pPr lvl="1" marL="742950" indent="-285750">
              <a:defRPr sz="2100"/>
            </a:pPr>
            <a:r>
              <a:t>Predict result using data and generate output</a:t>
            </a:r>
            <a:endParaRPr sz="1600"/>
          </a:p>
          <a:p>
            <a:pPr>
              <a:defRPr sz="2100"/>
            </a:pPr>
            <a:r>
              <a:t>Specifically: </a:t>
            </a:r>
          </a:p>
          <a:p>
            <a:pPr lvl="1" marL="742950" indent="-285750">
              <a:defRPr sz="2100"/>
            </a:pPr>
            <a:r>
              <a:t>Learn Supervised Learning method for our project</a:t>
            </a:r>
            <a:endParaRPr sz="1600"/>
          </a:p>
          <a:p>
            <a:pPr lvl="1" marL="742950" indent="-285750">
              <a:defRPr sz="2100"/>
            </a:pPr>
            <a:r>
              <a:t>Separate data into training sets and testing sets</a:t>
            </a:r>
            <a:endParaRPr sz="1600"/>
          </a:p>
          <a:p>
            <a:pPr lvl="1" marL="742950" indent="-285750">
              <a:defRPr sz="2100"/>
            </a:pPr>
            <a:r>
              <a:t>Write codes in Python to fit and predict results</a:t>
            </a:r>
            <a:endParaRPr sz="1600"/>
          </a:p>
          <a:p>
            <a:pPr lvl="1" marL="742950" indent="-285750">
              <a:defRPr sz="2100"/>
            </a:pPr>
            <a:r>
              <a:t>Produce outputs with confidence of match results as a CSV file</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Shape 258"/>
          <p:cNvSpPr/>
          <p:nvPr>
            <p:ph type="title"/>
          </p:nvPr>
        </p:nvSpPr>
        <p:spPr>
          <a:xfrm>
            <a:off x="677333" y="609600"/>
            <a:ext cx="8596670" cy="1320800"/>
          </a:xfrm>
          <a:prstGeom prst="rect">
            <a:avLst/>
          </a:prstGeom>
        </p:spPr>
        <p:txBody>
          <a:bodyPr/>
          <a:lstStyle/>
          <a:p>
            <a:pPr/>
            <a:r>
              <a:t>Responsibility #6 and #8: Technologies Used</a:t>
            </a:r>
          </a:p>
        </p:txBody>
      </p:sp>
      <p:sp>
        <p:nvSpPr>
          <p:cNvPr id="259" name="Shape 259"/>
          <p:cNvSpPr/>
          <p:nvPr>
            <p:ph type="body" sz="half" idx="1"/>
          </p:nvPr>
        </p:nvSpPr>
        <p:spPr>
          <a:xfrm>
            <a:off x="677333" y="1575972"/>
            <a:ext cx="8596670" cy="3880774"/>
          </a:xfrm>
          <a:prstGeom prst="rect">
            <a:avLst/>
          </a:prstGeom>
        </p:spPr>
        <p:txBody>
          <a:bodyPr/>
          <a:lstStyle/>
          <a:p>
            <a:pPr>
              <a:defRPr sz="2000"/>
            </a:pPr>
            <a:r>
              <a:t>Python – I wrote the code in python primarily because Python is a popular and powerful language to use.</a:t>
            </a:r>
          </a:p>
          <a:p>
            <a:pPr>
              <a:defRPr sz="2000"/>
            </a:pPr>
            <a:r>
              <a:t>SciKit-Learn Libray </a:t>
            </a:r>
            <a:r>
              <a:t>–</a:t>
            </a:r>
            <a:r>
              <a:t> Scikit-learn library is a Python based machine learning library. It is open-sourced and easy to learn and use. The website provides rich documentations and examples. Besides SciKit-Learn has a large community supporting its development. There are also many machine learning projects I can learn from in GitHub that uses SciKit-Learn</a:t>
            </a:r>
          </a:p>
          <a:p>
            <a:pPr>
              <a:defRPr sz="2000"/>
            </a:pPr>
            <a:r>
              <a:t>Machine Learning – In order to understand machine learning better, I also study the Stanford Machine Learning online class by Professor Andrew Ng. </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Shape 261"/>
          <p:cNvSpPr/>
          <p:nvPr>
            <p:ph type="title"/>
          </p:nvPr>
        </p:nvSpPr>
        <p:spPr>
          <a:xfrm>
            <a:off x="677333" y="609600"/>
            <a:ext cx="8596670" cy="1320800"/>
          </a:xfrm>
          <a:prstGeom prst="rect">
            <a:avLst/>
          </a:prstGeom>
        </p:spPr>
        <p:txBody>
          <a:bodyPr/>
          <a:lstStyle/>
          <a:p>
            <a:pPr/>
            <a:r>
              <a:t>Responsibility #6 and #8: Screenshot of Output</a:t>
            </a:r>
          </a:p>
        </p:txBody>
      </p:sp>
      <p:sp>
        <p:nvSpPr>
          <p:cNvPr id="262" name="Shape 262"/>
          <p:cNvSpPr/>
          <p:nvPr>
            <p:ph type="body" sz="half" idx="1"/>
          </p:nvPr>
        </p:nvSpPr>
        <p:spPr>
          <a:xfrm>
            <a:off x="4253291" y="1714500"/>
            <a:ext cx="5461584" cy="4180115"/>
          </a:xfrm>
          <a:prstGeom prst="rect">
            <a:avLst/>
          </a:prstGeom>
        </p:spPr>
        <p:txBody>
          <a:bodyPr/>
          <a:lstStyle>
            <a:lvl1pPr>
              <a:defRPr sz="2000"/>
            </a:lvl1pPr>
          </a:lstStyle>
          <a:p>
            <a:pPr/>
            <a:r>
              <a:t>The output file has two attributes. The first one has the season, team one ID, team two ID separated by an underscore. The second attribute indicate the chances the first team winning over the second team predict by our machine learning model. </a:t>
            </a:r>
          </a:p>
        </p:txBody>
      </p:sp>
      <p:pic>
        <p:nvPicPr>
          <p:cNvPr id="263" name="Screen Shot 2017-03-20 at 6.47.15 PM.png"/>
          <p:cNvPicPr>
            <a:picLocks noChangeAspect="1"/>
          </p:cNvPicPr>
          <p:nvPr/>
        </p:nvPicPr>
        <p:blipFill>
          <a:blip r:embed="rId2">
            <a:extLst/>
          </a:blip>
          <a:stretch>
            <a:fillRect/>
          </a:stretch>
        </p:blipFill>
        <p:spPr>
          <a:xfrm>
            <a:off x="712732" y="1122209"/>
            <a:ext cx="3041300" cy="5364697"/>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Shape 265"/>
          <p:cNvSpPr/>
          <p:nvPr>
            <p:ph type="title"/>
          </p:nvPr>
        </p:nvSpPr>
        <p:spPr>
          <a:prstGeom prst="rect">
            <a:avLst/>
          </a:prstGeom>
        </p:spPr>
        <p:txBody>
          <a:bodyPr/>
          <a:lstStyle/>
          <a:p>
            <a:pPr/>
            <a:r>
              <a:t>Responsibility #7: Description</a:t>
            </a:r>
          </a:p>
        </p:txBody>
      </p:sp>
      <p:sp>
        <p:nvSpPr>
          <p:cNvPr id="266" name="Shape 266"/>
          <p:cNvSpPr/>
          <p:nvPr>
            <p:ph type="body" sz="half" idx="1"/>
          </p:nvPr>
        </p:nvSpPr>
        <p:spPr>
          <a:prstGeom prst="rect">
            <a:avLst/>
          </a:prstGeom>
        </p:spPr>
        <p:txBody>
          <a:bodyPr/>
          <a:lstStyle/>
          <a:p>
            <a:pPr>
              <a:defRPr sz="2100"/>
            </a:pPr>
            <a:r>
              <a:t>In abstract: Allow the user to choose different stats they want to considered in the prediction and generate an output.</a:t>
            </a:r>
          </a:p>
          <a:p>
            <a:pPr marL="400050" indent="-400050">
              <a:defRPr sz="2100"/>
            </a:pPr>
            <a:r>
              <a:t>Technology used:</a:t>
            </a:r>
          </a:p>
          <a:p>
            <a:pPr lvl="1" marL="857250" indent="-400050">
              <a:defRPr sz="2100"/>
            </a:pPr>
            <a:r>
              <a:t>Python</a:t>
            </a:r>
          </a:p>
          <a:p>
            <a:pPr lvl="1" marL="857250" indent="-400050">
              <a:defRPr sz="2100"/>
            </a:pPr>
            <a:r>
              <a:t>Python Pandas Library</a:t>
            </a:r>
          </a:p>
          <a:p>
            <a:pPr lvl="1" marL="857250" indent="-400050">
              <a:defRPr sz="2100"/>
            </a:pPr>
            <a:r>
              <a:t>PHP</a:t>
            </a:r>
          </a:p>
          <a:p>
            <a:pPr lvl="1" marL="857250" indent="-400050">
              <a:defRPr sz="2100"/>
            </a:pPr>
            <a:r>
              <a:t>Python Command Line tools</a:t>
            </a:r>
          </a:p>
          <a:p>
            <a:pPr lvl="1" marL="857250" indent="-400050">
              <a:defRPr sz="2100"/>
            </a:pPr>
            <a:r>
              <a:t>Set up cloud environment and use pip to install packages.</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Shape 268"/>
          <p:cNvSpPr/>
          <p:nvPr>
            <p:ph type="title"/>
          </p:nvPr>
        </p:nvSpPr>
        <p:spPr>
          <a:xfrm>
            <a:off x="677333" y="609600"/>
            <a:ext cx="8596670" cy="1320800"/>
          </a:xfrm>
          <a:prstGeom prst="rect">
            <a:avLst/>
          </a:prstGeom>
        </p:spPr>
        <p:txBody>
          <a:bodyPr/>
          <a:lstStyle/>
          <a:p>
            <a:pPr/>
            <a:r>
              <a:t>Responsibility #7: Screenshot of Output</a:t>
            </a:r>
          </a:p>
        </p:txBody>
      </p:sp>
      <p:sp>
        <p:nvSpPr>
          <p:cNvPr id="269" name="Shape 269"/>
          <p:cNvSpPr/>
          <p:nvPr>
            <p:ph type="body" sz="quarter" idx="1"/>
          </p:nvPr>
        </p:nvSpPr>
        <p:spPr>
          <a:xfrm>
            <a:off x="6709833" y="2180482"/>
            <a:ext cx="3085614" cy="3734922"/>
          </a:xfrm>
          <a:prstGeom prst="rect">
            <a:avLst/>
          </a:prstGeom>
        </p:spPr>
        <p:txBody>
          <a:bodyPr/>
          <a:lstStyle>
            <a:lvl1pPr>
              <a:defRPr sz="2100"/>
            </a:lvl1pPr>
          </a:lstStyle>
          <a:p>
            <a:pPr/>
            <a:r>
              <a:t>After generating our csv files, we used a bracket generator to generate a picture as our final result. Looks like this prediction predicts Villanova to be the champion!</a:t>
            </a:r>
          </a:p>
        </p:txBody>
      </p:sp>
      <p:pic>
        <p:nvPicPr>
          <p:cNvPr id="270" name="predicted_bracket.jpg"/>
          <p:cNvPicPr>
            <a:picLocks noChangeAspect="1"/>
          </p:cNvPicPr>
          <p:nvPr/>
        </p:nvPicPr>
        <p:blipFill>
          <a:blip r:embed="rId2">
            <a:extLst/>
          </a:blip>
          <a:stretch>
            <a:fillRect/>
          </a:stretch>
        </p:blipFill>
        <p:spPr>
          <a:xfrm>
            <a:off x="596588" y="1819820"/>
            <a:ext cx="5818441" cy="4332882"/>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2" name="Shape 272"/>
          <p:cNvSpPr/>
          <p:nvPr>
            <p:ph type="title"/>
          </p:nvPr>
        </p:nvSpPr>
        <p:spPr>
          <a:xfrm>
            <a:off x="677333" y="609600"/>
            <a:ext cx="8596670" cy="1320800"/>
          </a:xfrm>
          <a:prstGeom prst="rect">
            <a:avLst/>
          </a:prstGeom>
        </p:spPr>
        <p:txBody>
          <a:bodyPr/>
          <a:lstStyle/>
          <a:p>
            <a:pPr/>
            <a:r>
              <a:t>Responsibility #7: Screenshot of Output</a:t>
            </a:r>
          </a:p>
        </p:txBody>
      </p:sp>
      <p:sp>
        <p:nvSpPr>
          <p:cNvPr id="273" name="Shape 273"/>
          <p:cNvSpPr/>
          <p:nvPr>
            <p:ph type="body" sz="quarter" idx="1"/>
          </p:nvPr>
        </p:nvSpPr>
        <p:spPr>
          <a:xfrm>
            <a:off x="6709833" y="2180482"/>
            <a:ext cx="3085614" cy="3734922"/>
          </a:xfrm>
          <a:prstGeom prst="rect">
            <a:avLst/>
          </a:prstGeom>
        </p:spPr>
        <p:txBody>
          <a:bodyPr/>
          <a:lstStyle>
            <a:lvl1pPr>
              <a:defRPr sz="2100"/>
            </a:lvl1pPr>
          </a:lstStyle>
          <a:p>
            <a:pPr/>
            <a:r>
              <a:t>Here is a webpage I wrote that allow the user to choose stats and generate corresponding outputs.</a:t>
            </a:r>
          </a:p>
        </p:txBody>
      </p:sp>
      <p:pic>
        <p:nvPicPr>
          <p:cNvPr id="274" name="Screen Shot 2017-03-20 at 6.51.01 PM.png"/>
          <p:cNvPicPr>
            <a:picLocks noChangeAspect="1"/>
          </p:cNvPicPr>
          <p:nvPr/>
        </p:nvPicPr>
        <p:blipFill>
          <a:blip r:embed="rId2">
            <a:extLst/>
          </a:blip>
          <a:stretch>
            <a:fillRect/>
          </a:stretch>
        </p:blipFill>
        <p:spPr>
          <a:xfrm>
            <a:off x="587821" y="1729905"/>
            <a:ext cx="5208958" cy="1792609"/>
          </a:xfrm>
          <a:prstGeom prst="rect">
            <a:avLst/>
          </a:prstGeom>
          <a:ln w="12700">
            <a:miter lim="400000"/>
          </a:ln>
        </p:spPr>
      </p:pic>
      <p:pic>
        <p:nvPicPr>
          <p:cNvPr id="275" name="Screen Shot 2017-03-20 at 6.53.42 PM.png"/>
          <p:cNvPicPr>
            <a:picLocks noChangeAspect="1"/>
          </p:cNvPicPr>
          <p:nvPr/>
        </p:nvPicPr>
        <p:blipFill>
          <a:blip r:embed="rId3">
            <a:extLst/>
          </a:blip>
          <a:stretch>
            <a:fillRect/>
          </a:stretch>
        </p:blipFill>
        <p:spPr>
          <a:xfrm>
            <a:off x="626020" y="4226383"/>
            <a:ext cx="5746268" cy="1792609"/>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ph type="title"/>
          </p:nvPr>
        </p:nvSpPr>
        <p:spPr>
          <a:xfrm>
            <a:off x="677333" y="609600"/>
            <a:ext cx="8596670" cy="1320800"/>
          </a:xfrm>
          <a:prstGeom prst="rect">
            <a:avLst/>
          </a:prstGeom>
        </p:spPr>
        <p:txBody>
          <a:bodyPr/>
          <a:lstStyle/>
          <a:p>
            <a:pPr/>
            <a:r>
              <a:t>Responsibility #1: Description</a:t>
            </a:r>
          </a:p>
        </p:txBody>
      </p:sp>
      <p:sp>
        <p:nvSpPr>
          <p:cNvPr id="193" name="Shape 193"/>
          <p:cNvSpPr/>
          <p:nvPr>
            <p:ph type="body" idx="1"/>
          </p:nvPr>
        </p:nvSpPr>
        <p:spPr>
          <a:xfrm>
            <a:off x="677333" y="1740864"/>
            <a:ext cx="8596670" cy="4315164"/>
          </a:xfrm>
          <a:prstGeom prst="rect">
            <a:avLst/>
          </a:prstGeom>
        </p:spPr>
        <p:txBody>
          <a:bodyPr/>
          <a:lstStyle/>
          <a:p>
            <a:pPr marL="342899" indent="-342899">
              <a:defRPr sz="1900"/>
            </a:pPr>
            <a:r>
              <a:t>In abstract: </a:t>
            </a:r>
            <a:endParaRPr sz="1600"/>
          </a:p>
          <a:p>
            <a:pPr lvl="1" marL="742950" indent="-285750">
              <a:defRPr sz="1900"/>
            </a:pPr>
            <a:r>
              <a:t>Hosting of web page, </a:t>
            </a:r>
            <a:r>
              <a:rPr b="1"/>
              <a:t>development of basic Graphical User Interface (GUI) for project to help users navigate through page</a:t>
            </a:r>
            <a:endParaRPr sz="1400"/>
          </a:p>
          <a:p>
            <a:pPr lvl="1" marL="742950" indent="-285750">
              <a:defRPr sz="1900"/>
            </a:pPr>
            <a:r>
              <a:t>This bolded sentence was how my first responsibility was described in our Technology Review document, drafted in Fall Term </a:t>
            </a:r>
            <a:endParaRPr sz="1400"/>
          </a:p>
          <a:p>
            <a:pPr marL="342899" indent="-342899">
              <a:defRPr sz="1900"/>
            </a:pPr>
            <a:r>
              <a:t>Specifically: </a:t>
            </a:r>
            <a:endParaRPr sz="1600"/>
          </a:p>
          <a:p>
            <a:pPr lvl="1" marL="742950" indent="-285750">
              <a:defRPr sz="1900"/>
            </a:pPr>
            <a:r>
              <a:t>Host website on my public_html branch of the ENGR server</a:t>
            </a:r>
            <a:endParaRPr sz="1400"/>
          </a:p>
          <a:p>
            <a:pPr lvl="1" marL="742950" indent="-285750">
              <a:defRPr sz="1900"/>
            </a:pPr>
            <a:r>
              <a:t>Produce HTML: Title of page, Links to other parts of page at top of page using divs, lists, sections, etc. The sections of our page that I created include Home, Instructions, Module, Purpose, and About. The modification of such sections are found in my Responsibility #2. The basic structure of our web page. </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Shape 277"/>
          <p:cNvSpPr/>
          <p:nvPr>
            <p:ph type="title"/>
          </p:nvPr>
        </p:nvSpPr>
        <p:spPr>
          <a:xfrm>
            <a:off x="677333" y="609600"/>
            <a:ext cx="8596670" cy="1320800"/>
          </a:xfrm>
          <a:prstGeom prst="rect">
            <a:avLst/>
          </a:prstGeom>
        </p:spPr>
        <p:txBody>
          <a:bodyPr/>
          <a:lstStyle/>
          <a:p>
            <a:pPr/>
            <a:r>
              <a:t>What Chongxian needs to do to complete this project + course</a:t>
            </a:r>
          </a:p>
        </p:txBody>
      </p:sp>
      <p:sp>
        <p:nvSpPr>
          <p:cNvPr id="278" name="Shape 278"/>
          <p:cNvSpPr/>
          <p:nvPr>
            <p:ph type="body" sz="half" idx="1"/>
          </p:nvPr>
        </p:nvSpPr>
        <p:spPr>
          <a:xfrm>
            <a:off x="677333" y="2160589"/>
            <a:ext cx="8596670" cy="3880773"/>
          </a:xfrm>
          <a:prstGeom prst="rect">
            <a:avLst/>
          </a:prstGeom>
        </p:spPr>
        <p:txBody>
          <a:bodyPr/>
          <a:lstStyle/>
          <a:p>
            <a:pPr/>
            <a:r>
              <a:t>All responsibilities done</a:t>
            </a:r>
          </a:p>
          <a:p>
            <a:pPr/>
            <a:r>
              <a:t>Revise poster that Alex submitted</a:t>
            </a:r>
          </a:p>
          <a:p>
            <a:pPr/>
            <a:r>
              <a:t>Polish code – scripts and stats, maybe adding allow the users to choose year of stats they want to consider</a:t>
            </a:r>
          </a:p>
          <a:p>
            <a:pPr/>
            <a:r>
              <a:t>Present poster at Spring Expo</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ph type="title"/>
          </p:nvPr>
        </p:nvSpPr>
        <p:spPr>
          <a:xfrm>
            <a:off x="677333" y="609600"/>
            <a:ext cx="8596670" cy="1320800"/>
          </a:xfrm>
          <a:prstGeom prst="rect">
            <a:avLst/>
          </a:prstGeom>
        </p:spPr>
        <p:txBody>
          <a:bodyPr/>
          <a:lstStyle/>
          <a:p>
            <a:pPr/>
            <a:r>
              <a:t>Responsibility #1: Description (continued)</a:t>
            </a:r>
          </a:p>
        </p:txBody>
      </p:sp>
      <p:sp>
        <p:nvSpPr>
          <p:cNvPr id="196" name="Shape 196"/>
          <p:cNvSpPr/>
          <p:nvPr>
            <p:ph type="body" sz="half" idx="1"/>
          </p:nvPr>
        </p:nvSpPr>
        <p:spPr>
          <a:xfrm>
            <a:off x="677333" y="2160589"/>
            <a:ext cx="8596670" cy="3880773"/>
          </a:xfrm>
          <a:prstGeom prst="rect">
            <a:avLst/>
          </a:prstGeom>
        </p:spPr>
        <p:txBody>
          <a:bodyPr/>
          <a:lstStyle/>
          <a:p>
            <a:pPr lvl="1" marL="742950" indent="-285750">
              <a:defRPr sz="2100"/>
            </a:pPr>
            <a:r>
              <a:t>Produce CSS: Customize the html to look nice for users to improve </a:t>
            </a:r>
            <a:r>
              <a:rPr b="1"/>
              <a:t>usability</a:t>
            </a:r>
            <a:r>
              <a:t> of module. Without clean, readable interface, module may not make sense for Biochemistry/Biophysics students.</a:t>
            </a:r>
            <a:endParaRPr sz="1600"/>
          </a:p>
          <a:p>
            <a:pPr lvl="1" marL="742950" indent="-285750">
              <a:defRPr sz="2100"/>
            </a:pPr>
            <a:r>
              <a:t>Produce JavaScript: Allow for changes to occur within browser without re-loading the page. To refer to the HTML portion- ability to click on a link in the home menu and have the page automatically scroll down to that section without requiring the page to refresh. This improves page usability by providing an intuitive way to navigate through the site and reduces the load on the server by requiring fewer page refreshes.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title"/>
          </p:nvPr>
        </p:nvSpPr>
        <p:spPr>
          <a:xfrm>
            <a:off x="677333" y="609600"/>
            <a:ext cx="8596670" cy="1320800"/>
          </a:xfrm>
          <a:prstGeom prst="rect">
            <a:avLst/>
          </a:prstGeom>
        </p:spPr>
        <p:txBody>
          <a:bodyPr/>
          <a:lstStyle/>
          <a:p>
            <a:pPr/>
            <a:r>
              <a:t>Responsibility #1: Technologies Used</a:t>
            </a:r>
          </a:p>
        </p:txBody>
      </p:sp>
      <p:sp>
        <p:nvSpPr>
          <p:cNvPr id="199" name="Shape 199"/>
          <p:cNvSpPr/>
          <p:nvPr>
            <p:ph type="body" sz="half" idx="1"/>
          </p:nvPr>
        </p:nvSpPr>
        <p:spPr>
          <a:xfrm>
            <a:off x="677333" y="1575972"/>
            <a:ext cx="8596670" cy="3880774"/>
          </a:xfrm>
          <a:prstGeom prst="rect">
            <a:avLst/>
          </a:prstGeom>
        </p:spPr>
        <p:txBody>
          <a:bodyPr/>
          <a:lstStyle/>
          <a:p>
            <a:pPr marL="305180" indent="-305180" defTabSz="406908">
              <a:spcBef>
                <a:spcPts val="800"/>
              </a:spcBef>
              <a:defRPr sz="1779"/>
            </a:pPr>
            <a:r>
              <a:t>HTML – used to communicate between server and user, divide page into sections such as Home, Instructions, Module, Purpose, and About to improve both usability (user will not be overwhelmed by a massive amount of information) and code readability/maintainability (easier to read and modify code when the entire web page is split into logical chunks that are properly commented).</a:t>
            </a:r>
          </a:p>
          <a:p>
            <a:pPr marL="305180" indent="-305180" defTabSz="406908">
              <a:spcBef>
                <a:spcPts val="800"/>
              </a:spcBef>
              <a:defRPr sz="1779"/>
            </a:pPr>
            <a:r>
              <a:t>CSS – used to make the page look nice. Without CSS, HTML looks quite ugly, which reduces usability of the GUI. Creation of tags in HTML allows for aesthetic modification of page components using separate CSS files that are loaded into the HTML file which generates the page.</a:t>
            </a:r>
          </a:p>
          <a:p>
            <a:pPr marL="305180" indent="-305180" defTabSz="406908">
              <a:spcBef>
                <a:spcPts val="800"/>
              </a:spcBef>
              <a:defRPr sz="1779"/>
            </a:pPr>
            <a:r>
              <a:t>JavaScript – used to make the page more interesting and appealing to interact with. For example, while HTML allowed for the division of the page into smaller components, JavaScript allowed for the navigation between such smaller components without reloading the page.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201"/>
          <p:cNvSpPr/>
          <p:nvPr>
            <p:ph type="title"/>
          </p:nvPr>
        </p:nvSpPr>
        <p:spPr>
          <a:xfrm>
            <a:off x="677333" y="609600"/>
            <a:ext cx="8596670" cy="1320800"/>
          </a:xfrm>
          <a:prstGeom prst="rect">
            <a:avLst/>
          </a:prstGeom>
        </p:spPr>
        <p:txBody>
          <a:bodyPr/>
          <a:lstStyle/>
          <a:p>
            <a:pPr/>
            <a:r>
              <a:t>Responsibility #1: Screenshot of Main Page</a:t>
            </a:r>
          </a:p>
        </p:txBody>
      </p:sp>
      <p:pic>
        <p:nvPicPr>
          <p:cNvPr id="202" name="image1.png"/>
          <p:cNvPicPr>
            <a:picLocks noChangeAspect="1"/>
          </p:cNvPicPr>
          <p:nvPr/>
        </p:nvPicPr>
        <p:blipFill>
          <a:blip r:embed="rId2">
            <a:extLst/>
          </a:blip>
          <a:stretch>
            <a:fillRect/>
          </a:stretch>
        </p:blipFill>
        <p:spPr>
          <a:xfrm>
            <a:off x="449705" y="1930400"/>
            <a:ext cx="10583058" cy="4680849"/>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Shape 204"/>
          <p:cNvSpPr/>
          <p:nvPr>
            <p:ph type="title"/>
          </p:nvPr>
        </p:nvSpPr>
        <p:spPr>
          <a:xfrm>
            <a:off x="677333" y="609600"/>
            <a:ext cx="8596670" cy="1320800"/>
          </a:xfrm>
          <a:prstGeom prst="rect">
            <a:avLst/>
          </a:prstGeom>
        </p:spPr>
        <p:txBody>
          <a:bodyPr/>
          <a:lstStyle/>
          <a:p>
            <a:pPr/>
            <a:r>
              <a:t>Responsibility #1: Demonstration</a:t>
            </a:r>
          </a:p>
        </p:txBody>
      </p:sp>
      <p:sp>
        <p:nvSpPr>
          <p:cNvPr id="205" name="Shape 205"/>
          <p:cNvSpPr/>
          <p:nvPr>
            <p:ph type="body" sz="half" idx="1"/>
          </p:nvPr>
        </p:nvSpPr>
        <p:spPr>
          <a:xfrm>
            <a:off x="677333" y="2160589"/>
            <a:ext cx="8596670" cy="3880773"/>
          </a:xfrm>
          <a:prstGeom prst="rect">
            <a:avLst/>
          </a:prstGeom>
        </p:spPr>
        <p:txBody>
          <a:bodyPr/>
          <a:lstStyle/>
          <a:p>
            <a:pPr/>
            <a:r>
              <a:t>Of course, a screenshot of the main page of our web site is just one part of Responsibility #1, and to see the JavaScript that Responsibility #1 encompasses, I will load up the page for a demonstration:</a:t>
            </a:r>
          </a:p>
          <a:p>
            <a:pPr/>
            <a:r>
              <a:t>http://web.engr.oregonstate.edu/~hoffera/CapstoneProject/MachineLearnYourWayToMarchMadnessGlory.html</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Shape 207"/>
          <p:cNvSpPr/>
          <p:nvPr>
            <p:ph type="title"/>
          </p:nvPr>
        </p:nvSpPr>
        <p:spPr>
          <a:xfrm>
            <a:off x="677333" y="609600"/>
            <a:ext cx="8596670" cy="1320800"/>
          </a:xfrm>
          <a:prstGeom prst="rect">
            <a:avLst/>
          </a:prstGeom>
        </p:spPr>
        <p:txBody>
          <a:bodyPr/>
          <a:lstStyle/>
          <a:p>
            <a:pPr/>
            <a:r>
              <a:t>Responsibility #2: Description</a:t>
            </a:r>
          </a:p>
        </p:txBody>
      </p:sp>
      <p:sp>
        <p:nvSpPr>
          <p:cNvPr id="208" name="Shape 208"/>
          <p:cNvSpPr/>
          <p:nvPr>
            <p:ph type="body" sz="half" idx="1"/>
          </p:nvPr>
        </p:nvSpPr>
        <p:spPr>
          <a:xfrm>
            <a:off x="677333" y="2160589"/>
            <a:ext cx="8596670" cy="3880773"/>
          </a:xfrm>
          <a:prstGeom prst="rect">
            <a:avLst/>
          </a:prstGeom>
        </p:spPr>
        <p:txBody>
          <a:bodyPr/>
          <a:lstStyle/>
          <a:p>
            <a:pPr>
              <a:defRPr sz="1700"/>
            </a:pPr>
            <a:r>
              <a:t>In abstract: </a:t>
            </a:r>
          </a:p>
          <a:p>
            <a:pPr lvl="1" marL="742950" indent="-285750">
              <a:defRPr b="1" sz="1700"/>
            </a:pPr>
            <a:r>
              <a:t>Presentation of Instructions on how to use the module (before the module itself is presented)</a:t>
            </a:r>
            <a:r>
              <a:rPr b="0"/>
              <a:t>, presentation of Module, Purpose, and About pages.</a:t>
            </a:r>
            <a:endParaRPr sz="1600"/>
          </a:p>
          <a:p>
            <a:pPr lvl="1" marL="742950" indent="-285750">
              <a:defRPr sz="1700"/>
            </a:pPr>
            <a:r>
              <a:t>The bolded part of the previous bullet point is how my Responsibility #2 was described in our Technology Review from Fall Term. </a:t>
            </a:r>
            <a:endParaRPr sz="1600"/>
          </a:p>
          <a:p>
            <a:pPr>
              <a:defRPr sz="1700"/>
            </a:pPr>
            <a:r>
              <a:t>Specifically: </a:t>
            </a:r>
          </a:p>
          <a:p>
            <a:pPr lvl="1" marL="742950" indent="-285750">
              <a:defRPr sz="1700"/>
            </a:pPr>
            <a:r>
              <a:t>Using the foundational GUI developed in Responsibility #1, develop the sub-components found on the main page, including the Instructions, Module, Purpose, and About components. </a:t>
            </a:r>
            <a:endParaRPr sz="1600"/>
          </a:p>
          <a:p>
            <a:pPr lvl="1" marL="742950" indent="-285750">
              <a:defRPr sz="1700"/>
            </a:pPr>
            <a:r>
              <a:t>Use CSS and JavaScript to make each of these subcomponents look nice to enhance usability. For example, a button that navigates to other subcomponents that changes color when the mouse hovers over it.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p:nvPr>
            <p:ph type="title"/>
          </p:nvPr>
        </p:nvSpPr>
        <p:spPr>
          <a:xfrm>
            <a:off x="677333" y="609600"/>
            <a:ext cx="8596670" cy="1320800"/>
          </a:xfrm>
          <a:prstGeom prst="rect">
            <a:avLst/>
          </a:prstGeom>
        </p:spPr>
        <p:txBody>
          <a:bodyPr/>
          <a:lstStyle/>
          <a:p>
            <a:pPr/>
            <a:r>
              <a:t>Responsibility #2: Description (continued)</a:t>
            </a:r>
          </a:p>
        </p:txBody>
      </p:sp>
      <p:sp>
        <p:nvSpPr>
          <p:cNvPr id="211" name="Shape 211"/>
          <p:cNvSpPr/>
          <p:nvPr>
            <p:ph type="body" sz="half" idx="1"/>
          </p:nvPr>
        </p:nvSpPr>
        <p:spPr>
          <a:xfrm>
            <a:off x="677333" y="2160589"/>
            <a:ext cx="8596670" cy="3880773"/>
          </a:xfrm>
          <a:prstGeom prst="rect">
            <a:avLst/>
          </a:prstGeom>
        </p:spPr>
        <p:txBody>
          <a:bodyPr/>
          <a:lstStyle/>
          <a:p>
            <a:pPr lvl="1" marL="342900" indent="-342900">
              <a:defRPr sz="1700"/>
            </a:pPr>
            <a:r>
              <a:t>Write the content for each page. For Instructions, the details on how to operate the module. The Module subcomponent consists of a link to the Machine Learning module developed by Chongxian. The Purpose subcomponent includes a description of why the module was developed (i.e. Dr. Victor Hsu’s intentions in commissioning us to work on this project) and contains a button that leads to the “About the Developers” subcomponent. The “About the Developers” subcomponent includes our names, our class information, and a button with a picture of mail to indicate e-mail that links the user to my email in case they wish to contact us about the project.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Trebuchet MS"/>
        <a:ea typeface="Trebuchet MS"/>
        <a:cs typeface="Trebuchet MS"/>
      </a:majorFont>
      <a:minorFont>
        <a:latin typeface="Helvetica"/>
        <a:ea typeface="Helvetica"/>
        <a:cs typeface="Helvetica"/>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Trebuchet MS"/>
        <a:ea typeface="Trebuchet MS"/>
        <a:cs typeface="Trebuchet MS"/>
      </a:majorFont>
      <a:minorFont>
        <a:latin typeface="Helvetica"/>
        <a:ea typeface="Helvetica"/>
        <a:cs typeface="Helvetica"/>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