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31" d="100"/>
          <a:sy n="131" d="100"/>
        </p:scale>
        <p:origin x="4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 Your Way to March Madness Glory: Progress Report</a:t>
            </a:r>
            <a:endParaRPr lang="en-US" dirty="0"/>
          </a:p>
        </p:txBody>
      </p:sp>
      <p:sp>
        <p:nvSpPr>
          <p:cNvPr id="3" name="Subtitle 2"/>
          <p:cNvSpPr>
            <a:spLocks noGrp="1"/>
          </p:cNvSpPr>
          <p:nvPr>
            <p:ph type="subTitle" idx="1"/>
          </p:nvPr>
        </p:nvSpPr>
        <p:spPr>
          <a:xfrm>
            <a:off x="1507067" y="4050833"/>
            <a:ext cx="8431260" cy="2257603"/>
          </a:xfrm>
        </p:spPr>
        <p:txBody>
          <a:bodyPr>
            <a:normAutofit/>
          </a:bodyPr>
          <a:lstStyle/>
          <a:p>
            <a:r>
              <a:rPr lang="en-US" dirty="0" smtClean="0"/>
              <a:t>Team: Stat Champs</a:t>
            </a:r>
          </a:p>
          <a:p>
            <a:r>
              <a:rPr lang="en-US" dirty="0" smtClean="0"/>
              <a:t>Alex Hoffer</a:t>
            </a:r>
          </a:p>
          <a:p>
            <a:r>
              <a:rPr lang="en-US" dirty="0" err="1" smtClean="0"/>
              <a:t>Chongxian</a:t>
            </a:r>
            <a:r>
              <a:rPr lang="en-US" dirty="0" smtClean="0"/>
              <a:t> Chen</a:t>
            </a:r>
          </a:p>
          <a:p>
            <a:r>
              <a:rPr lang="en-US" dirty="0" smtClean="0"/>
              <a:t>Jake Smith</a:t>
            </a:r>
            <a:endParaRPr lang="en-US" dirty="0"/>
          </a:p>
        </p:txBody>
      </p:sp>
    </p:spTree>
    <p:extLst>
      <p:ext uri="{BB962C8B-B14F-4D97-AF65-F5344CB8AC3E}">
        <p14:creationId xmlns:p14="http://schemas.microsoft.com/office/powerpoint/2010/main" val="175296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Chongxian</a:t>
            </a:r>
            <a:r>
              <a:rPr lang="en-US" dirty="0" err="1" smtClean="0"/>
              <a:t>’s</a:t>
            </a:r>
            <a:r>
              <a:rPr lang="en-US" dirty="0" smtClean="0"/>
              <a:t> </a:t>
            </a:r>
            <a:r>
              <a:rPr lang="en-US" dirty="0" smtClean="0"/>
              <a:t>progress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Weeks </a:t>
            </a:r>
            <a:r>
              <a:rPr lang="en-US" dirty="0"/>
              <a:t>6</a:t>
            </a:r>
            <a:r>
              <a:rPr lang="en-US" dirty="0" smtClean="0"/>
              <a:t>: </a:t>
            </a:r>
            <a:r>
              <a:rPr lang="en-US" dirty="0"/>
              <a:t>We complete our requirement document this week. After revising the rough draft, we also put a Gantt chart of our program schedule in it. Finally we format it with </a:t>
            </a:r>
            <a:r>
              <a:rPr lang="en-US" dirty="0" err="1"/>
              <a:t>LaTeX</a:t>
            </a:r>
            <a:r>
              <a:rPr lang="en-US" dirty="0"/>
              <a:t>. Our client and the team all signed it and submit it successfully. The problem I have is when creating the </a:t>
            </a:r>
            <a:r>
              <a:rPr lang="en-US" dirty="0" err="1"/>
              <a:t>gantt</a:t>
            </a:r>
            <a:r>
              <a:rPr lang="en-US" dirty="0"/>
              <a:t> chart using </a:t>
            </a:r>
            <a:r>
              <a:rPr lang="en-US" dirty="0" err="1"/>
              <a:t>pst-gantt</a:t>
            </a:r>
            <a:r>
              <a:rPr lang="en-US" dirty="0"/>
              <a:t> package. There are a few errors first but we figured it out. </a:t>
            </a:r>
            <a:endParaRPr lang="en-US" dirty="0" smtClean="0"/>
          </a:p>
          <a:p>
            <a:r>
              <a:rPr lang="en-US" dirty="0" smtClean="0"/>
              <a:t>Week </a:t>
            </a:r>
            <a:r>
              <a:rPr lang="en-US" dirty="0"/>
              <a:t>7</a:t>
            </a:r>
            <a:r>
              <a:rPr lang="en-US" dirty="0" smtClean="0"/>
              <a:t>: </a:t>
            </a:r>
            <a:r>
              <a:rPr lang="en-US" dirty="0"/>
              <a:t>This week we revised our requirement document. We elaborate the details and add more detailed job specification to our </a:t>
            </a:r>
            <a:r>
              <a:rPr lang="en-US" dirty="0" err="1"/>
              <a:t>gantt</a:t>
            </a:r>
            <a:r>
              <a:rPr lang="en-US" dirty="0"/>
              <a:t> chart. We also separate the labors between our teammates for the tech review. Besides we are researching Machine Learning Algorithms to use in our project. So far we have found </a:t>
            </a:r>
            <a:r>
              <a:rPr lang="en-US" dirty="0" err="1"/>
              <a:t>Scikit</a:t>
            </a:r>
            <a:r>
              <a:rPr lang="en-US" dirty="0"/>
              <a:t> to be a good start. Difficulties we met are formatting </a:t>
            </a:r>
            <a:r>
              <a:rPr lang="en-US" dirty="0" err="1"/>
              <a:t>LaTeX</a:t>
            </a:r>
            <a:r>
              <a:rPr lang="en-US" dirty="0"/>
              <a:t> and researching for Machine Learning Algorithm</a:t>
            </a:r>
            <a:r>
              <a:rPr lang="en-US" dirty="0" smtClean="0"/>
              <a:t>.</a:t>
            </a:r>
          </a:p>
          <a:p>
            <a:r>
              <a:rPr lang="en-US" dirty="0" smtClean="0"/>
              <a:t>Week </a:t>
            </a:r>
            <a:r>
              <a:rPr lang="en-US" dirty="0"/>
              <a:t>8</a:t>
            </a:r>
            <a:r>
              <a:rPr lang="en-US" dirty="0" smtClean="0"/>
              <a:t>: </a:t>
            </a:r>
            <a:r>
              <a:rPr lang="en-US" dirty="0"/>
              <a:t>This week we are focusing on writing our tech review. We first talked about dividing labor between group members. After reaching agreement, we begin researching our own technology. We finished writing the tech review on Wednesday and submitted the PDF.</a:t>
            </a:r>
          </a:p>
          <a:p>
            <a:r>
              <a:rPr lang="en-US" dirty="0"/>
              <a:t>The difficulties I met are coming up with three technologies for the parts I am responsible for. I am responsible generally for designing machine algorithm thus I have to explore machine algorithm options. Since none of us are familiar with machine learning, it took me a while for researching. And three technologies are kind hard for me since my part is more a mathematical solution than using some technology. But finally I come up with tools/library I am very likely to use and finished the tech review</a:t>
            </a:r>
            <a:r>
              <a:rPr lang="en-US" dirty="0" smtClean="0"/>
              <a:t>.</a:t>
            </a:r>
            <a:endParaRPr lang="en-US" dirty="0"/>
          </a:p>
        </p:txBody>
      </p:sp>
    </p:spTree>
    <p:extLst>
      <p:ext uri="{BB962C8B-B14F-4D97-AF65-F5344CB8AC3E}">
        <p14:creationId xmlns:p14="http://schemas.microsoft.com/office/powerpoint/2010/main" val="187506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Chongxian</a:t>
            </a:r>
            <a:r>
              <a:rPr lang="en-US" dirty="0" err="1" smtClean="0"/>
              <a:t>’s</a:t>
            </a:r>
            <a:r>
              <a:rPr lang="en-US" dirty="0" smtClean="0"/>
              <a:t> </a:t>
            </a:r>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smtClean="0"/>
              <a:t>Weeks </a:t>
            </a:r>
            <a:r>
              <a:rPr lang="en-US" dirty="0" smtClean="0"/>
              <a:t>9: </a:t>
            </a:r>
            <a:r>
              <a:rPr lang="en-US" dirty="0"/>
              <a:t>This week we are discussing our design document and preparing for our term progress term. Difficulties we met including setting up the environment we need for voice over presentation</a:t>
            </a:r>
            <a:r>
              <a:rPr lang="en-US" dirty="0" smtClean="0"/>
              <a:t>.</a:t>
            </a:r>
          </a:p>
          <a:p>
            <a:r>
              <a:rPr lang="en-US" dirty="0" smtClean="0"/>
              <a:t>Week </a:t>
            </a:r>
            <a:r>
              <a:rPr lang="en-US" dirty="0" smtClean="0"/>
              <a:t>10</a:t>
            </a:r>
            <a:r>
              <a:rPr lang="en-US" dirty="0" smtClean="0"/>
              <a:t>: </a:t>
            </a:r>
            <a:r>
              <a:rPr lang="en-US" dirty="0"/>
              <a:t>This week we are doing our design document. We wrote our own individual three pieces and then work together to integrate them into one design document. We also add the introduction, glossary section, etc. Difficulties we met including researching the machine learning models and statistics models. I spent a lot of time reading documents about which model to use in the </a:t>
            </a:r>
            <a:r>
              <a:rPr lang="en-US" dirty="0" err="1"/>
              <a:t>SciKit</a:t>
            </a:r>
            <a:r>
              <a:rPr lang="en-US" dirty="0"/>
              <a:t>-Learn. Finally I found supervised learning regression model best fits our need</a:t>
            </a:r>
            <a:r>
              <a:rPr lang="en-US" dirty="0" smtClean="0"/>
              <a:t>.</a:t>
            </a:r>
          </a:p>
          <a:p>
            <a:r>
              <a:rPr lang="en-US" dirty="0"/>
              <a:t>Finals week: </a:t>
            </a:r>
            <a:r>
              <a:rPr lang="en-US" dirty="0" smtClean="0"/>
              <a:t>We made the slides and then met together to </a:t>
            </a:r>
            <a:r>
              <a:rPr lang="en-US" smtClean="0"/>
              <a:t>record the progress report using OBS.</a:t>
            </a:r>
            <a:endParaRPr lang="en-US" dirty="0"/>
          </a:p>
          <a:p>
            <a:endParaRPr lang="en-US" dirty="0" smtClean="0"/>
          </a:p>
        </p:txBody>
      </p:sp>
    </p:spTree>
    <p:extLst>
      <p:ext uri="{BB962C8B-B14F-4D97-AF65-F5344CB8AC3E}">
        <p14:creationId xmlns:p14="http://schemas.microsoft.com/office/powerpoint/2010/main" val="32491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1) Project description</a:t>
            </a:r>
          </a:p>
          <a:p>
            <a:r>
              <a:rPr lang="en-US" dirty="0" smtClean="0"/>
              <a:t>2) </a:t>
            </a:r>
            <a:r>
              <a:rPr lang="en-US" dirty="0"/>
              <a:t>Alex’s </a:t>
            </a:r>
            <a:r>
              <a:rPr lang="en-US" dirty="0" smtClean="0"/>
              <a:t>progress</a:t>
            </a:r>
            <a:endParaRPr lang="en-US" dirty="0"/>
          </a:p>
          <a:p>
            <a:r>
              <a:rPr lang="en-US" dirty="0" smtClean="0"/>
              <a:t>3) </a:t>
            </a:r>
            <a:r>
              <a:rPr lang="en-US" dirty="0" err="1" smtClean="0"/>
              <a:t>Chongxian’s</a:t>
            </a:r>
            <a:r>
              <a:rPr lang="en-US" dirty="0" smtClean="0"/>
              <a:t> progress</a:t>
            </a:r>
            <a:endParaRPr lang="en-US" dirty="0" smtClean="0"/>
          </a:p>
          <a:p>
            <a:r>
              <a:rPr lang="en-US" dirty="0" smtClean="0"/>
              <a:t>4</a:t>
            </a:r>
            <a:r>
              <a:rPr lang="en-US" dirty="0" smtClean="0"/>
              <a:t>) Jake’s progress</a:t>
            </a:r>
            <a:endParaRPr lang="en-US" dirty="0" smtClean="0"/>
          </a:p>
          <a:p>
            <a:pPr lvl="1"/>
            <a:endParaRPr lang="en-US" dirty="0" smtClean="0"/>
          </a:p>
        </p:txBody>
      </p:sp>
    </p:spTree>
    <p:extLst>
      <p:ext uri="{BB962C8B-B14F-4D97-AF65-F5344CB8AC3E}">
        <p14:creationId xmlns:p14="http://schemas.microsoft.com/office/powerpoint/2010/main" val="340495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Project description</a:t>
            </a:r>
            <a:endParaRPr lang="en-US" dirty="0"/>
          </a:p>
        </p:txBody>
      </p:sp>
      <p:sp>
        <p:nvSpPr>
          <p:cNvPr id="3" name="Content Placeholder 2"/>
          <p:cNvSpPr>
            <a:spLocks noGrp="1"/>
          </p:cNvSpPr>
          <p:nvPr>
            <p:ph idx="1"/>
          </p:nvPr>
        </p:nvSpPr>
        <p:spPr/>
        <p:txBody>
          <a:bodyPr>
            <a:normAutofit fontScale="92500"/>
          </a:bodyPr>
          <a:lstStyle/>
          <a:p>
            <a:r>
              <a:rPr lang="en-US" dirty="0" smtClean="0"/>
              <a:t>Need for biochemistry and biophysics students to understand machine learning</a:t>
            </a:r>
          </a:p>
          <a:p>
            <a:r>
              <a:rPr lang="en-US" dirty="0" smtClean="0"/>
              <a:t>Need for learning machine learning in a straightforward, simple manner</a:t>
            </a:r>
          </a:p>
          <a:p>
            <a:r>
              <a:rPr lang="en-US" dirty="0" smtClean="0"/>
              <a:t>Solution: web page that hosts machine learning module that generates March Madness brackets</a:t>
            </a:r>
          </a:p>
          <a:p>
            <a:pPr lvl="1"/>
            <a:r>
              <a:rPr lang="en-US" dirty="0" smtClean="0"/>
              <a:t>Specifics: client loads web page, chooses from a plethora of college basketball statistics and chooses a machine learning algorithm to train the data on, selected statistics are provided to a machine learning API that generates a trained model, the trained model is converted to a March Madness bracket and displayed to the client</a:t>
            </a:r>
          </a:p>
          <a:p>
            <a:pPr lvl="1"/>
            <a:r>
              <a:rPr lang="en-US" dirty="0" smtClean="0"/>
              <a:t>Motivation: using March Madness brackets as a way to teach machine learning concepts makes the learning process easier than grasping machine learning from its application to biochemistry. The student can see how the specific statistics they’ve selected to train their model on influences the ultimate accuracy of the model and can see how different machine learning algorithms generate different models</a:t>
            </a:r>
            <a:endParaRPr lang="en-US" dirty="0"/>
          </a:p>
        </p:txBody>
      </p:sp>
    </p:spTree>
    <p:extLst>
      <p:ext uri="{BB962C8B-B14F-4D97-AF65-F5344CB8AC3E}">
        <p14:creationId xmlns:p14="http://schemas.microsoft.com/office/powerpoint/2010/main" val="110631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 Alex’s progress</a:t>
            </a:r>
            <a:endParaRPr lang="en-US" dirty="0"/>
          </a:p>
        </p:txBody>
      </p:sp>
    </p:spTree>
    <p:extLst>
      <p:ext uri="{BB962C8B-B14F-4D97-AF65-F5344CB8AC3E}">
        <p14:creationId xmlns:p14="http://schemas.microsoft.com/office/powerpoint/2010/main" val="56692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Alex’s progress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Weeks 1-2: Selected for project, met with our client Dr. Victor Hsu to understand exactly what he wanted us to achieve.</a:t>
            </a:r>
          </a:p>
          <a:p>
            <a:r>
              <a:rPr lang="en-US" dirty="0" smtClean="0"/>
              <a:t>Week 3: Continued to collaborate with Dr. Hsu and understand what the project would entail. Motivated by this collaboration, we made a project statement document. This document consisted of an abstract, a problem definition, a proposed solution, and performance metrics. My individual contribution consisted of writing the abstract, problem definition, proposed solution, and performance metrics sections. We had some issues getting used to </a:t>
            </a:r>
            <a:r>
              <a:rPr lang="en-US" dirty="0" err="1" smtClean="0"/>
              <a:t>LaTex</a:t>
            </a:r>
            <a:r>
              <a:rPr lang="en-US" dirty="0"/>
              <a:t> </a:t>
            </a:r>
            <a:r>
              <a:rPr lang="en-US" dirty="0" smtClean="0"/>
              <a:t>but overcame these to produce a well-formatted edition of the paper. We sent the document to Dr. Hsu for his approval.</a:t>
            </a:r>
          </a:p>
          <a:p>
            <a:r>
              <a:rPr lang="en-US" dirty="0" smtClean="0"/>
              <a:t>Week 4: We received feedback from Dr. Hsu and made the requisite changes to our project statement document, then he approved.</a:t>
            </a:r>
          </a:p>
          <a:p>
            <a:r>
              <a:rPr lang="en-US" dirty="0" smtClean="0"/>
              <a:t>Week 5: We began developing our project requirements document. I made individual progress by writing the document in Word. This document was formatted using the IEEE standard and thus consisted of an introduction, an overall description, specific requirements, and a Gantt chart. My individual contribution consisted of writing the introduction, an overall description, and the specific requirements.</a:t>
            </a:r>
            <a:endParaRPr lang="en-US" dirty="0"/>
          </a:p>
        </p:txBody>
      </p:sp>
    </p:spTree>
    <p:extLst>
      <p:ext uri="{BB962C8B-B14F-4D97-AF65-F5344CB8AC3E}">
        <p14:creationId xmlns:p14="http://schemas.microsoft.com/office/powerpoint/2010/main" val="93840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Alex’s progress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Week 6: I converted my progress on the project requirements document from Word to </a:t>
            </a:r>
            <a:r>
              <a:rPr lang="en-US" dirty="0" err="1" smtClean="0"/>
              <a:t>LaTex</a:t>
            </a:r>
            <a:r>
              <a:rPr lang="en-US" dirty="0" smtClean="0"/>
              <a:t>, using a template Jake worked on. After formatting my writing in </a:t>
            </a:r>
            <a:r>
              <a:rPr lang="en-US" dirty="0" err="1" smtClean="0"/>
              <a:t>LaTex</a:t>
            </a:r>
            <a:r>
              <a:rPr lang="en-US" dirty="0" smtClean="0"/>
              <a:t> and incorporating </a:t>
            </a:r>
            <a:r>
              <a:rPr lang="en-US" dirty="0" err="1" smtClean="0"/>
              <a:t>Chongxian’s</a:t>
            </a:r>
            <a:r>
              <a:rPr lang="en-US" dirty="0" smtClean="0"/>
              <a:t> Gantt chart, we submitted the document to Dr. Hsu and got his approval.</a:t>
            </a:r>
          </a:p>
          <a:p>
            <a:r>
              <a:rPr lang="en-US" dirty="0" smtClean="0"/>
              <a:t>Week 7: We made some final revisions of the project requirements document as requested from Dr. Winters. Individually, we made progress on our sections of the technology review document.</a:t>
            </a:r>
          </a:p>
          <a:p>
            <a:r>
              <a:rPr lang="en-US" dirty="0" smtClean="0"/>
              <a:t>Week 8: We each individually completed our technology review sections and incorporated them into one large </a:t>
            </a:r>
            <a:r>
              <a:rPr lang="en-US" dirty="0" err="1" smtClean="0"/>
              <a:t>LaTex</a:t>
            </a:r>
            <a:r>
              <a:rPr lang="en-US" dirty="0" smtClean="0"/>
              <a:t> formatted document. We faced some difficulty in coming up with responsibilities for each of us and realizing what technologies would be best suited to satisfy said responsibilities. My responsibilities were centered around the usability and appearance of the system. They were 1) the graphical user interface of the web page 2) a presentation of instructions to the user of the module and 3) the presentation of the machine learned bracket. After careful consideration, I landed on using </a:t>
            </a:r>
            <a:r>
              <a:rPr lang="en-US" dirty="0" err="1" smtClean="0"/>
              <a:t>PyGUI</a:t>
            </a:r>
            <a:r>
              <a:rPr lang="en-US" dirty="0" smtClean="0"/>
              <a:t> for 1), </a:t>
            </a:r>
            <a:r>
              <a:rPr lang="en-US" dirty="0" err="1" smtClean="0"/>
              <a:t>Webix</a:t>
            </a:r>
            <a:r>
              <a:rPr lang="en-US" dirty="0" smtClean="0"/>
              <a:t> for 2), and VTK for 3).</a:t>
            </a:r>
            <a:endParaRPr lang="en-US" dirty="0"/>
          </a:p>
        </p:txBody>
      </p:sp>
    </p:spTree>
    <p:extLst>
      <p:ext uri="{BB962C8B-B14F-4D97-AF65-F5344CB8AC3E}">
        <p14:creationId xmlns:p14="http://schemas.microsoft.com/office/powerpoint/2010/main" val="1364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Alex’s progress</a:t>
            </a:r>
            <a:endParaRPr lang="en-US" dirty="0"/>
          </a:p>
        </p:txBody>
      </p:sp>
      <p:sp>
        <p:nvSpPr>
          <p:cNvPr id="3" name="Content Placeholder 2"/>
          <p:cNvSpPr>
            <a:spLocks noGrp="1"/>
          </p:cNvSpPr>
          <p:nvPr>
            <p:ph idx="1"/>
          </p:nvPr>
        </p:nvSpPr>
        <p:spPr/>
        <p:txBody>
          <a:bodyPr/>
          <a:lstStyle/>
          <a:p>
            <a:r>
              <a:rPr lang="en-US" dirty="0" smtClean="0"/>
              <a:t>Week 9: We discussed as a team what approach we should take to the design document, and each individually landed on different software design templates. We also discussed how we would record ourselves for the progress report. One solution we considered was renting out a microphone from the library. As usual, we had some issues with </a:t>
            </a:r>
            <a:r>
              <a:rPr lang="en-US" dirty="0" err="1" smtClean="0"/>
              <a:t>LaTex</a:t>
            </a:r>
            <a:r>
              <a:rPr lang="en-US" dirty="0" smtClean="0"/>
              <a:t> formatting.</a:t>
            </a:r>
          </a:p>
          <a:p>
            <a:r>
              <a:rPr lang="en-US" dirty="0" smtClean="0"/>
              <a:t>Week 10: We finished and submitted our design document. I used sequence diagrams to describe the functionality of the technologies I selected. In my rationale, I included the average use case for each of my responsibilities.  It was difficult getting </a:t>
            </a:r>
            <a:r>
              <a:rPr lang="en-US" dirty="0" err="1" smtClean="0"/>
              <a:t>LaTex</a:t>
            </a:r>
            <a:r>
              <a:rPr lang="en-US" dirty="0" smtClean="0"/>
              <a:t> to properly generate the sequence diagrams, particularly because the packages I installed were being stubborn. </a:t>
            </a:r>
          </a:p>
          <a:p>
            <a:r>
              <a:rPr lang="en-US" dirty="0" smtClean="0"/>
              <a:t>Finals week: We got together and recorded this progress report.</a:t>
            </a:r>
          </a:p>
        </p:txBody>
      </p:sp>
    </p:spTree>
    <p:extLst>
      <p:ext uri="{BB962C8B-B14F-4D97-AF65-F5344CB8AC3E}">
        <p14:creationId xmlns:p14="http://schemas.microsoft.com/office/powerpoint/2010/main" val="207149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 </a:t>
            </a:r>
            <a:r>
              <a:rPr lang="en-US" dirty="0" err="1" smtClean="0"/>
              <a:t>Chongxian</a:t>
            </a:r>
            <a:r>
              <a:rPr lang="en-US" dirty="0" err="1" smtClean="0"/>
              <a:t>’s</a:t>
            </a:r>
            <a:r>
              <a:rPr lang="en-US" dirty="0" smtClean="0"/>
              <a:t> </a:t>
            </a:r>
            <a:r>
              <a:rPr lang="en-US" dirty="0" smtClean="0"/>
              <a:t>progress</a:t>
            </a:r>
            <a:endParaRPr lang="en-US" dirty="0"/>
          </a:p>
        </p:txBody>
      </p:sp>
    </p:spTree>
    <p:extLst>
      <p:ext uri="{BB962C8B-B14F-4D97-AF65-F5344CB8AC3E}">
        <p14:creationId xmlns:p14="http://schemas.microsoft.com/office/powerpoint/2010/main" val="175825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Chongxian</a:t>
            </a:r>
            <a:r>
              <a:rPr lang="en-US" dirty="0" err="1" smtClean="0"/>
              <a:t>’s</a:t>
            </a:r>
            <a:r>
              <a:rPr lang="en-US" dirty="0" smtClean="0"/>
              <a:t> </a:t>
            </a:r>
            <a:r>
              <a:rPr lang="en-US" dirty="0" smtClean="0"/>
              <a:t>progress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Weeks 1-2: Selected for project, met with our client Dr. Victor Hsu </a:t>
            </a:r>
            <a:r>
              <a:rPr lang="en-US" dirty="0" smtClean="0"/>
              <a:t>to talk about the details of our project. Have a basic understanding of the project.</a:t>
            </a:r>
            <a:endParaRPr lang="en-US" dirty="0" smtClean="0"/>
          </a:p>
          <a:p>
            <a:r>
              <a:rPr lang="en-US" dirty="0" smtClean="0"/>
              <a:t>Week 3: </a:t>
            </a:r>
            <a:r>
              <a:rPr lang="en-US" dirty="0"/>
              <a:t>We wrote our problem statement this week after meeting with our client </a:t>
            </a:r>
            <a:r>
              <a:rPr lang="en-US" dirty="0" err="1"/>
              <a:t>Dr.Hsu</a:t>
            </a:r>
            <a:r>
              <a:rPr lang="en-US" dirty="0"/>
              <a:t>. After a few revisions our client and our team all signed the paper and submitted a hard copy. The difficulty we meet is figuring out how to convert our statement to </a:t>
            </a:r>
            <a:r>
              <a:rPr lang="en-US" dirty="0" err="1"/>
              <a:t>LaTex</a:t>
            </a:r>
            <a:r>
              <a:rPr lang="en-US" dirty="0"/>
              <a:t> without previous experience of </a:t>
            </a:r>
            <a:r>
              <a:rPr lang="en-US" dirty="0" err="1"/>
              <a:t>LaTex</a:t>
            </a:r>
            <a:r>
              <a:rPr lang="en-US" dirty="0"/>
              <a:t>. But we worked it out. </a:t>
            </a:r>
            <a:endParaRPr lang="en-US" dirty="0" smtClean="0"/>
          </a:p>
          <a:p>
            <a:r>
              <a:rPr lang="en-US" dirty="0" smtClean="0"/>
              <a:t>Week </a:t>
            </a:r>
            <a:r>
              <a:rPr lang="en-US" dirty="0" smtClean="0"/>
              <a:t>4: </a:t>
            </a:r>
            <a:r>
              <a:rPr lang="en-US" dirty="0"/>
              <a:t>This week we get feedback from the instructor about our problem statement from last week and we revise it. After communicating with our client again with our new problem statement, we submitted again. Revising our problem statement goes smoothly. </a:t>
            </a:r>
            <a:br>
              <a:rPr lang="en-US" dirty="0"/>
            </a:br>
            <a:endParaRPr lang="en-US" dirty="0"/>
          </a:p>
          <a:p>
            <a:r>
              <a:rPr lang="en-US" dirty="0" smtClean="0"/>
              <a:t>Week </a:t>
            </a:r>
            <a:r>
              <a:rPr lang="en-US" dirty="0" smtClean="0"/>
              <a:t>5: </a:t>
            </a:r>
            <a:r>
              <a:rPr lang="en-US" dirty="0"/>
              <a:t>This week we completed our problem statement and beginning writing our requirement document. We met difficulties when writing the requirement document. We don't know what specific guidelines, format and contents to follow for the requirement and we didn't discuss about this during lecture. Next week we will talk with our client and complete our requirement document.</a:t>
            </a:r>
          </a:p>
          <a:p>
            <a:endParaRPr lang="en-US" dirty="0"/>
          </a:p>
        </p:txBody>
      </p:sp>
    </p:spTree>
    <p:extLst>
      <p:ext uri="{BB962C8B-B14F-4D97-AF65-F5344CB8AC3E}">
        <p14:creationId xmlns:p14="http://schemas.microsoft.com/office/powerpoint/2010/main" val="5503311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1126</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Trebuchet MS</vt:lpstr>
      <vt:lpstr>Wingdings 3</vt:lpstr>
      <vt:lpstr>Arial</vt:lpstr>
      <vt:lpstr>Facet</vt:lpstr>
      <vt:lpstr>Machine Learn Your Way to March Madness Glory: Progress Report</vt:lpstr>
      <vt:lpstr>Structure</vt:lpstr>
      <vt:lpstr>1) Project description</vt:lpstr>
      <vt:lpstr>2) Alex’s progress</vt:lpstr>
      <vt:lpstr>Alex’s progress</vt:lpstr>
      <vt:lpstr>Alex’s progress</vt:lpstr>
      <vt:lpstr>Alex’s progress</vt:lpstr>
      <vt:lpstr>2) Chongxian’s progress</vt:lpstr>
      <vt:lpstr>Chongxian’s progress</vt:lpstr>
      <vt:lpstr>Chongxian’s progress</vt:lpstr>
      <vt:lpstr>Chongxian’s progress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 Your Way to March Madness Glory: Progress Report</dc:title>
  <dc:creator>Hoffer, Alex Daniel</dc:creator>
  <cp:lastModifiedBy>Chen, Chongxian</cp:lastModifiedBy>
  <cp:revision>8</cp:revision>
  <dcterms:created xsi:type="dcterms:W3CDTF">2016-12-04T01:04:04Z</dcterms:created>
  <dcterms:modified xsi:type="dcterms:W3CDTF">2016-12-05T21:17:24Z</dcterms:modified>
</cp:coreProperties>
</file>