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 id="275"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68" autoAdjust="0"/>
    <p:restoredTop sz="94660"/>
  </p:normalViewPr>
  <p:slideViewPr>
    <p:cSldViewPr snapToGrid="0">
      <p:cViewPr varScale="1">
        <p:scale>
          <a:sx n="79" d="100"/>
          <a:sy n="79" d="100"/>
        </p:scale>
        <p:origin x="96"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Instructions Page</a:t>
            </a:r>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Module Page</a:t>
            </a:r>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r>
              <a:rPr lang="en-US" dirty="0"/>
              <a:t>The screenshots of this Responsibility do it a lot of justice, but we can do a quick demonstration of what the subcomponents look like and how we get from one to the other using the buttons.</a:t>
            </a:r>
          </a:p>
          <a:p>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End of Winter Term and Abroad: What Alex needs to do to complete this project + course</a:t>
            </a:r>
          </a:p>
        </p:txBody>
      </p:sp>
      <p:sp>
        <p:nvSpPr>
          <p:cNvPr id="3" name="Content Placeholder 2"/>
          <p:cNvSpPr>
            <a:spLocks noGrp="1"/>
          </p:cNvSpPr>
          <p:nvPr>
            <p:ph idx="1"/>
          </p:nvPr>
        </p:nvSpPr>
        <p:spPr/>
        <p:txBody>
          <a:bodyPr/>
          <a:lstStyle/>
          <a:p>
            <a:r>
              <a:rPr lang="en-US" dirty="0"/>
              <a:t>Fulfill responsibility #3</a:t>
            </a:r>
          </a:p>
          <a:p>
            <a:pPr lvl="1"/>
            <a:r>
              <a:rPr lang="en-US" dirty="0"/>
              <a:t>Description of responsibility #3: Given a machine learned bracket of </a:t>
            </a:r>
            <a:r>
              <a:rPr lang="en-US" dirty="0" err="1"/>
              <a:t>Chongxian’s</a:t>
            </a:r>
            <a:r>
              <a:rPr lang="en-US" dirty="0"/>
              <a:t> creation, format it to look nice</a:t>
            </a:r>
          </a:p>
          <a:p>
            <a:r>
              <a:rPr lang="en-US" dirty="0"/>
              <a:t>Help develop poster</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Jakes Overview</a:t>
            </a:r>
          </a:p>
        </p:txBody>
      </p:sp>
      <p:sp>
        <p:nvSpPr>
          <p:cNvPr id="3" name="Content Placeholder 2"/>
          <p:cNvSpPr>
            <a:spLocks noGrp="1"/>
          </p:cNvSpPr>
          <p:nvPr>
            <p:ph idx="1"/>
          </p:nvPr>
        </p:nvSpPr>
        <p:spPr/>
        <p:txBody>
          <a:bodyPr>
            <a:normAutofit/>
          </a:bodyPr>
          <a:lstStyle/>
          <a:p>
            <a:r>
              <a:rPr lang="en-US" dirty="0"/>
              <a:t>So far this term the responsibility I have been focusing on is collecting the data for machine learning training and testing.</a:t>
            </a:r>
          </a:p>
          <a:p>
            <a:r>
              <a:rPr lang="en-US" dirty="0"/>
              <a:t>I will be collecting stats until the basketball season is over which is the beginning of next term.</a:t>
            </a:r>
          </a:p>
          <a:p>
            <a:r>
              <a:rPr lang="en-US" dirty="0"/>
              <a:t>After the stats are done I will put all the data into a database and connect it to Alex’s webpage so we can display the data. </a:t>
            </a:r>
          </a:p>
          <a:p>
            <a:r>
              <a:rPr lang="en-US" dirty="0"/>
              <a:t>I will also be helping Alex implement the python module and bracket on the website because I have some experience with web design.</a:t>
            </a:r>
          </a:p>
          <a:p>
            <a:endParaRPr lang="en-US" dirty="0"/>
          </a:p>
        </p:txBody>
      </p:sp>
    </p:spTree>
    <p:extLst>
      <p:ext uri="{BB962C8B-B14F-4D97-AF65-F5344CB8AC3E}">
        <p14:creationId xmlns:p14="http://schemas.microsoft.com/office/powerpoint/2010/main" val="231746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#4  </a:t>
            </a:r>
          </a:p>
        </p:txBody>
      </p:sp>
      <p:sp>
        <p:nvSpPr>
          <p:cNvPr id="3" name="Content Placeholder 2"/>
          <p:cNvSpPr>
            <a:spLocks noGrp="1"/>
          </p:cNvSpPr>
          <p:nvPr>
            <p:ph idx="1"/>
          </p:nvPr>
        </p:nvSpPr>
        <p:spPr/>
        <p:txBody>
          <a:bodyPr/>
          <a:lstStyle/>
          <a:p>
            <a:pPr marL="0" indent="0">
              <a:buNone/>
            </a:pPr>
            <a:r>
              <a:rPr lang="en-US" dirty="0"/>
              <a:t>Getting the data:</a:t>
            </a:r>
          </a:p>
          <a:p>
            <a:pPr marL="0" indent="0">
              <a:buNone/>
            </a:pPr>
            <a:r>
              <a:rPr lang="en-US"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66" y="2159331"/>
            <a:ext cx="4202331" cy="3750581"/>
          </a:xfrm>
          <a:prstGeom prst="rect">
            <a:avLst/>
          </a:prstGeom>
        </p:spPr>
      </p:pic>
      <p:sp>
        <p:nvSpPr>
          <p:cNvPr id="2" name="Title 1"/>
          <p:cNvSpPr>
            <a:spLocks noGrp="1"/>
          </p:cNvSpPr>
          <p:nvPr>
            <p:ph type="title"/>
          </p:nvPr>
        </p:nvSpPr>
        <p:spPr/>
        <p:txBody>
          <a:bodyPr anchor="t">
            <a:normAutofit/>
          </a:bodyPr>
          <a:lstStyle/>
          <a:p>
            <a:r>
              <a:rPr lang="en-US" dirty="0"/>
              <a:t>Responsibility #4</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For getting this years data I started out writing a python script to grab the stats for me, here is a screen shot of part of it.</a:t>
            </a:r>
          </a:p>
          <a:p>
            <a:endParaRPr lang="en-US" dirty="0"/>
          </a:p>
          <a:p>
            <a:r>
              <a:rPr lang="en-US" dirty="0"/>
              <a:t>This part of the script just gets the teams and the </a:t>
            </a:r>
            <a:r>
              <a:rPr lang="en-US" dirty="0" err="1"/>
              <a:t>url</a:t>
            </a:r>
            <a:r>
              <a:rPr lang="en-US" dirty="0"/>
              <a:t> of where the data is. This is testing it on NBA data cause there are less teams.</a:t>
            </a:r>
          </a:p>
        </p:txBody>
      </p:sp>
    </p:spTree>
    <p:extLst>
      <p:ext uri="{BB962C8B-B14F-4D97-AF65-F5344CB8AC3E}">
        <p14:creationId xmlns:p14="http://schemas.microsoft.com/office/powerpoint/2010/main" val="1011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overview as of Week 6</a:t>
            </a:r>
          </a:p>
        </p:txBody>
      </p:sp>
      <p:sp>
        <p:nvSpPr>
          <p:cNvPr id="3" name="Content Placeholder 2"/>
          <p:cNvSpPr>
            <a:spLocks noGrp="1"/>
          </p:cNvSpPr>
          <p:nvPr>
            <p:ph idx="1"/>
          </p:nvPr>
        </p:nvSpPr>
        <p:spPr/>
        <p:txBody>
          <a:bodyPr/>
          <a:lstStyle/>
          <a:p>
            <a:r>
              <a:rPr lang="en-US" dirty="0"/>
              <a:t>Fulfillment of responsibility #1</a:t>
            </a:r>
          </a:p>
          <a:p>
            <a:r>
              <a:rPr lang="en-US" dirty="0"/>
              <a:t>Fulfillment of responsibility #2</a:t>
            </a:r>
          </a:p>
          <a:p>
            <a:r>
              <a:rPr lang="en-US" dirty="0"/>
              <a:t>Revision of documents for OneNote hosting</a:t>
            </a:r>
          </a:p>
          <a:p>
            <a:r>
              <a:rPr lang="en-US" dirty="0"/>
              <a:t>Writing progress report</a:t>
            </a:r>
          </a:p>
          <a:p>
            <a:r>
              <a:rPr lang="en-US" dirty="0"/>
              <a:t>Writing these slides</a:t>
            </a:r>
          </a:p>
          <a:p>
            <a:r>
              <a:rPr lang="en-US" dirty="0"/>
              <a:t>Voice-over demonstration (this presentation)</a:t>
            </a:r>
          </a:p>
          <a:p>
            <a:r>
              <a:rPr lang="en-US" dirty="0"/>
              <a:t>Team captain responsibilities</a:t>
            </a:r>
          </a:p>
          <a:p>
            <a:pPr lvl="1"/>
            <a:r>
              <a:rPr lang="en-US" sz="1800" dirty="0"/>
              <a:t>Uploading documents to OneNote</a:t>
            </a:r>
          </a:p>
          <a:p>
            <a:pPr lvl="1"/>
            <a:r>
              <a:rPr lang="en-US" sz="1800" dirty="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#5</a:t>
            </a:r>
          </a:p>
        </p:txBody>
      </p:sp>
      <p:sp>
        <p:nvSpPr>
          <p:cNvPr id="3" name="Content Placeholder 2"/>
          <p:cNvSpPr>
            <a:spLocks noGrp="1"/>
          </p:cNvSpPr>
          <p:nvPr>
            <p:ph idx="1"/>
          </p:nvPr>
        </p:nvSpPr>
        <p:spPr/>
        <p:txBody>
          <a:bodyPr/>
          <a:lstStyle/>
          <a:p>
            <a:r>
              <a:rPr lang="en-US" dirty="0"/>
              <a:t>Storing the data:</a:t>
            </a:r>
          </a:p>
          <a:p>
            <a:endParaRPr lang="en-US" dirty="0"/>
          </a:p>
          <a:p>
            <a:r>
              <a:rPr lang="en-US" dirty="0"/>
              <a:t>For this I am still planning on using </a:t>
            </a:r>
            <a:r>
              <a:rPr lang="en-US" dirty="0" err="1"/>
              <a:t>phpmyadmin</a:t>
            </a:r>
            <a:r>
              <a:rPr lang="en-US" dirty="0"/>
              <a:t> to store the data and attach it to the website.</a:t>
            </a:r>
          </a:p>
          <a:p>
            <a:r>
              <a:rPr lang="en-US" dirty="0"/>
              <a:t>I have not started adding the data to the database yet, all the data is just in excel or CSV files as of now. But it wont take long to add the data because its already in a compatible format for transfer.</a:t>
            </a:r>
          </a:p>
          <a:p>
            <a:r>
              <a:rPr lang="en-US" dirty="0"/>
              <a:t>The database is mainly for the website module so it will most likely be done before the beta release.</a:t>
            </a:r>
          </a:p>
        </p:txBody>
      </p:sp>
    </p:spTree>
    <p:extLst>
      <p:ext uri="{BB962C8B-B14F-4D97-AF65-F5344CB8AC3E}">
        <p14:creationId xmlns:p14="http://schemas.microsoft.com/office/powerpoint/2010/main" val="110582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a:t>In abstract: </a:t>
            </a:r>
          </a:p>
          <a:p>
            <a:pPr lvl="1"/>
            <a:r>
              <a:rPr lang="en-US" sz="2100" dirty="0"/>
              <a:t>Hosting of web page, </a:t>
            </a:r>
            <a:r>
              <a:rPr lang="en-US" sz="2100" b="1" dirty="0"/>
              <a:t>development of basic Graphical User Interface (GUI) for project to help users navigate through page</a:t>
            </a:r>
          </a:p>
          <a:p>
            <a:pPr lvl="1"/>
            <a:r>
              <a:rPr lang="en-US" sz="2100" dirty="0"/>
              <a:t>This bolded sentence was how my first responsibility was described in our Technology Review document, drafted in Fall Term </a:t>
            </a:r>
          </a:p>
          <a:p>
            <a:r>
              <a:rPr lang="en-US" sz="2100" dirty="0"/>
              <a:t>Specifically: </a:t>
            </a:r>
          </a:p>
          <a:p>
            <a:pPr lvl="1"/>
            <a:r>
              <a:rPr lang="en-US" sz="2100" dirty="0"/>
              <a:t>Host website on my </a:t>
            </a:r>
            <a:r>
              <a:rPr lang="en-US" sz="2100" dirty="0" err="1"/>
              <a:t>public_html</a:t>
            </a:r>
            <a:r>
              <a:rPr lang="en-US" sz="2100" dirty="0"/>
              <a:t> branch of the ENGR server</a:t>
            </a:r>
          </a:p>
          <a:p>
            <a:pPr lvl="1"/>
            <a:r>
              <a:rPr lang="en-US" sz="2100" dirty="0"/>
              <a:t>Produce HTML: Title of page, Links to other parts of page at top of page using </a:t>
            </a:r>
            <a:r>
              <a:rPr lang="en-US" sz="2100" dirty="0" err="1"/>
              <a:t>divs</a:t>
            </a:r>
            <a:r>
              <a:rPr lang="en-US" sz="2100" dirty="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 (continued)</a:t>
            </a:r>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1353</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lpstr>Jakes Overview</vt:lpstr>
      <vt:lpstr>Responsibility #4  </vt:lpstr>
      <vt:lpstr>Responsibility #4</vt:lpstr>
      <vt:lpstr>Responsibility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jake smith</cp:lastModifiedBy>
  <cp:revision>16</cp:revision>
  <dcterms:created xsi:type="dcterms:W3CDTF">2017-02-14T23:11:05Z</dcterms:created>
  <dcterms:modified xsi:type="dcterms:W3CDTF">2017-02-17T17:44:42Z</dcterms:modified>
</cp:coreProperties>
</file>