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7" r:id="rId5"/>
    <p:sldId id="260" r:id="rId6"/>
    <p:sldId id="261" r:id="rId7"/>
    <p:sldId id="262" r:id="rId8"/>
    <p:sldId id="263" r:id="rId9"/>
    <p:sldId id="268" r:id="rId10"/>
    <p:sldId id="264" r:id="rId11"/>
    <p:sldId id="265" r:id="rId12"/>
    <p:sldId id="269" r:id="rId13"/>
    <p:sldId id="270" r:id="rId14"/>
    <p:sldId id="271" r:id="rId15"/>
    <p:sldId id="266"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468" autoAdjust="0"/>
    <p:restoredTop sz="94660"/>
  </p:normalViewPr>
  <p:slideViewPr>
    <p:cSldViewPr snapToGrid="0">
      <p:cViewPr varScale="1">
        <p:scale>
          <a:sx n="61" d="100"/>
          <a:sy n="61" d="100"/>
        </p:scale>
        <p:origin x="60" y="22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6043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64549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703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382554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0140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196188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148196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62543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11563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0070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2020DA-F7BC-453F-ACFA-C5AEC466A7CF}"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419277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2020DA-F7BC-453F-ACFA-C5AEC466A7CF}" type="datetimeFigureOut">
              <a:rPr lang="en-US" smtClean="0"/>
              <a:t>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94340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2020DA-F7BC-453F-ACFA-C5AEC466A7CF}" type="datetimeFigureOut">
              <a:rPr lang="en-US" smtClean="0"/>
              <a:t>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96770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020DA-F7BC-453F-ACFA-C5AEC466A7CF}" type="datetimeFigureOut">
              <a:rPr lang="en-US" smtClean="0"/>
              <a:t>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9148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2020DA-F7BC-453F-ACFA-C5AEC466A7CF}"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02960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02020DA-F7BC-453F-ACFA-C5AEC466A7CF}"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26404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2020DA-F7BC-453F-ACFA-C5AEC466A7CF}" type="datetimeFigureOut">
              <a:rPr lang="en-US" smtClean="0"/>
              <a:t>2/14/2017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2410B8-A9CB-4FA7-B732-16D9703E1DA5}" type="slidenum">
              <a:rPr lang="en-US" smtClean="0"/>
              <a:t>‹#›</a:t>
            </a:fld>
            <a:endParaRPr lang="en-US"/>
          </a:p>
        </p:txBody>
      </p:sp>
    </p:spTree>
    <p:extLst>
      <p:ext uri="{BB962C8B-B14F-4D97-AF65-F5344CB8AC3E}">
        <p14:creationId xmlns:p14="http://schemas.microsoft.com/office/powerpoint/2010/main" val="290618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Winter Term Progress Report – Alex Hoffer</a:t>
            </a:r>
            <a:endParaRPr lang="en-US" dirty="0"/>
          </a:p>
        </p:txBody>
      </p:sp>
      <p:sp>
        <p:nvSpPr>
          <p:cNvPr id="3" name="Subtitle 2"/>
          <p:cNvSpPr>
            <a:spLocks noGrp="1"/>
          </p:cNvSpPr>
          <p:nvPr>
            <p:ph type="subTitle" idx="1"/>
          </p:nvPr>
        </p:nvSpPr>
        <p:spPr/>
        <p:txBody>
          <a:bodyPr>
            <a:normAutofit lnSpcReduction="10000"/>
          </a:bodyPr>
          <a:lstStyle/>
          <a:p>
            <a:r>
              <a:rPr lang="en-US" dirty="0" smtClean="0"/>
              <a:t>CS462</a:t>
            </a:r>
          </a:p>
          <a:p>
            <a:r>
              <a:rPr lang="en-US" dirty="0" smtClean="0"/>
              <a:t>Group: Stat Champs</a:t>
            </a:r>
          </a:p>
          <a:p>
            <a:r>
              <a:rPr lang="en-US" dirty="0" smtClean="0"/>
              <a:t>Project: Machine Learn Your Way to March Madness Glory</a:t>
            </a:r>
            <a:endParaRPr lang="en-US" dirty="0"/>
          </a:p>
        </p:txBody>
      </p:sp>
    </p:spTree>
    <p:extLst>
      <p:ext uri="{BB962C8B-B14F-4D97-AF65-F5344CB8AC3E}">
        <p14:creationId xmlns:p14="http://schemas.microsoft.com/office/powerpoint/2010/main" val="195474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Technologies Used</a:t>
            </a:r>
            <a:endParaRPr lang="en-US" dirty="0"/>
          </a:p>
        </p:txBody>
      </p:sp>
      <p:sp>
        <p:nvSpPr>
          <p:cNvPr id="3" name="Content Placeholder 2"/>
          <p:cNvSpPr>
            <a:spLocks noGrp="1"/>
          </p:cNvSpPr>
          <p:nvPr>
            <p:ph idx="1"/>
          </p:nvPr>
        </p:nvSpPr>
        <p:spPr/>
        <p:txBody>
          <a:bodyPr/>
          <a:lstStyle/>
          <a:p>
            <a:r>
              <a:rPr lang="en-US" dirty="0" smtClean="0"/>
              <a:t>Essentially a repeat of Responsibility #1’s Technologies Used page. CSS and JavaScript were primarily used here, with JavaScript allowing for us to move from one subcomponent to the next with ease and CSS providing a nice design to the subcomponents.</a:t>
            </a:r>
            <a:endParaRPr lang="en-US" dirty="0"/>
          </a:p>
        </p:txBody>
      </p:sp>
    </p:spTree>
    <p:extLst>
      <p:ext uri="{BB962C8B-B14F-4D97-AF65-F5344CB8AC3E}">
        <p14:creationId xmlns:p14="http://schemas.microsoft.com/office/powerpoint/2010/main" val="315985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Screenshot, Instructions Page</a:t>
            </a:r>
            <a:endParaRPr lang="en-US" dirty="0"/>
          </a:p>
        </p:txBody>
      </p:sp>
      <p:pic>
        <p:nvPicPr>
          <p:cNvPr id="4" name="Picture 3"/>
          <p:cNvPicPr>
            <a:picLocks noChangeAspect="1"/>
          </p:cNvPicPr>
          <p:nvPr/>
        </p:nvPicPr>
        <p:blipFill>
          <a:blip r:embed="rId2"/>
          <a:stretch>
            <a:fillRect/>
          </a:stretch>
        </p:blipFill>
        <p:spPr>
          <a:xfrm>
            <a:off x="280988" y="1930400"/>
            <a:ext cx="11211645" cy="4453860"/>
          </a:xfrm>
          <a:prstGeom prst="rect">
            <a:avLst/>
          </a:prstGeom>
        </p:spPr>
      </p:pic>
    </p:spTree>
    <p:extLst>
      <p:ext uri="{BB962C8B-B14F-4D97-AF65-F5344CB8AC3E}">
        <p14:creationId xmlns:p14="http://schemas.microsoft.com/office/powerpoint/2010/main" val="352698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Screenshot, Module Page</a:t>
            </a:r>
            <a:endParaRPr lang="en-US" dirty="0"/>
          </a:p>
        </p:txBody>
      </p:sp>
      <p:pic>
        <p:nvPicPr>
          <p:cNvPr id="4" name="Picture 3"/>
          <p:cNvPicPr>
            <a:picLocks noChangeAspect="1"/>
          </p:cNvPicPr>
          <p:nvPr/>
        </p:nvPicPr>
        <p:blipFill>
          <a:blip r:embed="rId2"/>
          <a:stretch>
            <a:fillRect/>
          </a:stretch>
        </p:blipFill>
        <p:spPr>
          <a:xfrm>
            <a:off x="277018" y="1840320"/>
            <a:ext cx="11599549" cy="4627642"/>
          </a:xfrm>
          <a:prstGeom prst="rect">
            <a:avLst/>
          </a:prstGeom>
        </p:spPr>
      </p:pic>
    </p:spTree>
    <p:extLst>
      <p:ext uri="{BB962C8B-B14F-4D97-AF65-F5344CB8AC3E}">
        <p14:creationId xmlns:p14="http://schemas.microsoft.com/office/powerpoint/2010/main" val="300314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Screenshot, Purpose Page </a:t>
            </a:r>
            <a:endParaRPr lang="en-US" dirty="0"/>
          </a:p>
        </p:txBody>
      </p:sp>
      <p:pic>
        <p:nvPicPr>
          <p:cNvPr id="4" name="Picture 3"/>
          <p:cNvPicPr>
            <a:picLocks noChangeAspect="1"/>
          </p:cNvPicPr>
          <p:nvPr/>
        </p:nvPicPr>
        <p:blipFill>
          <a:blip r:embed="rId2"/>
          <a:stretch>
            <a:fillRect/>
          </a:stretch>
        </p:blipFill>
        <p:spPr>
          <a:xfrm>
            <a:off x="180754" y="1930400"/>
            <a:ext cx="11159066" cy="4635685"/>
          </a:xfrm>
          <a:prstGeom prst="rect">
            <a:avLst/>
          </a:prstGeom>
        </p:spPr>
      </p:pic>
    </p:spTree>
    <p:extLst>
      <p:ext uri="{BB962C8B-B14F-4D97-AF65-F5344CB8AC3E}">
        <p14:creationId xmlns:p14="http://schemas.microsoft.com/office/powerpoint/2010/main" val="3535721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Screenshot, About Page</a:t>
            </a:r>
            <a:endParaRPr lang="en-US" dirty="0"/>
          </a:p>
        </p:txBody>
      </p:sp>
      <p:pic>
        <p:nvPicPr>
          <p:cNvPr id="4" name="Picture 3"/>
          <p:cNvPicPr>
            <a:picLocks noChangeAspect="1"/>
          </p:cNvPicPr>
          <p:nvPr/>
        </p:nvPicPr>
        <p:blipFill>
          <a:blip r:embed="rId2"/>
          <a:stretch>
            <a:fillRect/>
          </a:stretch>
        </p:blipFill>
        <p:spPr>
          <a:xfrm>
            <a:off x="223891" y="1930400"/>
            <a:ext cx="11849489" cy="4666474"/>
          </a:xfrm>
          <a:prstGeom prst="rect">
            <a:avLst/>
          </a:prstGeom>
        </p:spPr>
      </p:pic>
    </p:spTree>
    <p:extLst>
      <p:ext uri="{BB962C8B-B14F-4D97-AF65-F5344CB8AC3E}">
        <p14:creationId xmlns:p14="http://schemas.microsoft.com/office/powerpoint/2010/main" val="2121975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Demonstration</a:t>
            </a:r>
            <a:endParaRPr lang="en-US" dirty="0"/>
          </a:p>
        </p:txBody>
      </p:sp>
      <p:sp>
        <p:nvSpPr>
          <p:cNvPr id="3" name="Content Placeholder 2"/>
          <p:cNvSpPr>
            <a:spLocks noGrp="1"/>
          </p:cNvSpPr>
          <p:nvPr>
            <p:ph idx="1"/>
          </p:nvPr>
        </p:nvSpPr>
        <p:spPr/>
        <p:txBody>
          <a:bodyPr/>
          <a:lstStyle/>
          <a:p>
            <a:r>
              <a:rPr lang="en-US" dirty="0" smtClean="0"/>
              <a:t>The screenshots of this Responsibility do it a lot of justice, but we can do a quick demonstration of what the subcomponents look like and how we get from one to the other using the buttons.</a:t>
            </a:r>
          </a:p>
          <a:p>
            <a:endParaRPr lang="en-US" dirty="0"/>
          </a:p>
          <a:p>
            <a:r>
              <a:rPr lang="en-US" dirty="0" smtClean="0"/>
              <a:t>http://web.engr.oregonstate.edu/~hoffera/CapstoneProject/MachineLearnYourWayToMarchMadnessGlory.html</a:t>
            </a:r>
            <a:endParaRPr lang="en-US" dirty="0"/>
          </a:p>
        </p:txBody>
      </p:sp>
    </p:spTree>
    <p:extLst>
      <p:ext uri="{BB962C8B-B14F-4D97-AF65-F5344CB8AC3E}">
        <p14:creationId xmlns:p14="http://schemas.microsoft.com/office/powerpoint/2010/main" val="1956172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End of Winter Term and Abroad: What Alex needs to do to complete this project + course</a:t>
            </a:r>
            <a:endParaRPr lang="en-US" dirty="0"/>
          </a:p>
        </p:txBody>
      </p:sp>
      <p:sp>
        <p:nvSpPr>
          <p:cNvPr id="3" name="Content Placeholder 2"/>
          <p:cNvSpPr>
            <a:spLocks noGrp="1"/>
          </p:cNvSpPr>
          <p:nvPr>
            <p:ph idx="1"/>
          </p:nvPr>
        </p:nvSpPr>
        <p:spPr/>
        <p:txBody>
          <a:bodyPr/>
          <a:lstStyle/>
          <a:p>
            <a:r>
              <a:rPr lang="en-US" dirty="0" smtClean="0"/>
              <a:t>Fulfill responsibility #3</a:t>
            </a:r>
          </a:p>
          <a:p>
            <a:pPr lvl="1"/>
            <a:r>
              <a:rPr lang="en-US" dirty="0" smtClean="0"/>
              <a:t>Description of responsibility #3: Given a machine learned bracket of </a:t>
            </a:r>
            <a:r>
              <a:rPr lang="en-US" dirty="0" err="1" smtClean="0"/>
              <a:t>Chongxian’s</a:t>
            </a:r>
            <a:r>
              <a:rPr lang="en-US" dirty="0" smtClean="0"/>
              <a:t> creation, format it to look nice</a:t>
            </a:r>
          </a:p>
          <a:p>
            <a:r>
              <a:rPr lang="en-US" dirty="0" smtClean="0"/>
              <a:t>Help develop poster</a:t>
            </a:r>
          </a:p>
          <a:p>
            <a:r>
              <a:rPr lang="en-US" dirty="0" smtClean="0"/>
              <a:t>Present poster at Spring Expo</a:t>
            </a:r>
            <a:endParaRPr lang="en-US" dirty="0"/>
          </a:p>
          <a:p>
            <a:pPr marL="457200" lvl="1" indent="0">
              <a:buNone/>
            </a:pPr>
            <a:endParaRPr lang="en-US" dirty="0" smtClean="0"/>
          </a:p>
        </p:txBody>
      </p:sp>
    </p:spTree>
    <p:extLst>
      <p:ext uri="{BB962C8B-B14F-4D97-AF65-F5344CB8AC3E}">
        <p14:creationId xmlns:p14="http://schemas.microsoft.com/office/powerpoint/2010/main" val="1670443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overview as of Week 6</a:t>
            </a:r>
            <a:endParaRPr lang="en-US" dirty="0"/>
          </a:p>
        </p:txBody>
      </p:sp>
      <p:sp>
        <p:nvSpPr>
          <p:cNvPr id="3" name="Content Placeholder 2"/>
          <p:cNvSpPr>
            <a:spLocks noGrp="1"/>
          </p:cNvSpPr>
          <p:nvPr>
            <p:ph idx="1"/>
          </p:nvPr>
        </p:nvSpPr>
        <p:spPr/>
        <p:txBody>
          <a:bodyPr/>
          <a:lstStyle/>
          <a:p>
            <a:r>
              <a:rPr lang="en-US" dirty="0" smtClean="0"/>
              <a:t>Fulfillment of responsibility #1</a:t>
            </a:r>
          </a:p>
          <a:p>
            <a:r>
              <a:rPr lang="en-US" dirty="0" smtClean="0"/>
              <a:t>Fulfillment of responsibility #2</a:t>
            </a:r>
          </a:p>
          <a:p>
            <a:r>
              <a:rPr lang="en-US" dirty="0" smtClean="0"/>
              <a:t>Revision of documents for OneNote hosting</a:t>
            </a:r>
          </a:p>
          <a:p>
            <a:r>
              <a:rPr lang="en-US" dirty="0" smtClean="0"/>
              <a:t>Writing progress report</a:t>
            </a:r>
          </a:p>
          <a:p>
            <a:r>
              <a:rPr lang="en-US" dirty="0" smtClean="0"/>
              <a:t>Writing these slides</a:t>
            </a:r>
          </a:p>
          <a:p>
            <a:r>
              <a:rPr lang="en-US" dirty="0" smtClean="0"/>
              <a:t>Voice-over demonstration (this presentation)</a:t>
            </a:r>
          </a:p>
          <a:p>
            <a:r>
              <a:rPr lang="en-US" dirty="0" smtClean="0"/>
              <a:t>Team captain responsibilities</a:t>
            </a:r>
          </a:p>
          <a:p>
            <a:pPr lvl="1"/>
            <a:r>
              <a:rPr lang="en-US" sz="1800" dirty="0" smtClean="0"/>
              <a:t>Uploading documents to OneNote</a:t>
            </a:r>
          </a:p>
          <a:p>
            <a:pPr lvl="1"/>
            <a:r>
              <a:rPr lang="en-US" sz="1800" dirty="0" smtClean="0"/>
              <a:t>Registering our team for Spring Expo</a:t>
            </a:r>
          </a:p>
          <a:p>
            <a:endParaRPr lang="en-US" dirty="0"/>
          </a:p>
        </p:txBody>
      </p:sp>
    </p:spTree>
    <p:extLst>
      <p:ext uri="{BB962C8B-B14F-4D97-AF65-F5344CB8AC3E}">
        <p14:creationId xmlns:p14="http://schemas.microsoft.com/office/powerpoint/2010/main" val="15834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#1: Description</a:t>
            </a:r>
            <a:endParaRPr lang="en-US" dirty="0"/>
          </a:p>
        </p:txBody>
      </p:sp>
      <p:sp>
        <p:nvSpPr>
          <p:cNvPr id="3" name="Content Placeholder 2"/>
          <p:cNvSpPr>
            <a:spLocks noGrp="1"/>
          </p:cNvSpPr>
          <p:nvPr>
            <p:ph idx="1"/>
          </p:nvPr>
        </p:nvSpPr>
        <p:spPr>
          <a:xfrm>
            <a:off x="677334" y="1740865"/>
            <a:ext cx="8596668" cy="4315162"/>
          </a:xfrm>
        </p:spPr>
        <p:txBody>
          <a:bodyPr>
            <a:normAutofit fontScale="92500"/>
          </a:bodyPr>
          <a:lstStyle/>
          <a:p>
            <a:r>
              <a:rPr lang="en-US" sz="2100" dirty="0" smtClean="0"/>
              <a:t>In abstract: </a:t>
            </a:r>
          </a:p>
          <a:p>
            <a:pPr lvl="1"/>
            <a:r>
              <a:rPr lang="en-US" sz="2100" dirty="0" smtClean="0"/>
              <a:t>Hosting of web page, </a:t>
            </a:r>
            <a:r>
              <a:rPr lang="en-US" sz="2100" b="1" dirty="0" smtClean="0"/>
              <a:t>development of basic Graphical User Interface (GUI) for project to help users navigate through page</a:t>
            </a:r>
          </a:p>
          <a:p>
            <a:pPr lvl="1"/>
            <a:r>
              <a:rPr lang="en-US" sz="2100" dirty="0" smtClean="0"/>
              <a:t>This bolded sentence was how my first responsibility was described in our Technology Review document, drafted in Fall Term </a:t>
            </a:r>
          </a:p>
          <a:p>
            <a:r>
              <a:rPr lang="en-US" sz="2100" dirty="0" smtClean="0"/>
              <a:t>Specifically: </a:t>
            </a:r>
          </a:p>
          <a:p>
            <a:pPr lvl="1"/>
            <a:r>
              <a:rPr lang="en-US" sz="2100" dirty="0" smtClean="0"/>
              <a:t>Host website on my </a:t>
            </a:r>
            <a:r>
              <a:rPr lang="en-US" sz="2100" dirty="0" err="1" smtClean="0"/>
              <a:t>public_html</a:t>
            </a:r>
            <a:r>
              <a:rPr lang="en-US" sz="2100" dirty="0" smtClean="0"/>
              <a:t> branch of the ENGR server</a:t>
            </a:r>
          </a:p>
          <a:p>
            <a:pPr lvl="1"/>
            <a:r>
              <a:rPr lang="en-US" sz="2100" dirty="0" smtClean="0"/>
              <a:t>Produce HTML: Title of page, Links to other parts of page at top of page using </a:t>
            </a:r>
            <a:r>
              <a:rPr lang="en-US" sz="2100" dirty="0" err="1" smtClean="0"/>
              <a:t>divs</a:t>
            </a:r>
            <a:r>
              <a:rPr lang="en-US" sz="2100" dirty="0" smtClean="0"/>
              <a:t>, lists, sections, etc. The sections of our page that I created include Home, Instructions, Module, Purpose, and About. The modification of such sections are found in my Responsibility #2. The basic structure of our web page. </a:t>
            </a:r>
          </a:p>
          <a:p>
            <a:pPr marL="0" indent="0">
              <a:buNone/>
            </a:pPr>
            <a:endParaRPr lang="en-US" dirty="0" smtClean="0"/>
          </a:p>
          <a:p>
            <a:pPr>
              <a:buFontTx/>
              <a:buChar char="-"/>
            </a:pPr>
            <a:endParaRPr lang="en-US" dirty="0" smtClean="0"/>
          </a:p>
        </p:txBody>
      </p:sp>
    </p:spTree>
    <p:extLst>
      <p:ext uri="{BB962C8B-B14F-4D97-AF65-F5344CB8AC3E}">
        <p14:creationId xmlns:p14="http://schemas.microsoft.com/office/powerpoint/2010/main" val="167996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#1: Description (continued)</a:t>
            </a:r>
            <a:endParaRPr lang="en-US" dirty="0"/>
          </a:p>
        </p:txBody>
      </p:sp>
      <p:sp>
        <p:nvSpPr>
          <p:cNvPr id="3" name="Content Placeholder 2"/>
          <p:cNvSpPr>
            <a:spLocks noGrp="1"/>
          </p:cNvSpPr>
          <p:nvPr>
            <p:ph idx="1"/>
          </p:nvPr>
        </p:nvSpPr>
        <p:spPr/>
        <p:txBody>
          <a:bodyPr/>
          <a:lstStyle/>
          <a:p>
            <a:pPr lvl="1"/>
            <a:r>
              <a:rPr lang="en-US" sz="2100" dirty="0"/>
              <a:t>Produce CSS: Customize the html to look nice for users to improve </a:t>
            </a:r>
            <a:r>
              <a:rPr lang="en-US" sz="2100" b="1" dirty="0"/>
              <a:t>usability</a:t>
            </a:r>
            <a:r>
              <a:rPr lang="en-US" sz="2100" dirty="0"/>
              <a:t> of module. Without clean, readable interface, module may not make sense for Biochemistry/Biophysics students.</a:t>
            </a:r>
          </a:p>
          <a:p>
            <a:pPr lvl="1"/>
            <a:r>
              <a:rPr lang="en-US" sz="2100" dirty="0"/>
              <a:t>Produce JavaScript: Allow for changes to occur within browser without re-loading the page. To refer to the HTML portion- ability to click on a link in the home menu and have the page automatically scroll down to that section without requiring the page to refresh. This improves page usability by providing an intuitive way to navigate through the site and reduces the load on the server by requiring fewer page refreshes.</a:t>
            </a:r>
          </a:p>
          <a:p>
            <a:endParaRPr lang="en-US" dirty="0"/>
          </a:p>
        </p:txBody>
      </p:sp>
    </p:spTree>
    <p:extLst>
      <p:ext uri="{BB962C8B-B14F-4D97-AF65-F5344CB8AC3E}">
        <p14:creationId xmlns:p14="http://schemas.microsoft.com/office/powerpoint/2010/main" val="265073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#1: Technologies Used</a:t>
            </a:r>
            <a:endParaRPr lang="en-US" dirty="0"/>
          </a:p>
        </p:txBody>
      </p:sp>
      <p:sp>
        <p:nvSpPr>
          <p:cNvPr id="3" name="Content Placeholder 2"/>
          <p:cNvSpPr>
            <a:spLocks noGrp="1"/>
          </p:cNvSpPr>
          <p:nvPr>
            <p:ph idx="1"/>
          </p:nvPr>
        </p:nvSpPr>
        <p:spPr>
          <a:xfrm>
            <a:off x="677334" y="1575973"/>
            <a:ext cx="8596668" cy="3880773"/>
          </a:xfrm>
        </p:spPr>
        <p:txBody>
          <a:bodyPr>
            <a:noAutofit/>
          </a:bodyPr>
          <a:lstStyle/>
          <a:p>
            <a:r>
              <a:rPr lang="en-US" sz="2000" dirty="0" smtClean="0"/>
              <a:t>HTML – used to communicate between server and user, divide page into sections such as Home, Instructions, Module, Purpose, and About to improve both usability (user will not be overwhelmed by a massive amount of information) and code readability/maintainability (easier to read and modify code when the entire web page is split into logical chunks that are properly commented).</a:t>
            </a:r>
          </a:p>
          <a:p>
            <a:r>
              <a:rPr lang="en-US" sz="2000" dirty="0" smtClean="0"/>
              <a:t>CSS – used to make the page look nice. Without CSS, HTML looks quite ugly, which reduces usability of the GUI. Creation of tags in HTML allows for aesthetic modification of page components using separate CSS files that are loaded into the HTML file which generates the page.</a:t>
            </a:r>
          </a:p>
          <a:p>
            <a:r>
              <a:rPr lang="en-US" sz="2000" dirty="0" smtClean="0"/>
              <a:t>JavaScript – used to make the page more interesting and appealing to interact with. For example, while HTML allowed for the division of the page into smaller components, JavaScript allowed for the navigation between such smaller components without reloading the page.</a:t>
            </a:r>
            <a:endParaRPr lang="en-US" sz="2000" dirty="0"/>
          </a:p>
        </p:txBody>
      </p:sp>
    </p:spTree>
    <p:extLst>
      <p:ext uri="{BB962C8B-B14F-4D97-AF65-F5344CB8AC3E}">
        <p14:creationId xmlns:p14="http://schemas.microsoft.com/office/powerpoint/2010/main" val="91431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#1: Screenshot of Main Page</a:t>
            </a:r>
            <a:endParaRPr lang="en-US" dirty="0"/>
          </a:p>
        </p:txBody>
      </p:sp>
      <p:pic>
        <p:nvPicPr>
          <p:cNvPr id="4" name="Picture 3"/>
          <p:cNvPicPr>
            <a:picLocks noChangeAspect="1"/>
          </p:cNvPicPr>
          <p:nvPr/>
        </p:nvPicPr>
        <p:blipFill>
          <a:blip r:embed="rId2"/>
          <a:stretch>
            <a:fillRect/>
          </a:stretch>
        </p:blipFill>
        <p:spPr>
          <a:xfrm>
            <a:off x="449706" y="1930400"/>
            <a:ext cx="10583056" cy="4680848"/>
          </a:xfrm>
          <a:prstGeom prst="rect">
            <a:avLst/>
          </a:prstGeom>
        </p:spPr>
      </p:pic>
    </p:spTree>
    <p:extLst>
      <p:ext uri="{BB962C8B-B14F-4D97-AF65-F5344CB8AC3E}">
        <p14:creationId xmlns:p14="http://schemas.microsoft.com/office/powerpoint/2010/main" val="38946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#1: Demonstration</a:t>
            </a:r>
            <a:endParaRPr lang="en-US" dirty="0"/>
          </a:p>
        </p:txBody>
      </p:sp>
      <p:sp>
        <p:nvSpPr>
          <p:cNvPr id="3" name="Content Placeholder 2"/>
          <p:cNvSpPr>
            <a:spLocks noGrp="1"/>
          </p:cNvSpPr>
          <p:nvPr>
            <p:ph idx="1"/>
          </p:nvPr>
        </p:nvSpPr>
        <p:spPr/>
        <p:txBody>
          <a:bodyPr/>
          <a:lstStyle/>
          <a:p>
            <a:r>
              <a:rPr lang="en-US" dirty="0" smtClean="0"/>
              <a:t>Of course, a screenshot of the main page of our web site is just one part of Responsibility #1, and to see the JavaScript that Responsibility #1 encompasses, I will load up the page for a demonstration:</a:t>
            </a:r>
          </a:p>
          <a:p>
            <a:r>
              <a:rPr lang="en-US" dirty="0" smtClean="0"/>
              <a:t>http://web.engr.oregonstate.edu/~hoffera/CapstoneProject/MachineLearnYourWayToMarchMadnessGlory.html</a:t>
            </a:r>
            <a:endParaRPr lang="en-US" dirty="0"/>
          </a:p>
        </p:txBody>
      </p:sp>
    </p:spTree>
    <p:extLst>
      <p:ext uri="{BB962C8B-B14F-4D97-AF65-F5344CB8AC3E}">
        <p14:creationId xmlns:p14="http://schemas.microsoft.com/office/powerpoint/2010/main" val="281077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Description</a:t>
            </a:r>
            <a:endParaRPr lang="en-US" dirty="0"/>
          </a:p>
        </p:txBody>
      </p:sp>
      <p:sp>
        <p:nvSpPr>
          <p:cNvPr id="3" name="Content Placeholder 2"/>
          <p:cNvSpPr>
            <a:spLocks noGrp="1"/>
          </p:cNvSpPr>
          <p:nvPr>
            <p:ph idx="1"/>
          </p:nvPr>
        </p:nvSpPr>
        <p:spPr/>
        <p:txBody>
          <a:bodyPr>
            <a:normAutofit/>
          </a:bodyPr>
          <a:lstStyle/>
          <a:p>
            <a:r>
              <a:rPr lang="en-US" sz="1700" dirty="0"/>
              <a:t>In abstract: </a:t>
            </a:r>
          </a:p>
          <a:p>
            <a:pPr lvl="1"/>
            <a:r>
              <a:rPr lang="en-US" sz="1700" b="1" dirty="0" smtClean="0"/>
              <a:t>Presentation of Instructions on how to use the module (before the module itself is presented)</a:t>
            </a:r>
            <a:r>
              <a:rPr lang="en-US" sz="1700" dirty="0" smtClean="0"/>
              <a:t>, presentation of Module, Purpose, and About pages.</a:t>
            </a:r>
          </a:p>
          <a:p>
            <a:pPr lvl="1"/>
            <a:r>
              <a:rPr lang="en-US" sz="1700" dirty="0" smtClean="0"/>
              <a:t>The bolded part of the previous bullet point is how my Responsibility #2 was described in our Technology Review from Fall Term. </a:t>
            </a:r>
          </a:p>
          <a:p>
            <a:r>
              <a:rPr lang="en-US" sz="1700" dirty="0" smtClean="0"/>
              <a:t>Specifically: </a:t>
            </a:r>
          </a:p>
          <a:p>
            <a:pPr lvl="1"/>
            <a:r>
              <a:rPr lang="en-US" sz="1700" dirty="0" smtClean="0"/>
              <a:t>Using the foundational GUI developed in Responsibility #1, develop the sub-components found on the main page, including the Instructions, Module, Purpose, and About components. </a:t>
            </a:r>
            <a:endParaRPr lang="en-US" dirty="0" smtClean="0"/>
          </a:p>
          <a:p>
            <a:pPr lvl="1"/>
            <a:r>
              <a:rPr lang="en-US" sz="1700" dirty="0" smtClean="0"/>
              <a:t>Use CSS and JavaScript to make each of these subcomponents look nice to enhance usability. For example, a button that navigates to other subcomponents that changes color when the mouse hovers over it.</a:t>
            </a:r>
          </a:p>
        </p:txBody>
      </p:sp>
    </p:spTree>
    <p:extLst>
      <p:ext uri="{BB962C8B-B14F-4D97-AF65-F5344CB8AC3E}">
        <p14:creationId xmlns:p14="http://schemas.microsoft.com/office/powerpoint/2010/main" val="2145561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Description (continued)</a:t>
            </a:r>
            <a:endParaRPr lang="en-US" dirty="0"/>
          </a:p>
        </p:txBody>
      </p:sp>
      <p:sp>
        <p:nvSpPr>
          <p:cNvPr id="3" name="Content Placeholder 2"/>
          <p:cNvSpPr>
            <a:spLocks noGrp="1"/>
          </p:cNvSpPr>
          <p:nvPr>
            <p:ph idx="1"/>
          </p:nvPr>
        </p:nvSpPr>
        <p:spPr/>
        <p:txBody>
          <a:bodyPr/>
          <a:lstStyle/>
          <a:p>
            <a:pPr marL="342900" lvl="1" indent="-342900"/>
            <a:r>
              <a:rPr lang="en-US" sz="1700" dirty="0"/>
              <a:t>Write the content for each page. For Instructions, the subcomponent is there, but since the module itself hasn’t been developed fully yet (this is encompassed by </a:t>
            </a:r>
            <a:r>
              <a:rPr lang="en-US" sz="1700" dirty="0" err="1"/>
              <a:t>Chongxian</a:t>
            </a:r>
            <a:r>
              <a:rPr lang="en-US" sz="1700" dirty="0"/>
              <a:t> and Jake’s responsibilities), I don’t know what the instructions are. This will likely be the final thing added to our project. The Module subcomponent will consist simply of the Machine Learning module. The Purpose subcomponent includes a description of why the module was developed (i.e. Dr. Victor Hsu’s intentions in commissioning us to work on this project) and contains a button that leads to the “About the Developers” subcomponent. The “About the Developers” subcomponent includes our names, our class information, and a button with a picture of mail to indicate e-mail that links the user to my email in case they wish to contact us about the project.</a:t>
            </a:r>
          </a:p>
          <a:p>
            <a:pPr marL="0" indent="0">
              <a:buNone/>
            </a:pPr>
            <a:endParaRPr lang="en-US" dirty="0"/>
          </a:p>
        </p:txBody>
      </p:sp>
    </p:spTree>
    <p:extLst>
      <p:ext uri="{BB962C8B-B14F-4D97-AF65-F5344CB8AC3E}">
        <p14:creationId xmlns:p14="http://schemas.microsoft.com/office/powerpoint/2010/main" val="42703447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91</TotalTime>
  <Words>1017</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Winter Term Progress Report – Alex Hoffer</vt:lpstr>
      <vt:lpstr>Term overview as of Week 6</vt:lpstr>
      <vt:lpstr>Responsibility #1: Description</vt:lpstr>
      <vt:lpstr>Responsibility #1: Description (continued)</vt:lpstr>
      <vt:lpstr>Responsibility #1: Technologies Used</vt:lpstr>
      <vt:lpstr>Responsibility #1: Screenshot of Main Page</vt:lpstr>
      <vt:lpstr>Responsibility #1: Demonstration</vt:lpstr>
      <vt:lpstr>Responsibility #2: Description</vt:lpstr>
      <vt:lpstr>Responsibility #2: Description (continued)</vt:lpstr>
      <vt:lpstr>Responsibility #2: Technologies Used</vt:lpstr>
      <vt:lpstr>Responsibility #2: Screenshot, Instructions Page</vt:lpstr>
      <vt:lpstr>Responsibility #2: Screenshot, Module Page</vt:lpstr>
      <vt:lpstr>Responsibility #2: Screenshot, Purpose Page </vt:lpstr>
      <vt:lpstr>Responsibility #2: Screenshot, About Page</vt:lpstr>
      <vt:lpstr>Responsibility #2: Demonstration</vt:lpstr>
      <vt:lpstr>End of Winter Term and Abroad: What Alex needs to do to complete this project + course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 Alex Hoffer</dc:title>
  <dc:creator>Hoffer, Alex Daniel</dc:creator>
  <cp:lastModifiedBy>Hoffer, Alex Daniel</cp:lastModifiedBy>
  <cp:revision>12</cp:revision>
  <dcterms:created xsi:type="dcterms:W3CDTF">2017-02-14T23:11:05Z</dcterms:created>
  <dcterms:modified xsi:type="dcterms:W3CDTF">2017-02-15T00:48:08Z</dcterms:modified>
</cp:coreProperties>
</file>