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p:scale>
          <a:sx n="60" d="100"/>
          <a:sy n="60" d="100"/>
        </p:scale>
        <p:origin x="88" y="2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Winter Term Progress Report – Alex Hoffer</a:t>
            </a:r>
            <a:endParaRPr lang="en-US" dirty="0"/>
          </a:p>
        </p:txBody>
      </p:sp>
      <p:sp>
        <p:nvSpPr>
          <p:cNvPr id="3" name="Subtitle 2"/>
          <p:cNvSpPr>
            <a:spLocks noGrp="1"/>
          </p:cNvSpPr>
          <p:nvPr>
            <p:ph type="subTitle" idx="1"/>
          </p:nvPr>
        </p:nvSpPr>
        <p:spPr/>
        <p:txBody>
          <a:bodyPr>
            <a:normAutofit lnSpcReduction="10000"/>
          </a:bodyPr>
          <a:lstStyle/>
          <a:p>
            <a:r>
              <a:rPr lang="en-US" dirty="0" smtClean="0"/>
              <a:t>CS462</a:t>
            </a:r>
          </a:p>
          <a:p>
            <a:r>
              <a:rPr lang="en-US" dirty="0" smtClean="0"/>
              <a:t>Group: Stat Champs</a:t>
            </a:r>
          </a:p>
          <a:p>
            <a:r>
              <a:rPr lang="en-US" dirty="0" smtClean="0"/>
              <a:t>Project: Machine Learn Your Way to March Madness Glory</a:t>
            </a:r>
            <a:endParaRPr lang="en-US" dirty="0"/>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Technologies Used</a:t>
            </a:r>
            <a:endParaRPr lang="en-US" dirty="0"/>
          </a:p>
        </p:txBody>
      </p:sp>
      <p:sp>
        <p:nvSpPr>
          <p:cNvPr id="3" name="Content Placeholder 2"/>
          <p:cNvSpPr>
            <a:spLocks noGrp="1"/>
          </p:cNvSpPr>
          <p:nvPr>
            <p:ph idx="1"/>
          </p:nvPr>
        </p:nvSpPr>
        <p:spPr/>
        <p:txBody>
          <a:bodyPr/>
          <a:lstStyle/>
          <a:p>
            <a:r>
              <a:rPr lang="en-US" dirty="0" smtClean="0"/>
              <a:t>Essentially a repeat of Responsibility #1’s Technologies Used page. CSS and JavaScript were primarily used here, with JavaScript allowing for us to move from one subcomponent to the next with ease and CSS providing a nice design to the subcomponents.</a:t>
            </a:r>
            <a:endParaRPr lang="en-US" dirty="0"/>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a:t>
            </a:r>
            <a:r>
              <a:rPr lang="en-US" dirty="0" smtClean="0"/>
              <a:t>Screenshot, Instructions Page</a:t>
            </a:r>
            <a:endParaRPr lang="en-US" dirty="0"/>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Module Page</a:t>
            </a:r>
            <a:endParaRPr lang="en-US" dirty="0"/>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#3: Screenshot, Purpose Page </a:t>
            </a:r>
            <a:endParaRPr lang="en-US" dirty="0"/>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#4: Screenshot, About Page</a:t>
            </a:r>
            <a:endParaRPr lang="en-US" dirty="0"/>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Demonstration</a:t>
            </a:r>
            <a:endParaRPr lang="en-US" dirty="0"/>
          </a:p>
        </p:txBody>
      </p:sp>
      <p:sp>
        <p:nvSpPr>
          <p:cNvPr id="3" name="Content Placeholder 2"/>
          <p:cNvSpPr>
            <a:spLocks noGrp="1"/>
          </p:cNvSpPr>
          <p:nvPr>
            <p:ph idx="1"/>
          </p:nvPr>
        </p:nvSpPr>
        <p:spPr/>
        <p:txBody>
          <a:bodyPr/>
          <a:lstStyle/>
          <a:p>
            <a:r>
              <a:rPr lang="en-US" dirty="0" smtClean="0"/>
              <a:t>The screenshots of this Responsibility do it a lot of justice, but we can do a quick demonstration of what the subcomponents look like and how we get from one to the other using the buttons.</a:t>
            </a:r>
          </a:p>
          <a:p>
            <a:endParaRPr lang="en-US" dirty="0"/>
          </a:p>
          <a:p>
            <a:r>
              <a:rPr lang="en-US" dirty="0" smtClean="0"/>
              <a:t>http</a:t>
            </a:r>
            <a:r>
              <a:rPr lang="en-US" dirty="0" smtClean="0"/>
              <a:t>://web.engr.oregonstate.edu/~hoffera/CapstoneProject/MachineLearnYourWayToMarchMadnessGlory.html</a:t>
            </a:r>
            <a:endParaRPr lang="en-US" dirty="0"/>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of Winter Term and Abroad: What Alex needs to do to complete this project + course</a:t>
            </a:r>
            <a:endParaRPr lang="en-US" dirty="0"/>
          </a:p>
        </p:txBody>
      </p:sp>
      <p:sp>
        <p:nvSpPr>
          <p:cNvPr id="3" name="Content Placeholder 2"/>
          <p:cNvSpPr>
            <a:spLocks noGrp="1"/>
          </p:cNvSpPr>
          <p:nvPr>
            <p:ph idx="1"/>
          </p:nvPr>
        </p:nvSpPr>
        <p:spPr/>
        <p:txBody>
          <a:bodyPr/>
          <a:lstStyle/>
          <a:p>
            <a:r>
              <a:rPr lang="en-US" dirty="0" smtClean="0"/>
              <a:t>Fulfill responsibility #3</a:t>
            </a:r>
          </a:p>
          <a:p>
            <a:pPr lvl="1"/>
            <a:r>
              <a:rPr lang="en-US" dirty="0" smtClean="0"/>
              <a:t>Description of responsibility #3</a:t>
            </a:r>
            <a:r>
              <a:rPr lang="en-US" dirty="0" smtClean="0"/>
              <a:t>: Given a </a:t>
            </a:r>
            <a:r>
              <a:rPr lang="en-US" dirty="0" smtClean="0"/>
              <a:t>machine learned bracket of </a:t>
            </a:r>
            <a:r>
              <a:rPr lang="en-US" dirty="0" err="1" smtClean="0"/>
              <a:t>Chongxian’s</a:t>
            </a:r>
            <a:r>
              <a:rPr lang="en-US" dirty="0" smtClean="0"/>
              <a:t> creation, format it to look nice</a:t>
            </a:r>
            <a:endParaRPr lang="en-US" dirty="0" smtClean="0"/>
          </a:p>
          <a:p>
            <a:r>
              <a:rPr lang="en-US" dirty="0" smtClean="0"/>
              <a:t>Help develop poster</a:t>
            </a:r>
          </a:p>
          <a:p>
            <a:r>
              <a:rPr lang="en-US" dirty="0" smtClean="0"/>
              <a:t>Present poster at Spring Expo</a:t>
            </a:r>
            <a:endParaRPr lang="en-US" dirty="0"/>
          </a:p>
          <a:p>
            <a:pPr marL="457200" lvl="1" indent="0">
              <a:buNone/>
            </a:pPr>
            <a:endParaRPr lang="en-US" dirty="0" smtClean="0"/>
          </a:p>
        </p:txBody>
      </p:sp>
    </p:spTree>
    <p:extLst>
      <p:ext uri="{BB962C8B-B14F-4D97-AF65-F5344CB8AC3E}">
        <p14:creationId xmlns:p14="http://schemas.microsoft.com/office/powerpoint/2010/main" val="167044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overview as of Week 6</a:t>
            </a:r>
            <a:endParaRPr lang="en-US" dirty="0"/>
          </a:p>
        </p:txBody>
      </p:sp>
      <p:sp>
        <p:nvSpPr>
          <p:cNvPr id="3" name="Content Placeholder 2"/>
          <p:cNvSpPr>
            <a:spLocks noGrp="1"/>
          </p:cNvSpPr>
          <p:nvPr>
            <p:ph idx="1"/>
          </p:nvPr>
        </p:nvSpPr>
        <p:spPr/>
        <p:txBody>
          <a:bodyPr/>
          <a:lstStyle/>
          <a:p>
            <a:r>
              <a:rPr lang="en-US" dirty="0" smtClean="0"/>
              <a:t>Fulfillment of responsibility #1</a:t>
            </a:r>
          </a:p>
          <a:p>
            <a:r>
              <a:rPr lang="en-US" dirty="0" smtClean="0"/>
              <a:t>Fulfillment of responsibility #2</a:t>
            </a:r>
          </a:p>
          <a:p>
            <a:r>
              <a:rPr lang="en-US" dirty="0" smtClean="0"/>
              <a:t>Revision of documents for OneNote hosting</a:t>
            </a:r>
          </a:p>
          <a:p>
            <a:r>
              <a:rPr lang="en-US" dirty="0" smtClean="0"/>
              <a:t>Writing progress report</a:t>
            </a:r>
          </a:p>
          <a:p>
            <a:r>
              <a:rPr lang="en-US" dirty="0" smtClean="0"/>
              <a:t>Writing these slides</a:t>
            </a:r>
          </a:p>
          <a:p>
            <a:r>
              <a:rPr lang="en-US" dirty="0" smtClean="0"/>
              <a:t>Voice-over demonstration (this presentation)</a:t>
            </a:r>
          </a:p>
          <a:p>
            <a:r>
              <a:rPr lang="en-US" dirty="0" smtClean="0"/>
              <a:t>Team captain responsibilities</a:t>
            </a:r>
          </a:p>
          <a:p>
            <a:pPr lvl="1"/>
            <a:r>
              <a:rPr lang="en-US" sz="1800" dirty="0" smtClean="0"/>
              <a:t>Uploading documents to OneNote</a:t>
            </a:r>
          </a:p>
          <a:p>
            <a:pPr lvl="1"/>
            <a:r>
              <a:rPr lang="en-US" sz="1800" dirty="0" smtClean="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a:t>
            </a:r>
            <a:endParaRPr lang="en-US" dirty="0"/>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smtClean="0"/>
              <a:t>In abstract: </a:t>
            </a:r>
          </a:p>
          <a:p>
            <a:pPr lvl="1"/>
            <a:r>
              <a:rPr lang="en-US" sz="2100" dirty="0" smtClean="0"/>
              <a:t>Hosting of web page, </a:t>
            </a:r>
            <a:r>
              <a:rPr lang="en-US" sz="2100" b="1" dirty="0" smtClean="0"/>
              <a:t>development of basic Graphical User Interface (GUI) for project to help users navigate through page</a:t>
            </a:r>
          </a:p>
          <a:p>
            <a:pPr lvl="1"/>
            <a:r>
              <a:rPr lang="en-US" sz="2100" dirty="0" smtClean="0"/>
              <a:t>This bolded sentence was how my first responsibility was described in our Technology Review document, drafted in Fall Term </a:t>
            </a:r>
          </a:p>
          <a:p>
            <a:r>
              <a:rPr lang="en-US" sz="2100" dirty="0" smtClean="0"/>
              <a:t>Specifically: </a:t>
            </a:r>
          </a:p>
          <a:p>
            <a:pPr lvl="1"/>
            <a:r>
              <a:rPr lang="en-US" sz="2100" dirty="0" smtClean="0"/>
              <a:t>Host website on my </a:t>
            </a:r>
            <a:r>
              <a:rPr lang="en-US" sz="2100" dirty="0" err="1" smtClean="0"/>
              <a:t>public_html</a:t>
            </a:r>
            <a:r>
              <a:rPr lang="en-US" sz="2100" dirty="0" smtClean="0"/>
              <a:t> branch of the ENGR server</a:t>
            </a:r>
          </a:p>
          <a:p>
            <a:pPr lvl="1"/>
            <a:r>
              <a:rPr lang="en-US" sz="2100" dirty="0" smtClean="0"/>
              <a:t>Produce HTML: Title of page, Links to other parts of page at top of page using </a:t>
            </a:r>
            <a:r>
              <a:rPr lang="en-US" sz="2100" dirty="0" err="1" smtClean="0"/>
              <a:t>divs</a:t>
            </a:r>
            <a:r>
              <a:rPr lang="en-US" sz="2100" dirty="0" smtClean="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smtClean="0"/>
          </a:p>
          <a:p>
            <a:pPr>
              <a:buFontTx/>
              <a:buChar char="-"/>
            </a:pPr>
            <a:endParaRPr lang="en-US" dirty="0" smtClean="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 (continued)</a:t>
            </a:r>
            <a:endParaRPr lang="en-US" dirty="0"/>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Technologies Used</a:t>
            </a:r>
            <a:endParaRPr lang="en-US" dirty="0"/>
          </a:p>
        </p:txBody>
      </p:sp>
      <p:sp>
        <p:nvSpPr>
          <p:cNvPr id="3" name="Content Placeholder 2"/>
          <p:cNvSpPr>
            <a:spLocks noGrp="1"/>
          </p:cNvSpPr>
          <p:nvPr>
            <p:ph idx="1"/>
          </p:nvPr>
        </p:nvSpPr>
        <p:spPr>
          <a:xfrm>
            <a:off x="677334" y="1575973"/>
            <a:ext cx="8596668" cy="3880773"/>
          </a:xfrm>
        </p:spPr>
        <p:txBody>
          <a:bodyPr>
            <a:noAutofit/>
          </a:bodyPr>
          <a:lstStyle/>
          <a:p>
            <a:r>
              <a:rPr lang="en-US" sz="2000" dirty="0" smtClean="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smtClean="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smtClean="0"/>
              <a:t>JavaScript – used to make the page more interesting and appealing to interact with. For example, while HTML allowed for the division of the page into smaller components, JavaScript allowed for the navigation between such smaller components without reloading the page.</a:t>
            </a:r>
            <a:endParaRPr lang="en-US" sz="2000" dirty="0"/>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Screenshot of Main Page</a:t>
            </a:r>
            <a:endParaRPr lang="en-US" dirty="0"/>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Demonstration</a:t>
            </a:r>
            <a:endParaRPr lang="en-US" dirty="0"/>
          </a:p>
        </p:txBody>
      </p:sp>
      <p:sp>
        <p:nvSpPr>
          <p:cNvPr id="3" name="Content Placeholder 2"/>
          <p:cNvSpPr>
            <a:spLocks noGrp="1"/>
          </p:cNvSpPr>
          <p:nvPr>
            <p:ph idx="1"/>
          </p:nvPr>
        </p:nvSpPr>
        <p:spPr/>
        <p:txBody>
          <a:bodyPr/>
          <a:lstStyle/>
          <a:p>
            <a:r>
              <a:rPr lang="en-US" dirty="0" smtClean="0"/>
              <a:t>Of course, a screenshot of the main page of our web site is just one part of Responsibility #1, and to see the JavaScript that Responsibility #1 encompasses, I will load up the page for a demonstration:</a:t>
            </a:r>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a:t>
            </a:r>
            <a:endParaRPr lang="en-US" dirty="0"/>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smtClean="0"/>
              <a:t>Presentation of Instructions on how to use the module (before the module itself is presented)</a:t>
            </a:r>
            <a:r>
              <a:rPr lang="en-US" sz="1700" dirty="0" smtClean="0"/>
              <a:t>, presentation of Module, Purpose, and About pages.</a:t>
            </a:r>
          </a:p>
          <a:p>
            <a:pPr lvl="1"/>
            <a:r>
              <a:rPr lang="en-US" sz="1700" dirty="0" smtClean="0"/>
              <a:t>The bolded part of the previous bullet point is how my Responsibility #2 was described in our Technology Review from Fall Term. </a:t>
            </a:r>
          </a:p>
          <a:p>
            <a:r>
              <a:rPr lang="en-US" sz="1700" dirty="0" smtClean="0"/>
              <a:t>Specifically: </a:t>
            </a:r>
          </a:p>
          <a:p>
            <a:pPr lvl="1"/>
            <a:r>
              <a:rPr lang="en-US" sz="1700" dirty="0" smtClean="0"/>
              <a:t>Using the foundational GUI developed in Responsibility #1, develop the sub-components found on the main page, including the Instructions, Module, Purpose, and About components. </a:t>
            </a:r>
            <a:endParaRPr lang="en-US" dirty="0" smtClean="0"/>
          </a:p>
          <a:p>
            <a:pPr lvl="1"/>
            <a:r>
              <a:rPr lang="en-US" sz="1700" dirty="0" smtClean="0"/>
              <a:t>Use CSS and JavaScript to make each of these subcomponents look nice to enhance usability. For example, a button that navigates to other subcomponents that changes color when the mouse hovers over it</a:t>
            </a:r>
            <a:r>
              <a:rPr lang="en-US" sz="1700" dirty="0" smtClean="0"/>
              <a:t>.</a:t>
            </a:r>
            <a:endParaRPr lang="en-US" sz="1700" dirty="0" smtClean="0"/>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 (continued)</a:t>
            </a:r>
            <a:endParaRPr lang="en-US" dirty="0"/>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1017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#3: Screenshot, Purpose Page </vt:lpstr>
      <vt:lpstr>Responsibility #4: Screenshot, About Page</vt:lpstr>
      <vt:lpstr>Responsibility #2: Demonstration</vt:lpstr>
      <vt:lpstr>End of Winter Term and Abroad: What Alex needs to do to complete this project +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Hoffer, Alex Daniel</cp:lastModifiedBy>
  <cp:revision>11</cp:revision>
  <dcterms:created xsi:type="dcterms:W3CDTF">2017-02-14T23:11:05Z</dcterms:created>
  <dcterms:modified xsi:type="dcterms:W3CDTF">2017-02-15T00:43:13Z</dcterms:modified>
</cp:coreProperties>
</file>