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76" r:id="rId4"/>
    <p:sldId id="277" r:id="rId5"/>
    <p:sldId id="278" r:id="rId6"/>
    <p:sldId id="279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2671-267A-1147-8AC4-B0464A01763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CD9F-4D4B-9440-A71E-69B233501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14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20DA-F7BC-453F-ACFA-C5AEC466A7C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73528"/>
            <a:ext cx="7766936" cy="1646302"/>
          </a:xfrm>
        </p:spPr>
        <p:txBody>
          <a:bodyPr/>
          <a:lstStyle/>
          <a:p>
            <a:r>
              <a:rPr lang="en-US" sz="4400" dirty="0" smtClean="0"/>
              <a:t>Spring Term Progress </a:t>
            </a:r>
            <a:r>
              <a:rPr lang="en-US" sz="4400" dirty="0"/>
              <a:t>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CS463</a:t>
            </a:r>
            <a:endParaRPr lang="en-US" dirty="0"/>
          </a:p>
          <a:p>
            <a:r>
              <a:rPr lang="en-US" dirty="0"/>
              <a:t>Group: Stat Champs</a:t>
            </a:r>
          </a:p>
          <a:p>
            <a:r>
              <a:rPr lang="en-US" dirty="0"/>
              <a:t>Project: Machine Learn Your Way to March Madness Glory</a:t>
            </a:r>
          </a:p>
        </p:txBody>
      </p:sp>
    </p:spTree>
    <p:extLst>
      <p:ext uri="{BB962C8B-B14F-4D97-AF65-F5344CB8AC3E}">
        <p14:creationId xmlns:p14="http://schemas.microsoft.com/office/powerpoint/2010/main" val="19547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 of project purpose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Background: Machine </a:t>
            </a:r>
            <a:r>
              <a:rPr lang="en-US" dirty="0"/>
              <a:t>learning is used by </a:t>
            </a:r>
            <a:r>
              <a:rPr lang="en-US" dirty="0" smtClean="0"/>
              <a:t>Biochemistry/Biophysics.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Purpose: Our </a:t>
            </a:r>
            <a:r>
              <a:rPr lang="en-US" dirty="0"/>
              <a:t>client, Dr. Victor Hsu, is a professor in the Biochemistry and Biophysics department at OSU who recognized that his students should understand machine learning in order to prepare them for their careers.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opportunity for them to learn it, hard to learn it from its application to BC/BP.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Goal: Produce an online module </a:t>
            </a:r>
            <a:r>
              <a:rPr lang="en-US" dirty="0"/>
              <a:t>where </a:t>
            </a:r>
            <a:r>
              <a:rPr lang="en-US" dirty="0" smtClean="0"/>
              <a:t>BC/BP students could learn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Idea: User chooses machine learning algorithm and college basketball statistics to train a model on, can observe how differences in statistics and algorithm choice influence a March Madness bracket that is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Alex Is On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Alex’s requirements fulfilled as of last term</a:t>
            </a:r>
          </a:p>
          <a:p>
            <a:r>
              <a:rPr lang="en-US" dirty="0" smtClean="0"/>
              <a:t>Still could make generated brackets look nicer, but changes won’t be in the product presented at Expo</a:t>
            </a:r>
          </a:p>
        </p:txBody>
      </p:sp>
    </p:spTree>
    <p:extLst>
      <p:ext uri="{BB962C8B-B14F-4D97-AF65-F5344CB8AC3E}">
        <p14:creationId xmlns:p14="http://schemas.microsoft.com/office/powerpoint/2010/main" val="39801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Alex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difficulties. Solution: tutorials, bootstrapping</a:t>
            </a:r>
          </a:p>
          <a:p>
            <a:r>
              <a:rPr lang="en-US" dirty="0" smtClean="0"/>
              <a:t>Cross-compatibility among browsers (action item)</a:t>
            </a:r>
          </a:p>
          <a:p>
            <a:r>
              <a:rPr lang="en-US" dirty="0" smtClean="0"/>
              <a:t>Group issue: Oregon State server does not support embedded Python, looked to AWS as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cool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class=”col−lg−4 text−center”&gt; 2 &lt;</a:t>
            </a:r>
            <a:r>
              <a:rPr lang="en-US" dirty="0" err="1"/>
              <a:t>i</a:t>
            </a:r>
            <a:r>
              <a:rPr lang="en-US" dirty="0"/>
              <a:t> class=”fa fa−envelope−o fa−3x </a:t>
            </a:r>
            <a:r>
              <a:rPr lang="en-US" dirty="0" err="1"/>
              <a:t>sr</a:t>
            </a:r>
            <a:r>
              <a:rPr lang="en-US" dirty="0"/>
              <a:t>−contact”&gt;&lt;/</a:t>
            </a:r>
            <a:r>
              <a:rPr lang="en-US" dirty="0" err="1"/>
              <a:t>i</a:t>
            </a:r>
            <a:r>
              <a:rPr lang="en-US" dirty="0"/>
              <a:t>&gt; 3 &lt;p&gt;&lt;a </a:t>
            </a:r>
            <a:r>
              <a:rPr lang="en-US" dirty="0" err="1"/>
              <a:t>href</a:t>
            </a:r>
            <a:r>
              <a:rPr lang="en-US" dirty="0"/>
              <a:t>=”mailto : </a:t>
            </a:r>
            <a:r>
              <a:rPr lang="en-US" dirty="0" err="1"/>
              <a:t>hoffera@oregonstate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”&gt;Contact Alex Hoffer&lt;/a&gt;&lt;/p&gt; 4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HTML code that utilizes CSS and JavaScript to show a “Mail” button that the user clicks on to send me an email if the user has a question about the project. A picture of this in action is on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screenshot: “About the Developers”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29782" cy="45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of code of Alex’s requirements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15363"/>
              </p:ext>
            </p:extLst>
          </p:nvPr>
        </p:nvGraphicFramePr>
        <p:xfrm>
          <a:off x="2552633" y="2813251"/>
          <a:ext cx="6040868" cy="100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2739600" imgH="456480" progId="Package">
                  <p:embed/>
                </p:oleObj>
              </mc:Choice>
              <mc:Fallback>
                <p:oleObj name="Packager Shell Object" showAsIcon="1" r:id="rId3" imgW="27396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633" y="2813251"/>
                        <a:ext cx="6040868" cy="1007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5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Materials we will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4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304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Packager Shell Object</vt:lpstr>
      <vt:lpstr>Spring Term Progress Report </vt:lpstr>
      <vt:lpstr>Brief recap of project purpose and goals</vt:lpstr>
      <vt:lpstr>Where Alex Is On the Project</vt:lpstr>
      <vt:lpstr>Problems Alex Encountered</vt:lpstr>
      <vt:lpstr>Example of a cool piece of code</vt:lpstr>
      <vt:lpstr>Sample screenshot: “About the Developers” page.</vt:lpstr>
      <vt:lpstr>Walkthrough of code of Alex’s requirements</vt:lpstr>
      <vt:lpstr>Expo Pitch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– Alex Hoffer</dc:title>
  <dc:creator>Hoffer, Alex Daniel</dc:creator>
  <cp:lastModifiedBy>Hoffer, Alex Daniel</cp:lastModifiedBy>
  <cp:revision>26</cp:revision>
  <dcterms:created xsi:type="dcterms:W3CDTF">2017-02-14T23:11:05Z</dcterms:created>
  <dcterms:modified xsi:type="dcterms:W3CDTF">2017-05-14T03:19:51Z</dcterms:modified>
</cp:coreProperties>
</file>