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8" r:id="rId9"/>
    <p:sldId id="264" r:id="rId10"/>
    <p:sldId id="265" r:id="rId11"/>
    <p:sldId id="269" r:id="rId12"/>
    <p:sldId id="270" r:id="rId13"/>
    <p:sldId id="271" r:id="rId14"/>
    <p:sldId id="266" r:id="rId15"/>
    <p:sldId id="258"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2/17/17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Winter Term Progress Report – Alex Hoffer</a:t>
            </a:r>
          </a:p>
        </p:txBody>
      </p:sp>
      <p:sp>
        <p:nvSpPr>
          <p:cNvPr id="3" name="Subtitle 2"/>
          <p:cNvSpPr>
            <a:spLocks noGrp="1"/>
          </p:cNvSpPr>
          <p:nvPr>
            <p:ph type="subTitle" idx="1"/>
          </p:nvPr>
        </p:nvSpPr>
        <p:spPr/>
        <p:txBody>
          <a:bodyPr>
            <a:normAutofit lnSpcReduction="10000"/>
          </a:bodyPr>
          <a:lstStyle/>
          <a:p>
            <a:r>
              <a:rPr lang="en-US" dirty="0"/>
              <a:t>CS462</a:t>
            </a:r>
          </a:p>
          <a:p>
            <a:r>
              <a:rPr lang="en-US" dirty="0"/>
              <a:t>Group: Stat Champs</a:t>
            </a:r>
          </a:p>
          <a:p>
            <a:r>
              <a:rPr lang="en-US" dirty="0"/>
              <a:t>Project: Machine Learn Your Way to March Madness Glory</a:t>
            </a:r>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Instructions Page</a:t>
            </a:r>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Module Page</a:t>
            </a:r>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Purpose Page </a:t>
            </a:r>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About Page</a:t>
            </a:r>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Demonstration</a:t>
            </a:r>
          </a:p>
        </p:txBody>
      </p:sp>
      <p:sp>
        <p:nvSpPr>
          <p:cNvPr id="3" name="Content Placeholder 2"/>
          <p:cNvSpPr>
            <a:spLocks noGrp="1"/>
          </p:cNvSpPr>
          <p:nvPr>
            <p:ph idx="1"/>
          </p:nvPr>
        </p:nvSpPr>
        <p:spPr/>
        <p:txBody>
          <a:bodyPr/>
          <a:lstStyle/>
          <a:p>
            <a:r>
              <a:rPr lang="en-US" dirty="0"/>
              <a:t>The screenshots of this Responsibility do it a lot of justice, but we can do a quick demonstration of what the subcomponents look like and how we get from one to the other using the buttons.</a:t>
            </a:r>
          </a:p>
          <a:p>
            <a:endParaRPr lang="en-US" dirty="0"/>
          </a:p>
          <a:p>
            <a:r>
              <a:rPr lang="en-US" dirty="0"/>
              <a:t>http://web.engr.oregonstate.edu/~hoffera/CapstoneProject/MachineLearnYourWayToMarchMadnessGlory.html</a:t>
            </a:r>
          </a:p>
        </p:txBody>
      </p:sp>
    </p:spTree>
    <p:extLst>
      <p:ext uri="{BB962C8B-B14F-4D97-AF65-F5344CB8AC3E}">
        <p14:creationId xmlns:p14="http://schemas.microsoft.com/office/powerpoint/2010/main" val="195617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End of Winter Term and Abroad: What Alex needs to do to complete this project + course</a:t>
            </a:r>
          </a:p>
        </p:txBody>
      </p:sp>
      <p:sp>
        <p:nvSpPr>
          <p:cNvPr id="3" name="Content Placeholder 2"/>
          <p:cNvSpPr>
            <a:spLocks noGrp="1"/>
          </p:cNvSpPr>
          <p:nvPr>
            <p:ph idx="1"/>
          </p:nvPr>
        </p:nvSpPr>
        <p:spPr/>
        <p:txBody>
          <a:bodyPr/>
          <a:lstStyle/>
          <a:p>
            <a:r>
              <a:rPr lang="en-US" dirty="0"/>
              <a:t>Fulfill responsibility #3</a:t>
            </a:r>
          </a:p>
          <a:p>
            <a:pPr lvl="1"/>
            <a:r>
              <a:rPr lang="en-US" dirty="0"/>
              <a:t>Description of responsibility #3: Given a machine learned bracket of </a:t>
            </a:r>
            <a:r>
              <a:rPr lang="en-US" dirty="0" err="1"/>
              <a:t>Chongxian’s</a:t>
            </a:r>
            <a:r>
              <a:rPr lang="en-US" dirty="0"/>
              <a:t> creation, format it to look nice</a:t>
            </a:r>
          </a:p>
          <a:p>
            <a:r>
              <a:rPr lang="en-US" dirty="0"/>
              <a:t>Help develop poster</a:t>
            </a:r>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67044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#4  </a:t>
            </a:r>
          </a:p>
        </p:txBody>
      </p:sp>
      <p:sp>
        <p:nvSpPr>
          <p:cNvPr id="3" name="Content Placeholder 2"/>
          <p:cNvSpPr>
            <a:spLocks noGrp="1"/>
          </p:cNvSpPr>
          <p:nvPr>
            <p:ph idx="1"/>
          </p:nvPr>
        </p:nvSpPr>
        <p:spPr/>
        <p:txBody>
          <a:bodyPr/>
          <a:lstStyle/>
          <a:p>
            <a:pPr marL="0" indent="0">
              <a:buNone/>
            </a:pPr>
            <a:r>
              <a:rPr lang="en-US" dirty="0"/>
              <a:t>Getting the data:</a:t>
            </a:r>
          </a:p>
          <a:p>
            <a:pPr marL="0" indent="0">
              <a:buNone/>
            </a:pPr>
            <a:r>
              <a:rPr lang="en-US" dirty="0"/>
              <a:t>For getting the data I actually didn’t use any of the statistics websites I mentioned in the tech review. I ended up finding the data on a website called Kaggle.com, it is a data science website with a wide variety of stats.</a:t>
            </a:r>
          </a:p>
          <a:p>
            <a:pPr marL="0" indent="0">
              <a:buNone/>
            </a:pPr>
            <a:r>
              <a:rPr lang="en-US" dirty="0"/>
              <a:t>This website only had data leading up to this season so I had to manually pull most of the data for this season and any additional stat metrics I or George wanted to have.</a:t>
            </a:r>
          </a:p>
          <a:p>
            <a:pPr marL="0" indent="0">
              <a:buNone/>
            </a:pPr>
            <a:endParaRPr lang="en-US" dirty="0"/>
          </a:p>
        </p:txBody>
      </p:sp>
    </p:spTree>
    <p:extLst>
      <p:ext uri="{BB962C8B-B14F-4D97-AF65-F5344CB8AC3E}">
        <p14:creationId xmlns:p14="http://schemas.microsoft.com/office/powerpoint/2010/main" val="99269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66" y="2159331"/>
            <a:ext cx="4202331" cy="3750581"/>
          </a:xfrm>
          <a:prstGeom prst="rect">
            <a:avLst/>
          </a:prstGeom>
        </p:spPr>
      </p:pic>
      <p:sp>
        <p:nvSpPr>
          <p:cNvPr id="2" name="Title 1"/>
          <p:cNvSpPr>
            <a:spLocks noGrp="1"/>
          </p:cNvSpPr>
          <p:nvPr>
            <p:ph type="title"/>
          </p:nvPr>
        </p:nvSpPr>
        <p:spPr/>
        <p:txBody>
          <a:bodyPr anchor="t">
            <a:normAutofit/>
          </a:bodyPr>
          <a:lstStyle/>
          <a:p>
            <a:r>
              <a:rPr lang="en-US" dirty="0"/>
              <a:t>Responsibility #4</a:t>
            </a:r>
          </a:p>
        </p:txBody>
      </p:sp>
      <p:sp>
        <p:nvSpPr>
          <p:cNvPr id="3" name="Content Placeholder 2"/>
          <p:cNvSpPr>
            <a:spLocks noGrp="1"/>
          </p:cNvSpPr>
          <p:nvPr>
            <p:ph idx="1"/>
          </p:nvPr>
        </p:nvSpPr>
        <p:spPr>
          <a:xfrm>
            <a:off x="677334" y="2160589"/>
            <a:ext cx="3957349" cy="3749323"/>
          </a:xfrm>
        </p:spPr>
        <p:txBody>
          <a:bodyPr>
            <a:normAutofit/>
          </a:bodyPr>
          <a:lstStyle/>
          <a:p>
            <a:r>
              <a:rPr lang="en-US" dirty="0"/>
              <a:t>For getting this years data I started out writing a python script to grab the stats for me, here is a screen shot of part of it.</a:t>
            </a:r>
          </a:p>
          <a:p>
            <a:endParaRPr lang="en-US" dirty="0"/>
          </a:p>
          <a:p>
            <a:r>
              <a:rPr lang="en-US" dirty="0"/>
              <a:t>This part of the script just gets the teams and the </a:t>
            </a:r>
            <a:r>
              <a:rPr lang="en-US" dirty="0" err="1"/>
              <a:t>url</a:t>
            </a:r>
            <a:r>
              <a:rPr lang="en-US" dirty="0"/>
              <a:t> of where the data is. This is testing it on NBA data cause there are less teams.</a:t>
            </a:r>
          </a:p>
        </p:txBody>
      </p:sp>
    </p:spTree>
    <p:extLst>
      <p:ext uri="{BB962C8B-B14F-4D97-AF65-F5344CB8AC3E}">
        <p14:creationId xmlns:p14="http://schemas.microsoft.com/office/powerpoint/2010/main" val="10118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#5</a:t>
            </a:r>
          </a:p>
        </p:txBody>
      </p:sp>
      <p:sp>
        <p:nvSpPr>
          <p:cNvPr id="3" name="Content Placeholder 2"/>
          <p:cNvSpPr>
            <a:spLocks noGrp="1"/>
          </p:cNvSpPr>
          <p:nvPr>
            <p:ph idx="1"/>
          </p:nvPr>
        </p:nvSpPr>
        <p:spPr/>
        <p:txBody>
          <a:bodyPr/>
          <a:lstStyle/>
          <a:p>
            <a:r>
              <a:rPr lang="en-US" dirty="0"/>
              <a:t>Storing the data:</a:t>
            </a:r>
          </a:p>
          <a:p>
            <a:endParaRPr lang="en-US" dirty="0"/>
          </a:p>
          <a:p>
            <a:r>
              <a:rPr lang="en-US" dirty="0"/>
              <a:t>For this I am still planning on using </a:t>
            </a:r>
            <a:r>
              <a:rPr lang="en-US" dirty="0" err="1"/>
              <a:t>phpmyadmin</a:t>
            </a:r>
            <a:r>
              <a:rPr lang="en-US" dirty="0"/>
              <a:t> to store the data and attach it to the website.</a:t>
            </a:r>
          </a:p>
          <a:p>
            <a:r>
              <a:rPr lang="en-US" dirty="0"/>
              <a:t>I have not started adding the data to the database yet, all the data is just in excel or CSV files as of now. But it wont tale long to add the data because its already in a compatible format for transfer.</a:t>
            </a:r>
          </a:p>
          <a:p>
            <a:r>
              <a:rPr lang="en-US" dirty="0"/>
              <a:t>The database is mainly for the website module so it will most likely be done before the beta release.</a:t>
            </a:r>
          </a:p>
        </p:txBody>
      </p:sp>
    </p:spTree>
    <p:extLst>
      <p:ext uri="{BB962C8B-B14F-4D97-AF65-F5344CB8AC3E}">
        <p14:creationId xmlns:p14="http://schemas.microsoft.com/office/powerpoint/2010/main" val="110582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Chongxian’s</a:t>
            </a:r>
            <a:r>
              <a:rPr lang="en-US" dirty="0"/>
              <a:t> Term overview as of Week 6</a:t>
            </a:r>
            <a:endParaRPr lang="en-US" dirty="0"/>
          </a:p>
        </p:txBody>
      </p:sp>
      <p:sp>
        <p:nvSpPr>
          <p:cNvPr id="3" name="Content Placeholder 2"/>
          <p:cNvSpPr>
            <a:spLocks noGrp="1"/>
          </p:cNvSpPr>
          <p:nvPr>
            <p:ph idx="1"/>
          </p:nvPr>
        </p:nvSpPr>
        <p:spPr/>
        <p:txBody>
          <a:bodyPr/>
          <a:lstStyle/>
          <a:p>
            <a:r>
              <a:rPr lang="en-US" dirty="0"/>
              <a:t>Fulfillment of responsibility #6</a:t>
            </a:r>
          </a:p>
          <a:p>
            <a:r>
              <a:rPr lang="en-US" dirty="0"/>
              <a:t>Fulfillment of responsibility #8</a:t>
            </a:r>
          </a:p>
          <a:p>
            <a:r>
              <a:rPr lang="en-US" dirty="0"/>
              <a:t>Keep Track of Weekly Progress</a:t>
            </a:r>
          </a:p>
          <a:p>
            <a:r>
              <a:rPr lang="en-US" dirty="0"/>
              <a:t>Writing progress report</a:t>
            </a:r>
          </a:p>
          <a:p>
            <a:r>
              <a:rPr lang="en-US" dirty="0"/>
              <a:t>Writing slides</a:t>
            </a:r>
          </a:p>
          <a:p>
            <a:r>
              <a:rPr lang="en-US" dirty="0"/>
              <a:t>Voice-over demonstration (this presentation)</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a:t>
            </a:r>
          </a:p>
        </p:txBody>
      </p:sp>
      <p:sp>
        <p:nvSpPr>
          <p:cNvPr id="3" name="Content Placeholder 2"/>
          <p:cNvSpPr>
            <a:spLocks noGrp="1"/>
          </p:cNvSpPr>
          <p:nvPr>
            <p:ph idx="1"/>
          </p:nvPr>
        </p:nvSpPr>
        <p:spPr>
          <a:xfrm>
            <a:off x="677334" y="1740865"/>
            <a:ext cx="8596668" cy="4315162"/>
          </a:xfrm>
        </p:spPr>
        <p:txBody>
          <a:bodyPr>
            <a:normAutofit/>
          </a:bodyPr>
          <a:lstStyle/>
          <a:p>
            <a:r>
              <a:rPr lang="en-US" sz="2100" dirty="0"/>
              <a:t>In abstract: </a:t>
            </a:r>
          </a:p>
          <a:p>
            <a:pPr lvl="1"/>
            <a:r>
              <a:rPr lang="en-US" sz="2100" dirty="0"/>
              <a:t>Explore </a:t>
            </a:r>
            <a:r>
              <a:rPr lang="en-US" sz="2100" dirty="0" err="1"/>
              <a:t>SciKit</a:t>
            </a:r>
            <a:r>
              <a:rPr lang="en-US" sz="2100" dirty="0"/>
              <a:t>-Learn library in python</a:t>
            </a:r>
            <a:endParaRPr lang="en-US" sz="2100" b="1" dirty="0"/>
          </a:p>
          <a:p>
            <a:pPr lvl="1"/>
            <a:r>
              <a:rPr lang="en-US" sz="2100" dirty="0"/>
              <a:t>Explore Machine Learning methods for our project</a:t>
            </a:r>
          </a:p>
          <a:p>
            <a:pPr lvl="1"/>
            <a:r>
              <a:rPr lang="en-US" sz="2100" dirty="0"/>
              <a:t>Predict result using data and generate output</a:t>
            </a:r>
          </a:p>
          <a:p>
            <a:r>
              <a:rPr lang="en-US" sz="2100" dirty="0"/>
              <a:t>Specifically: </a:t>
            </a:r>
          </a:p>
          <a:p>
            <a:pPr lvl="1"/>
            <a:r>
              <a:rPr lang="en-US" sz="2100" dirty="0"/>
              <a:t>Learn Supervised Learning method for our project</a:t>
            </a:r>
          </a:p>
          <a:p>
            <a:pPr lvl="1"/>
            <a:r>
              <a:rPr lang="en-US" sz="2100" dirty="0"/>
              <a:t>Separate data into training sets and testing sets</a:t>
            </a:r>
          </a:p>
          <a:p>
            <a:pPr lvl="1"/>
            <a:r>
              <a:rPr lang="en-US" sz="2100" dirty="0"/>
              <a:t>Write codes in Python to fit and predict results</a:t>
            </a:r>
          </a:p>
          <a:p>
            <a:pPr lvl="1"/>
            <a:r>
              <a:rPr lang="en-US" sz="2100"/>
              <a:t>Produce outputs with confidence of match results as a CSV file</a:t>
            </a:r>
            <a:endParaRPr lang="en-US"/>
          </a:p>
          <a:p>
            <a:pPr>
              <a:buFontTx/>
              <a:buChar char="-"/>
            </a:pPr>
            <a:endParaRPr lang="en-US" dirty="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Python – I wrote the code in python primarily because Python is a popular and powerful language to use.</a:t>
            </a:r>
          </a:p>
          <a:p>
            <a:r>
              <a:rPr lang="en-US" sz="2000" dirty="0" err="1"/>
              <a:t>SciKit</a:t>
            </a:r>
            <a:r>
              <a:rPr lang="en-US" sz="2000" dirty="0"/>
              <a:t>-Learn </a:t>
            </a:r>
            <a:r>
              <a:rPr lang="en-US" sz="2000" dirty="0" err="1"/>
              <a:t>Libray</a:t>
            </a:r>
            <a:r>
              <a:rPr lang="en-US" sz="2000" dirty="0"/>
              <a:t> </a:t>
            </a:r>
            <a:r>
              <a:rPr lang="mr-IN" sz="2000" dirty="0"/>
              <a:t>–</a:t>
            </a:r>
            <a:r>
              <a:rPr lang="en-US" sz="2000" dirty="0"/>
              <a:t> </a:t>
            </a:r>
            <a:r>
              <a:rPr lang="en-US" sz="2000" dirty="0" err="1"/>
              <a:t>Scikit</a:t>
            </a:r>
            <a:r>
              <a:rPr lang="en-US" sz="2000" dirty="0"/>
              <a:t>-learn library is a Python based machine learning library. It is open-sourced and easy to learn and use. The website provides rich documentations and examples. Besides </a:t>
            </a:r>
            <a:r>
              <a:rPr lang="en-US" sz="2000" dirty="0" err="1"/>
              <a:t>SciKit</a:t>
            </a:r>
            <a:r>
              <a:rPr lang="en-US" sz="2000" dirty="0"/>
              <a:t>-Learn has a large community supporting its development. There are also many machine learning projects I can learn from in GitHub that uses </a:t>
            </a:r>
            <a:r>
              <a:rPr lang="en-US" sz="2000" dirty="0" err="1"/>
              <a:t>SciKit</a:t>
            </a:r>
            <a:r>
              <a:rPr lang="en-US" sz="2000" dirty="0"/>
              <a:t>-Learn</a:t>
            </a:r>
          </a:p>
          <a:p>
            <a:r>
              <a:rPr lang="en-US" sz="2000" dirty="0"/>
              <a:t>Machine Learning – In order to understand machine learning better, I also study the Stanford Machine Learning online class by Professor Andrew Ng. </a:t>
            </a:r>
            <a:endParaRPr lang="en-US" sz="2000" dirty="0"/>
          </a:p>
        </p:txBody>
      </p:sp>
    </p:spTree>
    <p:extLst>
      <p:ext uri="{BB962C8B-B14F-4D97-AF65-F5344CB8AC3E}">
        <p14:creationId xmlns:p14="http://schemas.microsoft.com/office/powerpoint/2010/main" val="91431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Screenshot of Main Page</a:t>
            </a:r>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Demonstration</a:t>
            </a:r>
          </a:p>
        </p:txBody>
      </p:sp>
      <p:sp>
        <p:nvSpPr>
          <p:cNvPr id="3" name="Content Placeholder 2"/>
          <p:cNvSpPr>
            <a:spLocks noGrp="1"/>
          </p:cNvSpPr>
          <p:nvPr>
            <p:ph idx="1"/>
          </p:nvPr>
        </p:nvSpPr>
        <p:spPr/>
        <p:txBody>
          <a:bodyPr/>
          <a:lstStyle/>
          <a:p>
            <a:r>
              <a:rPr lang="en-US" dirty="0"/>
              <a:t>Of course, a screenshot of the main page of our web site is just one part of Responsibility #1, and to see the JavaScript that Responsibility #1 encompasses, I will load up the page for a demonstration:</a:t>
            </a:r>
          </a:p>
          <a:p>
            <a:r>
              <a:rPr lang="en-US" dirty="0"/>
              <a:t>http://web.engr.oregonstate.edu/~hoffera/CapstoneProject/MachineLearnYourWayToMarchMadnessGlory.html</a:t>
            </a:r>
          </a:p>
        </p:txBody>
      </p:sp>
    </p:spTree>
    <p:extLst>
      <p:ext uri="{BB962C8B-B14F-4D97-AF65-F5344CB8AC3E}">
        <p14:creationId xmlns:p14="http://schemas.microsoft.com/office/powerpoint/2010/main" val="281077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a:t>
            </a:r>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a:t>Presentation of Instructions on how to use the module (before the module itself is presented)</a:t>
            </a:r>
            <a:r>
              <a:rPr lang="en-US" sz="1700" dirty="0"/>
              <a:t>, presentation of Module, Purpose, and About pages.</a:t>
            </a:r>
          </a:p>
          <a:p>
            <a:pPr lvl="1"/>
            <a:r>
              <a:rPr lang="en-US" sz="1700" dirty="0"/>
              <a:t>The bolded part of the previous bullet point is how my Responsibility #2 was described in our Technology Review from Fall Term. </a:t>
            </a:r>
          </a:p>
          <a:p>
            <a:r>
              <a:rPr lang="en-US" sz="1700" dirty="0"/>
              <a:t>Specifically: </a:t>
            </a:r>
          </a:p>
          <a:p>
            <a:pPr lvl="1"/>
            <a:r>
              <a:rPr lang="en-US" sz="1700" dirty="0"/>
              <a:t>Using the foundational GUI developed in Responsibility #1, develop the sub-components found on the main page, including the Instructions, Module, Purpose, and About components. </a:t>
            </a:r>
            <a:endParaRPr lang="en-US" dirty="0"/>
          </a:p>
          <a:p>
            <a:pPr lvl="1"/>
            <a:r>
              <a:rPr lang="en-US" sz="1700" dirty="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 (continued)</a:t>
            </a:r>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Technologies Used</a:t>
            </a:r>
          </a:p>
        </p:txBody>
      </p:sp>
      <p:sp>
        <p:nvSpPr>
          <p:cNvPr id="3" name="Content Placeholder 2"/>
          <p:cNvSpPr>
            <a:spLocks noGrp="1"/>
          </p:cNvSpPr>
          <p:nvPr>
            <p:ph idx="1"/>
          </p:nvPr>
        </p:nvSpPr>
        <p:spPr/>
        <p:txBody>
          <a:bodyPr/>
          <a:lstStyle/>
          <a:p>
            <a:r>
              <a:rPr lang="en-US" dirty="0"/>
              <a:t>Essentially a repeat of Responsibility #1’s Technologies Used page. CSS and JavaScript were primarily used here, with JavaScript allowing for us to move from one subcomponent to the next with ease and CSS providing a nice design to the subcomponents.</a:t>
            </a:r>
          </a:p>
        </p:txBody>
      </p:sp>
    </p:spTree>
    <p:extLst>
      <p:ext uri="{BB962C8B-B14F-4D97-AF65-F5344CB8AC3E}">
        <p14:creationId xmlns:p14="http://schemas.microsoft.com/office/powerpoint/2010/main" val="31598516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1001</Words>
  <Application>Microsoft Macintosh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Mangal</vt:lpstr>
      <vt:lpstr>Trebuchet MS</vt:lpstr>
      <vt:lpstr>Wingdings 3</vt:lpstr>
      <vt:lpstr>Arial</vt:lpstr>
      <vt:lpstr>Facet</vt:lpstr>
      <vt:lpstr>Winter Term Progress Report – Alex Hoffer</vt:lpstr>
      <vt:lpstr>Chongxian’s Term overview as of Week 6</vt:lpstr>
      <vt:lpstr>Responsibility #1: Description</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lpstr>Responsibility #4  </vt:lpstr>
      <vt:lpstr>Responsibility #4</vt:lpstr>
      <vt:lpstr>Responsibility #5</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Chen, Chongxian</cp:lastModifiedBy>
  <cp:revision>18</cp:revision>
  <dcterms:created xsi:type="dcterms:W3CDTF">2017-02-14T23:11:05Z</dcterms:created>
  <dcterms:modified xsi:type="dcterms:W3CDTF">2017-02-18T01:19:11Z</dcterms:modified>
</cp:coreProperties>
</file>