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70" r:id="rId12"/>
    <p:sldId id="271" r:id="rId13"/>
    <p:sldId id="266" r:id="rId14"/>
    <p:sldId id="275" r:id="rId15"/>
    <p:sldId id="258" r:id="rId16"/>
    <p:sldId id="276" r:id="rId17"/>
    <p:sldId id="272" r:id="rId18"/>
    <p:sldId id="273" r:id="rId19"/>
    <p:sldId id="274" r:id="rId20"/>
    <p:sldId id="279"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9" autoAdjust="0"/>
    <p:restoredTop sz="94660"/>
  </p:normalViewPr>
  <p:slideViewPr>
    <p:cSldViewPr snapToGrid="0">
      <p:cViewPr varScale="1">
        <p:scale>
          <a:sx n="64" d="100"/>
          <a:sy n="64" d="100"/>
        </p:scale>
        <p:origin x="102" y="11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3/20/2017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pPr marL="0" indent="0">
              <a:buNone/>
            </a:pPr>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#3</a:t>
            </a:r>
          </a:p>
        </p:txBody>
      </p:sp>
      <p:sp>
        <p:nvSpPr>
          <p:cNvPr id="3" name="Content Placeholder 2"/>
          <p:cNvSpPr>
            <a:spLocks noGrp="1"/>
          </p:cNvSpPr>
          <p:nvPr>
            <p:ph idx="1"/>
          </p:nvPr>
        </p:nvSpPr>
        <p:spPr/>
        <p:txBody>
          <a:bodyPr/>
          <a:lstStyle/>
          <a:p>
            <a:r>
              <a:rPr lang="en-US" dirty="0"/>
              <a:t>My third responsibility was to format the data into a bracket structure.</a:t>
            </a:r>
          </a:p>
          <a:p>
            <a:r>
              <a:rPr lang="en-US" dirty="0"/>
              <a:t>This ended up being more convenient for Jake and </a:t>
            </a:r>
            <a:r>
              <a:rPr lang="en-US" dirty="0" err="1"/>
              <a:t>Chongxian</a:t>
            </a:r>
            <a:r>
              <a:rPr lang="en-US" dirty="0"/>
              <a:t> to do as they generated the machine learned model.</a:t>
            </a:r>
          </a:p>
          <a:p>
            <a:r>
              <a:rPr lang="en-US" dirty="0"/>
              <a:t>Can be seen complete on the module.</a:t>
            </a:r>
          </a:p>
        </p:txBody>
      </p:sp>
    </p:spTree>
    <p:extLst>
      <p:ext uri="{BB962C8B-B14F-4D97-AF65-F5344CB8AC3E}">
        <p14:creationId xmlns:p14="http://schemas.microsoft.com/office/powerpoint/2010/main" val="122855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Alex needs to do to complete this project + course</a:t>
            </a:r>
          </a:p>
        </p:txBody>
      </p:sp>
      <p:sp>
        <p:nvSpPr>
          <p:cNvPr id="3" name="Content Placeholder 2"/>
          <p:cNvSpPr>
            <a:spLocks noGrp="1"/>
          </p:cNvSpPr>
          <p:nvPr>
            <p:ph idx="1"/>
          </p:nvPr>
        </p:nvSpPr>
        <p:spPr/>
        <p:txBody>
          <a:bodyPr/>
          <a:lstStyle/>
          <a:p>
            <a:r>
              <a:rPr lang="en-US" dirty="0"/>
              <a:t>All responsibilities done</a:t>
            </a:r>
          </a:p>
          <a:p>
            <a:r>
              <a:rPr lang="en-US" dirty="0"/>
              <a:t>Revise poster that I submitted</a:t>
            </a:r>
          </a:p>
          <a:p>
            <a:r>
              <a:rPr lang="en-US" dirty="0"/>
              <a:t>Polish code – browser compatibility, fix certain positioning issues, perhaps change some of the GUI around</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 Term overview</a:t>
            </a:r>
          </a:p>
        </p:txBody>
      </p:sp>
      <p:sp>
        <p:nvSpPr>
          <p:cNvPr id="3" name="Content Placeholder 2"/>
          <p:cNvSpPr>
            <a:spLocks noGrp="1"/>
          </p:cNvSpPr>
          <p:nvPr>
            <p:ph idx="1"/>
          </p:nvPr>
        </p:nvSpPr>
        <p:spPr/>
        <p:txBody>
          <a:bodyPr/>
          <a:lstStyle/>
          <a:p>
            <a:r>
              <a:rPr lang="en-US" sz="2400" dirty="0"/>
              <a:t>Fulfillment of responsibility #1</a:t>
            </a:r>
          </a:p>
          <a:p>
            <a:r>
              <a:rPr lang="en-US" sz="2400" dirty="0"/>
              <a:t>Fulfillment of responsibility #2</a:t>
            </a:r>
          </a:p>
          <a:p>
            <a:r>
              <a:rPr lang="en-US" sz="2400" dirty="0"/>
              <a:t>Helping George with machine learning code</a:t>
            </a:r>
          </a:p>
          <a:p>
            <a:r>
              <a:rPr lang="en-US" sz="2400" dirty="0"/>
              <a:t>Script to generate bracket</a:t>
            </a:r>
          </a:p>
          <a:p>
            <a:r>
              <a:rPr lang="en-US" sz="2400" dirty="0"/>
              <a:t>Writing progress report</a:t>
            </a:r>
          </a:p>
          <a:p>
            <a:r>
              <a:rPr lang="en-US" sz="2400" dirty="0"/>
              <a:t>Writing these slides</a:t>
            </a:r>
          </a:p>
          <a:p>
            <a:r>
              <a:rPr lang="en-US" sz="2400" dirty="0"/>
              <a:t>Voice-over demonstration (this presentation)</a:t>
            </a:r>
          </a:p>
          <a:p>
            <a:pPr marL="0" indent="0">
              <a:buNone/>
            </a:pPr>
            <a:endParaRPr lang="en-US" dirty="0"/>
          </a:p>
        </p:txBody>
      </p:sp>
    </p:spTree>
    <p:extLst>
      <p:ext uri="{BB962C8B-B14F-4D97-AF65-F5344CB8AC3E}">
        <p14:creationId xmlns:p14="http://schemas.microsoft.com/office/powerpoint/2010/main" val="301142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Jake’s Responsibility #1 </a:t>
            </a:r>
          </a:p>
        </p:txBody>
      </p:sp>
      <p:sp>
        <p:nvSpPr>
          <p:cNvPr id="3" name="Content Placeholder 2"/>
          <p:cNvSpPr>
            <a:spLocks noGrp="1"/>
          </p:cNvSpPr>
          <p:nvPr>
            <p:ph idx="1"/>
          </p:nvPr>
        </p:nvSpPr>
        <p:spPr/>
        <p:txBody>
          <a:bodyPr/>
          <a:lstStyle/>
          <a:p>
            <a:pPr marL="0" indent="0">
              <a:buNone/>
            </a:pPr>
            <a:r>
              <a:rPr lang="en-US" sz="2400" dirty="0"/>
              <a:t>Getting the data:</a:t>
            </a:r>
          </a:p>
          <a:p>
            <a:pPr marL="0" indent="0">
              <a:buNone/>
            </a:pPr>
            <a:r>
              <a:rPr lang="en-US" sz="2400"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sz="2400"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t>Responsibility #1</a:t>
            </a:r>
          </a:p>
        </p:txBody>
      </p:sp>
      <p:sp>
        <p:nvSpPr>
          <p:cNvPr id="3" name="Content Placeholder 2"/>
          <p:cNvSpPr>
            <a:spLocks noGrp="1"/>
          </p:cNvSpPr>
          <p:nvPr>
            <p:ph idx="1"/>
          </p:nvPr>
        </p:nvSpPr>
        <p:spPr>
          <a:xfrm>
            <a:off x="677334" y="2160589"/>
            <a:ext cx="7702168" cy="3749323"/>
          </a:xfrm>
        </p:spPr>
        <p:txBody>
          <a:bodyPr>
            <a:normAutofit/>
          </a:bodyPr>
          <a:lstStyle/>
          <a:p>
            <a:r>
              <a:rPr lang="en-US" sz="2400" dirty="0"/>
              <a:t>For getting this years data I started out writing a python script to grab the stats for me from ESPN. But I kept having issues with stats counted twice and sometimes it would pull the woman's team data instead of the men's.</a:t>
            </a:r>
          </a:p>
          <a:p>
            <a:r>
              <a:rPr lang="en-US" sz="2400" dirty="0"/>
              <a:t>I ended up pulling most the data from this year by hand and am still adding the games stats from the march madness tourney as the games are played.</a:t>
            </a:r>
          </a:p>
          <a:p>
            <a:endParaRPr lang="en-US" dirty="0"/>
          </a:p>
        </p:txBody>
      </p:sp>
    </p:spTree>
    <p:extLst>
      <p:ext uri="{BB962C8B-B14F-4D97-AF65-F5344CB8AC3E}">
        <p14:creationId xmlns:p14="http://schemas.microsoft.com/office/powerpoint/2010/main" val="10118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a:t>
            </a:r>
          </a:p>
        </p:txBody>
      </p:sp>
      <p:sp>
        <p:nvSpPr>
          <p:cNvPr id="3" name="Content Placeholder 2"/>
          <p:cNvSpPr>
            <a:spLocks noGrp="1"/>
          </p:cNvSpPr>
          <p:nvPr>
            <p:ph idx="1"/>
          </p:nvPr>
        </p:nvSpPr>
        <p:spPr/>
        <p:txBody>
          <a:bodyPr>
            <a:normAutofit/>
          </a:bodyPr>
          <a:lstStyle/>
          <a:p>
            <a:r>
              <a:rPr lang="en-US" sz="2000" dirty="0"/>
              <a:t>Storing the </a:t>
            </a:r>
            <a:r>
              <a:rPr lang="en-US" sz="2000"/>
              <a:t>data:</a:t>
            </a:r>
            <a:endParaRPr lang="en-US" sz="2000" dirty="0"/>
          </a:p>
          <a:p>
            <a:r>
              <a:rPr lang="en-US" sz="2000" dirty="0"/>
              <a:t>For storing the data I originally planned on using </a:t>
            </a:r>
            <a:r>
              <a:rPr lang="en-US" sz="2000" dirty="0" err="1"/>
              <a:t>phpmyadmin</a:t>
            </a:r>
            <a:r>
              <a:rPr lang="en-US" sz="2000" dirty="0"/>
              <a:t> but it turns out we could not run our python scripts on the OSU servers so we are now hosting the data in AWS</a:t>
            </a:r>
          </a:p>
          <a:p>
            <a:r>
              <a:rPr lang="en-US" sz="2000" dirty="0"/>
              <a:t>This was actually a lot easier then </a:t>
            </a:r>
            <a:r>
              <a:rPr lang="en-US" sz="2000" dirty="0" err="1"/>
              <a:t>phpmyadmin</a:t>
            </a:r>
            <a:r>
              <a:rPr lang="en-US" sz="2000" dirty="0"/>
              <a:t> and has a lot more flexibility. The downside is that on the free version of AWS it takes awhile to run the python scripts because its running through so much data.</a:t>
            </a:r>
          </a:p>
          <a:p>
            <a:endParaRPr lang="en-US" dirty="0"/>
          </a:p>
        </p:txBody>
      </p:sp>
    </p:spTree>
    <p:extLst>
      <p:ext uri="{BB962C8B-B14F-4D97-AF65-F5344CB8AC3E}">
        <p14:creationId xmlns:p14="http://schemas.microsoft.com/office/powerpoint/2010/main" val="110582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overview</a:t>
            </a:r>
          </a:p>
        </p:txBody>
      </p:sp>
      <p:sp>
        <p:nvSpPr>
          <p:cNvPr id="3" name="Content Placeholder 2"/>
          <p:cNvSpPr>
            <a:spLocks noGrp="1"/>
          </p:cNvSpPr>
          <p:nvPr>
            <p:ph idx="1"/>
          </p:nvPr>
        </p:nvSpPr>
        <p:spPr/>
        <p:txBody>
          <a:bodyPr/>
          <a:lstStyle/>
          <a:p>
            <a:r>
              <a:rPr lang="en-US" dirty="0"/>
              <a:t>Fulfillment of responsibility #1</a:t>
            </a:r>
          </a:p>
          <a:p>
            <a:r>
              <a:rPr lang="en-US" dirty="0"/>
              <a:t>Fulfillment of responsibility #2</a:t>
            </a:r>
          </a:p>
          <a:p>
            <a:r>
              <a:rPr lang="en-US" dirty="0"/>
              <a:t>Revision of documents for OneNote hosting</a:t>
            </a:r>
          </a:p>
          <a:p>
            <a:r>
              <a:rPr lang="en-US" dirty="0"/>
              <a:t>Writing progress report</a:t>
            </a:r>
          </a:p>
          <a:p>
            <a:r>
              <a:rPr lang="en-US" dirty="0"/>
              <a:t>Writing these slides</a:t>
            </a:r>
          </a:p>
          <a:p>
            <a:r>
              <a:rPr lang="en-US" dirty="0"/>
              <a:t>Voice-over demonstration (this presentation)</a:t>
            </a:r>
          </a:p>
          <a:p>
            <a:r>
              <a:rPr lang="en-US" dirty="0"/>
              <a:t>Team captain responsibilities</a:t>
            </a:r>
          </a:p>
          <a:p>
            <a:pPr lvl="1"/>
            <a:r>
              <a:rPr lang="en-US" sz="1800" dirty="0"/>
              <a:t>Uploading documents to OneNote</a:t>
            </a:r>
          </a:p>
          <a:p>
            <a:pPr lvl="1"/>
            <a:r>
              <a:rPr lang="en-US" sz="1800" dirty="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work</a:t>
            </a:r>
          </a:p>
        </p:txBody>
      </p:sp>
      <p:sp>
        <p:nvSpPr>
          <p:cNvPr id="3" name="Content Placeholder 2"/>
          <p:cNvSpPr>
            <a:spLocks noGrp="1"/>
          </p:cNvSpPr>
          <p:nvPr>
            <p:ph idx="1"/>
          </p:nvPr>
        </p:nvSpPr>
        <p:spPr/>
        <p:txBody>
          <a:bodyPr>
            <a:normAutofit/>
          </a:bodyPr>
          <a:lstStyle/>
          <a:p>
            <a:r>
              <a:rPr lang="en-US" sz="2400" dirty="0"/>
              <a:t>I helped George write and come up with the machine learning script by giving him examples and helping him come up with strategies on what stats to weigh more heavily.</a:t>
            </a:r>
          </a:p>
          <a:p>
            <a:r>
              <a:rPr lang="en-US" sz="2400" dirty="0"/>
              <a:t>I found a handy python script that generated our bracket for us by feeding it the teams, seeds, and picture of the bracket. </a:t>
            </a:r>
          </a:p>
        </p:txBody>
      </p:sp>
    </p:spTree>
    <p:extLst>
      <p:ext uri="{BB962C8B-B14F-4D97-AF65-F5344CB8AC3E}">
        <p14:creationId xmlns:p14="http://schemas.microsoft.com/office/powerpoint/2010/main" val="1618737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Improvements</a:t>
            </a:r>
          </a:p>
        </p:txBody>
      </p:sp>
      <p:sp>
        <p:nvSpPr>
          <p:cNvPr id="3" name="Content Placeholder 2"/>
          <p:cNvSpPr>
            <a:spLocks noGrp="1"/>
          </p:cNvSpPr>
          <p:nvPr>
            <p:ph idx="1"/>
          </p:nvPr>
        </p:nvSpPr>
        <p:spPr/>
        <p:txBody>
          <a:bodyPr>
            <a:normAutofit/>
          </a:bodyPr>
          <a:lstStyle/>
          <a:p>
            <a:r>
              <a:rPr lang="en-US" sz="2000" dirty="0"/>
              <a:t>I was planning on adding games stats as they are played to see if they would accurately predict the next round of games based on the last round and season data.</a:t>
            </a:r>
          </a:p>
          <a:p>
            <a:r>
              <a:rPr lang="en-US" sz="2000" dirty="0"/>
              <a:t>I also wanted to try and see what combination of weights on stats would have given me the correct outcome of the whole tournament. In other words what did I need to change for it to produce a perfect bracket.</a:t>
            </a:r>
          </a:p>
          <a:p>
            <a:r>
              <a:rPr lang="en-US" sz="2000" dirty="0"/>
              <a:t>I would also like to get the runtime of the scripts down to below a minute because as of now they take a little over two minutes to run and output the results.</a:t>
            </a:r>
          </a:p>
        </p:txBody>
      </p:sp>
    </p:spTree>
    <p:extLst>
      <p:ext uri="{BB962C8B-B14F-4D97-AF65-F5344CB8AC3E}">
        <p14:creationId xmlns:p14="http://schemas.microsoft.com/office/powerpoint/2010/main" val="315385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Jake needs to do to complete this project + course</a:t>
            </a:r>
          </a:p>
        </p:txBody>
      </p:sp>
      <p:sp>
        <p:nvSpPr>
          <p:cNvPr id="3" name="Content Placeholder 2"/>
          <p:cNvSpPr>
            <a:spLocks noGrp="1"/>
          </p:cNvSpPr>
          <p:nvPr>
            <p:ph idx="1"/>
          </p:nvPr>
        </p:nvSpPr>
        <p:spPr/>
        <p:txBody>
          <a:bodyPr/>
          <a:lstStyle/>
          <a:p>
            <a:r>
              <a:rPr lang="en-US" dirty="0"/>
              <a:t>All responsibilities done</a:t>
            </a:r>
          </a:p>
          <a:p>
            <a:r>
              <a:rPr lang="en-US" dirty="0"/>
              <a:t>Revise poster that Alex submitted</a:t>
            </a:r>
          </a:p>
          <a:p>
            <a:r>
              <a:rPr lang="en-US" dirty="0"/>
              <a:t>Polish code – scripts and stats</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43123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a:t>In abstract: </a:t>
            </a:r>
          </a:p>
          <a:p>
            <a:pPr lvl="1"/>
            <a:r>
              <a:rPr lang="en-US" sz="2100" dirty="0"/>
              <a:t>Hosting of web page, </a:t>
            </a:r>
            <a:r>
              <a:rPr lang="en-US" sz="2100" b="1" dirty="0"/>
              <a:t>development of basic Graphical User Interface (GUI) for project to help users navigate through page</a:t>
            </a:r>
          </a:p>
          <a:p>
            <a:pPr lvl="1"/>
            <a:r>
              <a:rPr lang="en-US" sz="2100" dirty="0"/>
              <a:t>This bolded sentence was how my first responsibility was described in our Technology Review document, drafted in Fall Term </a:t>
            </a:r>
          </a:p>
          <a:p>
            <a:r>
              <a:rPr lang="en-US" sz="2100" dirty="0"/>
              <a:t>Specifically: </a:t>
            </a:r>
          </a:p>
          <a:p>
            <a:pPr lvl="1"/>
            <a:r>
              <a:rPr lang="en-US" sz="2100" dirty="0"/>
              <a:t>Host website on my </a:t>
            </a:r>
            <a:r>
              <a:rPr lang="en-US" sz="2100" dirty="0" err="1"/>
              <a:t>public_html</a:t>
            </a:r>
            <a:r>
              <a:rPr lang="en-US" sz="2100" dirty="0"/>
              <a:t> branch of the ENGR server</a:t>
            </a:r>
          </a:p>
          <a:p>
            <a:pPr lvl="1"/>
            <a:r>
              <a:rPr lang="en-US" sz="2100" dirty="0"/>
              <a:t>Produce HTML: Title of page, Links to other parts of page at top of page using </a:t>
            </a:r>
            <a:r>
              <a:rPr lang="en-US" sz="2100" dirty="0" err="1"/>
              <a:t>divs</a:t>
            </a:r>
            <a:r>
              <a:rPr lang="en-US" sz="2100" dirty="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 (continued)</a:t>
            </a:r>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details on how to operate the module. The Module subcomponent consists of a link to the Machine Learning module developed by </a:t>
            </a:r>
            <a:r>
              <a:rPr lang="en-US" sz="1700" dirty="0" err="1"/>
              <a:t>Chongxian</a:t>
            </a:r>
            <a:r>
              <a:rPr lang="en-US" sz="1700" dirty="0"/>
              <a:t>.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1444</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Winter Term Progress Report – Alex Hoffer</vt:lpstr>
      <vt:lpstr>Term overview</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Purpose Page </vt:lpstr>
      <vt:lpstr>Responsibility #2: Screenshot, About Page</vt:lpstr>
      <vt:lpstr>Responsibility #2: Demonstration</vt:lpstr>
      <vt:lpstr>Responsibility #3</vt:lpstr>
      <vt:lpstr>What Alex needs to do to complete this project + course</vt:lpstr>
      <vt:lpstr>Jake Term overview</vt:lpstr>
      <vt:lpstr>Jake’s Responsibility #1 </vt:lpstr>
      <vt:lpstr>Responsibility #1</vt:lpstr>
      <vt:lpstr>Responsibility #2</vt:lpstr>
      <vt:lpstr>Other work</vt:lpstr>
      <vt:lpstr>Possible Improvements</vt:lpstr>
      <vt:lpstr>What Jake needs to do to complete this project +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jake smith</cp:lastModifiedBy>
  <cp:revision>21</cp:revision>
  <dcterms:created xsi:type="dcterms:W3CDTF">2017-02-14T23:11:05Z</dcterms:created>
  <dcterms:modified xsi:type="dcterms:W3CDTF">2017-03-20T21:24:04Z</dcterms:modified>
</cp:coreProperties>
</file>