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5" r:id="rId3"/>
    <p:sldId id="280" r:id="rId4"/>
    <p:sldId id="277" r:id="rId5"/>
    <p:sldId id="278" r:id="rId6"/>
    <p:sldId id="279" r:id="rId7"/>
    <p:sldId id="273" r:id="rId8"/>
    <p:sldId id="276" r:id="rId9"/>
    <p:sldId id="281" r:id="rId10"/>
    <p:sldId id="282" r:id="rId11"/>
    <p:sldId id="283" r:id="rId12"/>
    <p:sldId id="284" r:id="rId13"/>
    <p:sldId id="27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2671-267A-1147-8AC4-B0464A01763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CD9F-4D4B-9440-A71E-69B233501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14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20DA-F7BC-453F-ACFA-C5AEC466A7CF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73528"/>
            <a:ext cx="7766936" cy="1646302"/>
          </a:xfrm>
        </p:spPr>
        <p:txBody>
          <a:bodyPr/>
          <a:lstStyle/>
          <a:p>
            <a:r>
              <a:rPr lang="en-US" sz="4400" dirty="0"/>
              <a:t>Spring Term Progress 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CS463</a:t>
            </a:r>
          </a:p>
          <a:p>
            <a:r>
              <a:rPr lang="en-US" dirty="0"/>
              <a:t>Group: Stat Champs</a:t>
            </a:r>
          </a:p>
          <a:p>
            <a:r>
              <a:rPr lang="en-US" dirty="0"/>
              <a:t>Project: Machine Learn Your Way to March Madness Glory</a:t>
            </a:r>
          </a:p>
        </p:txBody>
      </p:sp>
    </p:spTree>
    <p:extLst>
      <p:ext uri="{BB962C8B-B14F-4D97-AF65-F5344CB8AC3E}">
        <p14:creationId xmlns:p14="http://schemas.microsoft.com/office/powerpoint/2010/main" val="195474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cool piece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/>
              <a:t> # Iterating through every </a:t>
            </a:r>
            <a:r>
              <a:rPr lang="en-US" sz="1500" dirty="0" err="1"/>
              <a:t>boxscore</a:t>
            </a:r>
            <a:r>
              <a:rPr lang="en-US" sz="1500" dirty="0"/>
              <a:t> </a:t>
            </a:r>
            <a:r>
              <a:rPr lang="en-US" sz="1500" dirty="0" err="1"/>
              <a:t>url</a:t>
            </a:r>
            <a:r>
              <a:rPr lang="en-US" sz="1500" dirty="0"/>
              <a:t>, fetching the data via creating Game objects</a:t>
            </a:r>
          </a:p>
          <a:p>
            <a:pPr marL="0" indent="0">
              <a:buNone/>
            </a:pPr>
            <a:r>
              <a:rPr lang="en-US" sz="1500" dirty="0"/>
              <a:t>            for </a:t>
            </a:r>
            <a:r>
              <a:rPr lang="en-US" sz="1500" dirty="0" err="1"/>
              <a:t>url</a:t>
            </a:r>
            <a:r>
              <a:rPr lang="en-US" sz="1500" dirty="0"/>
              <a:t> in links:</a:t>
            </a:r>
          </a:p>
          <a:p>
            <a:pPr marL="0" indent="0">
              <a:buNone/>
            </a:pPr>
            <a:r>
              <a:rPr lang="en-US" sz="1500" dirty="0"/>
              <a:t>                </a:t>
            </a:r>
            <a:r>
              <a:rPr lang="en-US" sz="1500" dirty="0" err="1"/>
              <a:t>game_id</a:t>
            </a:r>
            <a:r>
              <a:rPr lang="en-US" sz="1500" dirty="0"/>
              <a:t> = </a:t>
            </a:r>
            <a:r>
              <a:rPr lang="en-US" sz="1500" dirty="0" err="1"/>
              <a:t>url.split</a:t>
            </a:r>
            <a:r>
              <a:rPr lang="en-US" sz="1500" dirty="0"/>
              <a:t>("=")[-1]</a:t>
            </a:r>
          </a:p>
          <a:p>
            <a:pPr marL="0" indent="0">
              <a:buNone/>
            </a:pPr>
            <a:r>
              <a:rPr lang="en-US" sz="1500" dirty="0"/>
              <a:t>                if </a:t>
            </a:r>
            <a:r>
              <a:rPr lang="en-US" sz="1500" dirty="0" err="1"/>
              <a:t>status_dict</a:t>
            </a:r>
            <a:r>
              <a:rPr lang="en-US" sz="1500" dirty="0"/>
              <a:t>[</a:t>
            </a:r>
            <a:r>
              <a:rPr lang="en-US" sz="1500" dirty="0" err="1"/>
              <a:t>game_id</a:t>
            </a:r>
            <a:r>
              <a:rPr lang="en-US" sz="1500" dirty="0"/>
              <a:t>] == 'Postponed' or </a:t>
            </a:r>
            <a:r>
              <a:rPr lang="en-US" sz="1500" dirty="0" err="1"/>
              <a:t>status_dict</a:t>
            </a:r>
            <a:r>
              <a:rPr lang="en-US" sz="1500" dirty="0"/>
              <a:t>[</a:t>
            </a:r>
            <a:r>
              <a:rPr lang="en-US" sz="1500" dirty="0" err="1"/>
              <a:t>game_id</a:t>
            </a:r>
            <a:r>
              <a:rPr lang="en-US" sz="1500" dirty="0"/>
              <a:t>] == 'Cancelled':</a:t>
            </a:r>
          </a:p>
          <a:p>
            <a:pPr marL="0" indent="0">
              <a:buNone/>
            </a:pPr>
            <a:r>
              <a:rPr lang="en-US" sz="1500" dirty="0"/>
              <a:t>                    print "No Final Score for %s" % </a:t>
            </a:r>
            <a:r>
              <a:rPr lang="en-US" sz="1500" dirty="0" err="1"/>
              <a:t>url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     continue</a:t>
            </a:r>
          </a:p>
          <a:p>
            <a:pPr marL="0" indent="0">
              <a:buNone/>
            </a:pPr>
            <a:r>
              <a:rPr lang="en-US" sz="1500" dirty="0"/>
              <a:t>                else:</a:t>
            </a:r>
          </a:p>
          <a:p>
            <a:pPr marL="0" indent="0">
              <a:buNone/>
            </a:pPr>
            <a:r>
              <a:rPr lang="en-US" sz="1500" dirty="0"/>
              <a:t>                    # Making a small </a:t>
            </a:r>
            <a:r>
              <a:rPr lang="en-US" sz="1500" dirty="0" err="1"/>
              <a:t>dataframe</a:t>
            </a:r>
            <a:r>
              <a:rPr lang="en-US" sz="1500" dirty="0"/>
              <a:t> that contains tourney-specific information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tourney_col</a:t>
            </a:r>
            <a:r>
              <a:rPr lang="en-US" sz="1500" dirty="0"/>
              <a:t> = ['Tournament', 'Round', '</a:t>
            </a:r>
            <a:r>
              <a:rPr lang="en-US" sz="1500" dirty="0" err="1"/>
              <a:t>Away_Seed</a:t>
            </a:r>
            <a:r>
              <a:rPr lang="en-US" sz="1500" dirty="0"/>
              <a:t>', '</a:t>
            </a:r>
            <a:r>
              <a:rPr lang="en-US" sz="1500" dirty="0" err="1"/>
              <a:t>Home_Seed</a:t>
            </a:r>
            <a:r>
              <a:rPr lang="en-US" sz="1500" dirty="0"/>
              <a:t>']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ncaa</a:t>
            </a:r>
            <a:r>
              <a:rPr lang="en-US" sz="1500" dirty="0"/>
              <a:t> = False</a:t>
            </a:r>
          </a:p>
          <a:p>
            <a:pPr marL="0" indent="0">
              <a:buNone/>
            </a:pPr>
            <a:r>
              <a:rPr lang="en-US" sz="1500" dirty="0"/>
              <a:t>                    data = </a:t>
            </a:r>
            <a:r>
              <a:rPr lang="en-US" sz="1500" dirty="0" err="1"/>
              <a:t>np.array</a:t>
            </a:r>
            <a:r>
              <a:rPr lang="en-US" sz="1500" dirty="0"/>
              <a:t>([</a:t>
            </a:r>
            <a:r>
              <a:rPr lang="en-US" sz="1500" dirty="0" err="1"/>
              <a:t>np.repeat</a:t>
            </a:r>
            <a:r>
              <a:rPr lang="en-US" sz="1500" dirty="0"/>
              <a:t>(np.nan,4)])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tourney_df</a:t>
            </a:r>
            <a:r>
              <a:rPr lang="en-US" sz="1500" dirty="0"/>
              <a:t> = </a:t>
            </a:r>
            <a:r>
              <a:rPr lang="en-US" sz="1500" dirty="0" err="1"/>
              <a:t>pd.DataFrame</a:t>
            </a:r>
            <a:r>
              <a:rPr lang="en-US" sz="1500" dirty="0"/>
              <a:t>(data, columns=</a:t>
            </a:r>
            <a:r>
              <a:rPr lang="en-US" sz="1500" dirty="0" err="1"/>
              <a:t>tourney_col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dirty="0"/>
              <a:t>	This code iterates through ESPN’s </a:t>
            </a:r>
            <a:r>
              <a:rPr lang="en-US" dirty="0" err="1"/>
              <a:t>boxscore’s</a:t>
            </a:r>
            <a:r>
              <a:rPr lang="en-US" dirty="0"/>
              <a:t> and records the data. First it checks to make sure the game was played then it records a couple specific stats for the tourney.</a:t>
            </a:r>
          </a:p>
        </p:txBody>
      </p:sp>
    </p:spTree>
    <p:extLst>
      <p:ext uri="{BB962C8B-B14F-4D97-AF65-F5344CB8AC3E}">
        <p14:creationId xmlns:p14="http://schemas.microsoft.com/office/powerpoint/2010/main" val="104307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smtClean="0"/>
              <a:t>Chongxian </a:t>
            </a:r>
            <a:r>
              <a:rPr lang="en-US" dirty="0" smtClean="0"/>
              <a:t>Is </a:t>
            </a:r>
            <a:r>
              <a:rPr lang="en-US" dirty="0"/>
              <a:t>On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</a:t>
            </a:r>
            <a:r>
              <a:rPr lang="en-US" dirty="0" err="1" smtClean="0"/>
              <a:t>Chongxian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requirements were fulfilled as of last term</a:t>
            </a:r>
          </a:p>
          <a:p>
            <a:r>
              <a:rPr lang="en-US" dirty="0"/>
              <a:t>Still could add more </a:t>
            </a:r>
            <a:r>
              <a:rPr lang="en-US" dirty="0" err="1" smtClean="0"/>
              <a:t>algorithmns</a:t>
            </a:r>
            <a:r>
              <a:rPr lang="en-US" dirty="0"/>
              <a:t> </a:t>
            </a:r>
            <a:r>
              <a:rPr lang="en-US" dirty="0" smtClean="0"/>
              <a:t>and potentially upgrade AWS. </a:t>
            </a:r>
          </a:p>
          <a:p>
            <a:r>
              <a:rPr lang="en-US" dirty="0" smtClean="0"/>
              <a:t>Could try to make the algorithms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Chongxian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one </a:t>
            </a:r>
            <a:r>
              <a:rPr lang="en-US" dirty="0"/>
              <a:t>of our team members have taken Machine Learning classes before, I have to explore about it. In the beginning we don't even know what language to use or </a:t>
            </a:r>
            <a:r>
              <a:rPr lang="en-US" dirty="0" smtClean="0"/>
              <a:t>what </a:t>
            </a:r>
            <a:r>
              <a:rPr lang="en-US" dirty="0"/>
              <a:t>library to start with. Our TA </a:t>
            </a:r>
            <a:r>
              <a:rPr lang="en-US" dirty="0" err="1"/>
              <a:t>Xinze</a:t>
            </a:r>
            <a:r>
              <a:rPr lang="en-US" dirty="0"/>
              <a:t> Guan got us started with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smtClean="0"/>
              <a:t>library in </a:t>
            </a:r>
            <a:r>
              <a:rPr lang="en-US" dirty="0"/>
              <a:t>Python.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found that OSU server doesn't run Python script. Then I moved to Amazon Web Service (AWS). But the AWS free machine has too </a:t>
            </a:r>
            <a:r>
              <a:rPr lang="en-US" dirty="0" smtClean="0"/>
              <a:t>small </a:t>
            </a:r>
            <a:r>
              <a:rPr lang="en-US" dirty="0"/>
              <a:t>memory so I spend a while figuring out how to install all the required Python environments for our project. </a:t>
            </a:r>
            <a:endParaRPr lang="en-US" dirty="0" smtClean="0"/>
          </a:p>
          <a:p>
            <a:r>
              <a:rPr lang="en-US" dirty="0" smtClean="0"/>
              <a:t>Visualizing </a:t>
            </a:r>
            <a:r>
              <a:rPr lang="en-US" dirty="0"/>
              <a:t>our results also met </a:t>
            </a:r>
            <a:r>
              <a:rPr lang="en-US" dirty="0" smtClean="0"/>
              <a:t>difficulty </a:t>
            </a:r>
            <a:r>
              <a:rPr lang="en-US" dirty="0"/>
              <a:t>on AWS since there is no monitor part on AWS server, it purely is a computing machine. Thus PIL in Python got some trouble. After troubleshooting I finally figure it out and our module is successfully ran on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6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demonstration and 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Materials we will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741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recap of project purpose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Background: Machine learning is used by Biochemistry/Biophysics.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Purpose: Our client, Dr. Victor Hsu, is a professor in the Biochemistry and Biophysics department at OSU who recognized that his students should understand machine learning in order to prepare them for their careers.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opportunity for them to learn it, hard to learn it from its application to BC/BP.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Produce an online module where BC/BP students could learn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Idea: User chooses machine learning algorithm and college basketball statistics to train a model on, can observe how differences in statistics and algorithm choice influence a March Madness bracket that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0232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Alex Is On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Alex’s requirements fulfilled as of last term</a:t>
            </a:r>
          </a:p>
          <a:p>
            <a:r>
              <a:rPr lang="en-US" dirty="0"/>
              <a:t>Still could make generated brackets look nicer, but changes won’t be in the product presented at Expo</a:t>
            </a:r>
          </a:p>
        </p:txBody>
      </p:sp>
    </p:spTree>
    <p:extLst>
      <p:ext uri="{BB962C8B-B14F-4D97-AF65-F5344CB8AC3E}">
        <p14:creationId xmlns:p14="http://schemas.microsoft.com/office/powerpoint/2010/main" val="71587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Alex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difficulties. Solution: tutorials, bootstrapping</a:t>
            </a:r>
          </a:p>
          <a:p>
            <a:r>
              <a:rPr lang="en-US" dirty="0"/>
              <a:t>Cross-compatibility among browsers (action item)</a:t>
            </a:r>
          </a:p>
          <a:p>
            <a:r>
              <a:rPr lang="en-US" dirty="0"/>
              <a:t>Group issue: Oregon State server does not support embedded Python, looked to AWS as solution</a:t>
            </a:r>
          </a:p>
        </p:txBody>
      </p:sp>
    </p:spTree>
    <p:extLst>
      <p:ext uri="{BB962C8B-B14F-4D97-AF65-F5344CB8AC3E}">
        <p14:creationId xmlns:p14="http://schemas.microsoft.com/office/powerpoint/2010/main" val="21502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cool piece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class=”col−lg−4 text−center”&gt; 2 &lt;</a:t>
            </a:r>
            <a:r>
              <a:rPr lang="en-US" dirty="0" err="1"/>
              <a:t>i</a:t>
            </a:r>
            <a:r>
              <a:rPr lang="en-US" dirty="0"/>
              <a:t> class=”fa fa−envelope−o fa−3x </a:t>
            </a:r>
            <a:r>
              <a:rPr lang="en-US" dirty="0" err="1"/>
              <a:t>sr</a:t>
            </a:r>
            <a:r>
              <a:rPr lang="en-US" dirty="0"/>
              <a:t>−contact”&gt;&lt;/</a:t>
            </a:r>
            <a:r>
              <a:rPr lang="en-US" dirty="0" err="1"/>
              <a:t>i</a:t>
            </a:r>
            <a:r>
              <a:rPr lang="en-US" dirty="0"/>
              <a:t>&gt; 3 &lt;p&gt;&lt;a </a:t>
            </a:r>
            <a:r>
              <a:rPr lang="en-US" dirty="0" err="1"/>
              <a:t>href</a:t>
            </a:r>
            <a:r>
              <a:rPr lang="en-US" dirty="0"/>
              <a:t>=”mailto : </a:t>
            </a:r>
            <a:r>
              <a:rPr lang="en-US" dirty="0" err="1"/>
              <a:t>hoffera@oregonstate</a:t>
            </a:r>
            <a:r>
              <a:rPr lang="en-US" dirty="0"/>
              <a:t> .</a:t>
            </a:r>
            <a:r>
              <a:rPr lang="en-US" dirty="0" err="1"/>
              <a:t>edu</a:t>
            </a:r>
            <a:r>
              <a:rPr lang="en-US" dirty="0"/>
              <a:t>”&gt;Contact Alex Hoffer&lt;/a&gt;&lt;/p&gt; 4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HTML code that utilizes CSS and JavaScript to show a “Mail” button that the user clicks on to send me an email if the user has a question about the project. A picture of this in action is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6851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screenshot: “About the Developers”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29782" cy="45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code of Alex’s requirements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11402"/>
              </p:ext>
            </p:extLst>
          </p:nvPr>
        </p:nvGraphicFramePr>
        <p:xfrm>
          <a:off x="2881313" y="2889250"/>
          <a:ext cx="5381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2442240" imgH="387000" progId="Package">
                  <p:embed/>
                </p:oleObj>
              </mc:Choice>
              <mc:Fallback>
                <p:oleObj name="Packager Shell Object" showAsIcon="1" r:id="rId3" imgW="244224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1313" y="2889250"/>
                        <a:ext cx="538162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5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Jake Is On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Jake’s requirements were fulfilled as of last term</a:t>
            </a:r>
          </a:p>
          <a:p>
            <a:r>
              <a:rPr lang="en-US" dirty="0"/>
              <a:t>Still could add more data from this years tournament to see how it affects the outcomes.</a:t>
            </a:r>
          </a:p>
        </p:txBody>
      </p:sp>
    </p:spTree>
    <p:extLst>
      <p:ext uri="{BB962C8B-B14F-4D97-AF65-F5344CB8AC3E}">
        <p14:creationId xmlns:p14="http://schemas.microsoft.com/office/powerpoint/2010/main" val="398013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Jake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didn’t include this years data so I had to manually pull the data</a:t>
            </a:r>
          </a:p>
          <a:p>
            <a:r>
              <a:rPr lang="en-US" dirty="0"/>
              <a:t>Had difficulties with python scripts for scraping data as it would produce a lot of duplicates</a:t>
            </a:r>
          </a:p>
          <a:p>
            <a:r>
              <a:rPr lang="en-US" dirty="0"/>
              <a:t>Group issue: Free version of AWS is slow with large amounts of data so scripts take a long time to run.</a:t>
            </a:r>
          </a:p>
        </p:txBody>
      </p:sp>
    </p:spTree>
    <p:extLst>
      <p:ext uri="{BB962C8B-B14F-4D97-AF65-F5344CB8AC3E}">
        <p14:creationId xmlns:p14="http://schemas.microsoft.com/office/powerpoint/2010/main" val="39419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688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Trebuchet MS</vt:lpstr>
      <vt:lpstr>Wingdings 3</vt:lpstr>
      <vt:lpstr>Arial</vt:lpstr>
      <vt:lpstr>Facet</vt:lpstr>
      <vt:lpstr>Packager Shell Object</vt:lpstr>
      <vt:lpstr>Spring Term Progress Report </vt:lpstr>
      <vt:lpstr>Brief recap of project purpose and goals</vt:lpstr>
      <vt:lpstr>Where Alex Is On the Project</vt:lpstr>
      <vt:lpstr>Problems Alex Encountered</vt:lpstr>
      <vt:lpstr>Example of a cool piece of code</vt:lpstr>
      <vt:lpstr>Sample screenshot: “About the Developers” page.</vt:lpstr>
      <vt:lpstr>Walkthrough of code of Alex’s requirements</vt:lpstr>
      <vt:lpstr>Where Jake Is On the Project</vt:lpstr>
      <vt:lpstr>Problems Jake Encountered</vt:lpstr>
      <vt:lpstr>Example of a cool piece of code</vt:lpstr>
      <vt:lpstr>Where Chongxian Is On the Project</vt:lpstr>
      <vt:lpstr>Problems Chongxian Encountered</vt:lpstr>
      <vt:lpstr>Project demonstration and code walkthrough</vt:lpstr>
      <vt:lpstr>Expo Pitch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– Alex Hoffer</dc:title>
  <dc:creator>Hoffer, Alex Daniel</dc:creator>
  <cp:lastModifiedBy>Chen, Chongxian</cp:lastModifiedBy>
  <cp:revision>31</cp:revision>
  <dcterms:created xsi:type="dcterms:W3CDTF">2017-02-14T23:11:05Z</dcterms:created>
  <dcterms:modified xsi:type="dcterms:W3CDTF">2017-05-15T21:16:23Z</dcterms:modified>
</cp:coreProperties>
</file>