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3" r:id="rId4"/>
  </p:sldMasterIdLst>
  <p:notesMasterIdLst>
    <p:notesMasterId r:id="rId43"/>
  </p:notesMasterIdLst>
  <p:handoutMasterIdLst>
    <p:handoutMasterId r:id="rId44"/>
  </p:handoutMasterIdLst>
  <p:sldIdLst>
    <p:sldId id="257" r:id="rId5"/>
    <p:sldId id="261" r:id="rId6"/>
    <p:sldId id="271" r:id="rId7"/>
    <p:sldId id="309" r:id="rId8"/>
    <p:sldId id="305" r:id="rId9"/>
    <p:sldId id="279" r:id="rId10"/>
    <p:sldId id="280" r:id="rId11"/>
    <p:sldId id="273" r:id="rId12"/>
    <p:sldId id="298" r:id="rId13"/>
    <p:sldId id="274" r:id="rId14"/>
    <p:sldId id="313" r:id="rId15"/>
    <p:sldId id="314" r:id="rId16"/>
    <p:sldId id="310" r:id="rId17"/>
    <p:sldId id="306" r:id="rId18"/>
    <p:sldId id="272" r:id="rId19"/>
    <p:sldId id="312" r:id="rId20"/>
    <p:sldId id="311" r:id="rId21"/>
    <p:sldId id="287" r:id="rId22"/>
    <p:sldId id="296" r:id="rId23"/>
    <p:sldId id="288" r:id="rId24"/>
    <p:sldId id="297" r:id="rId25"/>
    <p:sldId id="295" r:id="rId26"/>
    <p:sldId id="299" r:id="rId27"/>
    <p:sldId id="300" r:id="rId28"/>
    <p:sldId id="289" r:id="rId29"/>
    <p:sldId id="302" r:id="rId30"/>
    <p:sldId id="308" r:id="rId31"/>
    <p:sldId id="276" r:id="rId32"/>
    <p:sldId id="291" r:id="rId33"/>
    <p:sldId id="292" r:id="rId34"/>
    <p:sldId id="277" r:id="rId35"/>
    <p:sldId id="285" r:id="rId36"/>
    <p:sldId id="278" r:id="rId37"/>
    <p:sldId id="294" r:id="rId38"/>
    <p:sldId id="281" r:id="rId39"/>
    <p:sldId id="304" r:id="rId40"/>
    <p:sldId id="301" r:id="rId41"/>
    <p:sldId id="270" r:id="rId42"/>
  </p:sldIdLst>
  <p:sldSz cx="12192000" cy="6858000"/>
  <p:notesSz cx="9144000" cy="6858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575D"/>
    <a:srgbClr val="2F4486"/>
    <a:srgbClr val="319DBD"/>
    <a:srgbClr val="C34A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EE6D41-7E33-40E0-9609-E1C64257268F}" v="62" dt="2023-02-02T20:07:57.870"/>
    <p1510:client id="{086C20E5-5946-468E-921C-AA2AD52A11C0}" v="28" dt="2023-02-02T19:35:33.443"/>
    <p1510:client id="{12086105-D2D9-44DE-A2A7-75E0CEC9EC24}" v="9" dt="2023-02-02T21:35:44.995"/>
    <p1510:client id="{14F46425-6EA5-4AED-953D-CA787D6DA752}" v="1" dt="2023-02-02T17:43:30.615"/>
    <p1510:client id="{18A9E9F2-17AA-4F17-B276-7C2345321CB2}" v="29" dt="2023-02-02T14:50:20.476"/>
    <p1510:client id="{2D7A65E6-CF3C-4147-BAA8-5E14AA25DA1E}" v="5" dt="2023-02-02T19:09:54.934"/>
    <p1510:client id="{2E578592-C901-430A-BB9E-C10C05DCE531}" v="329" dt="2023-02-02T20:45:02.901"/>
    <p1510:client id="{3BFF17E1-4177-45C0-AF82-C309D9B94952}" v="186" dt="2023-02-02T19:38:50.963"/>
    <p1510:client id="{3CDA870F-B3FE-49EF-ADE2-CB7BF59DB81B}" v="446" dt="2023-02-02T20:53:16.957"/>
    <p1510:client id="{4F5D8D40-1283-4AE6-9FD1-F9437F618091}" v="5" dt="2023-02-02T19:22:41.291"/>
    <p1510:client id="{789175E3-FE9A-4DF7-98AD-944D96500D75}" v="815" dt="2023-02-02T12:45:40.039"/>
    <p1510:client id="{7CC569B9-0172-4F5C-BFDC-28359877362B}" v="25" dt="2023-02-02T19:04:14.502"/>
    <p1510:client id="{83793111-5ABF-4618-8B74-38DAACCE16A6}" v="15" dt="2023-02-02T19:16:41.854"/>
    <p1510:client id="{926D2571-5826-44DC-9701-0940B4C26184}" v="194" dt="2023-02-02T19:50:22.227"/>
    <p1510:client id="{97521166-8FCB-44BC-BB1F-FA34F0DA3B3F}" v="84" dt="2023-02-02T21:33:07.825"/>
    <p1510:client id="{9F310E11-7181-4BFE-9AA6-A178D72DE91A}" v="201" dt="2023-02-02T13:39:44.247"/>
    <p1510:client id="{C67BA92A-19CE-4A00-8478-8EC20618A835}" v="1397" dt="2023-02-02T09:30:52.687"/>
    <p1510:client id="{D444661E-5AC8-4BCD-A92B-37F65ED18D74}" v="43" dt="2023-02-02T19:53:06.239"/>
    <p1510:client id="{D47E025A-D154-4708-AC7B-0EA689E620C0}" v="23" dt="2023-02-02T19:15:58.4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6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assa\AppData\Local\Temp\Temp1_GQ%20(2).zip\GQ\output\2009_predictio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assa\AppData\Local\Temp\Temp1_GQ%20(2).zip\GQ\output\2008_prediction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assa\AppData\Local\Temp\Temp1_GQ%20(2).zip\GQ\output\2010_prediction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assa\AppData\Local\Temp\Temp1_GQ%20(2).zip\GQ\output\2018_prediction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sz="1800" b="0" i="0" baseline="0">
                <a:effectLst/>
              </a:rPr>
              <a:t>Historical Volatility Prediction 2009</a:t>
            </a:r>
            <a:endParaRPr lang="fr-FR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2009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Sheet1!$A$2:$A$193</c:f>
              <c:numCache>
                <c:formatCode>m/d/yyyy</c:formatCode>
                <c:ptCount val="192"/>
                <c:pt idx="0">
                  <c:v>39875</c:v>
                </c:pt>
                <c:pt idx="1">
                  <c:v>39876</c:v>
                </c:pt>
                <c:pt idx="2">
                  <c:v>39877</c:v>
                </c:pt>
                <c:pt idx="3">
                  <c:v>39878</c:v>
                </c:pt>
                <c:pt idx="4">
                  <c:v>39881</c:v>
                </c:pt>
                <c:pt idx="5">
                  <c:v>39882</c:v>
                </c:pt>
                <c:pt idx="6">
                  <c:v>39883</c:v>
                </c:pt>
                <c:pt idx="7">
                  <c:v>39884</c:v>
                </c:pt>
                <c:pt idx="8">
                  <c:v>39885</c:v>
                </c:pt>
                <c:pt idx="9">
                  <c:v>39888</c:v>
                </c:pt>
                <c:pt idx="10">
                  <c:v>39889</c:v>
                </c:pt>
                <c:pt idx="11">
                  <c:v>39890</c:v>
                </c:pt>
                <c:pt idx="12">
                  <c:v>39891</c:v>
                </c:pt>
                <c:pt idx="13">
                  <c:v>39892</c:v>
                </c:pt>
                <c:pt idx="14">
                  <c:v>39895</c:v>
                </c:pt>
                <c:pt idx="15">
                  <c:v>39896</c:v>
                </c:pt>
                <c:pt idx="16">
                  <c:v>39897</c:v>
                </c:pt>
                <c:pt idx="17">
                  <c:v>39898</c:v>
                </c:pt>
                <c:pt idx="18">
                  <c:v>39899</c:v>
                </c:pt>
                <c:pt idx="19">
                  <c:v>39902</c:v>
                </c:pt>
                <c:pt idx="20">
                  <c:v>39903</c:v>
                </c:pt>
                <c:pt idx="21">
                  <c:v>39904</c:v>
                </c:pt>
                <c:pt idx="22">
                  <c:v>39905</c:v>
                </c:pt>
                <c:pt idx="23">
                  <c:v>39906</c:v>
                </c:pt>
                <c:pt idx="24">
                  <c:v>39909</c:v>
                </c:pt>
                <c:pt idx="25">
                  <c:v>39910</c:v>
                </c:pt>
                <c:pt idx="26">
                  <c:v>39911</c:v>
                </c:pt>
                <c:pt idx="27">
                  <c:v>39912</c:v>
                </c:pt>
                <c:pt idx="28">
                  <c:v>39916</c:v>
                </c:pt>
                <c:pt idx="29">
                  <c:v>39917</c:v>
                </c:pt>
                <c:pt idx="30">
                  <c:v>39918</c:v>
                </c:pt>
                <c:pt idx="31">
                  <c:v>39919</c:v>
                </c:pt>
                <c:pt idx="32">
                  <c:v>39920</c:v>
                </c:pt>
                <c:pt idx="33">
                  <c:v>39923</c:v>
                </c:pt>
                <c:pt idx="34">
                  <c:v>39924</c:v>
                </c:pt>
                <c:pt idx="35">
                  <c:v>39925</c:v>
                </c:pt>
                <c:pt idx="36">
                  <c:v>39926</c:v>
                </c:pt>
                <c:pt idx="37">
                  <c:v>39927</c:v>
                </c:pt>
                <c:pt idx="38">
                  <c:v>39930</c:v>
                </c:pt>
                <c:pt idx="39">
                  <c:v>39931</c:v>
                </c:pt>
                <c:pt idx="40">
                  <c:v>39932</c:v>
                </c:pt>
                <c:pt idx="41">
                  <c:v>39933</c:v>
                </c:pt>
                <c:pt idx="42">
                  <c:v>39934</c:v>
                </c:pt>
                <c:pt idx="43">
                  <c:v>39937</c:v>
                </c:pt>
                <c:pt idx="44">
                  <c:v>39938</c:v>
                </c:pt>
                <c:pt idx="45">
                  <c:v>39939</c:v>
                </c:pt>
                <c:pt idx="46">
                  <c:v>39940</c:v>
                </c:pt>
                <c:pt idx="47">
                  <c:v>39941</c:v>
                </c:pt>
                <c:pt idx="48">
                  <c:v>39944</c:v>
                </c:pt>
                <c:pt idx="49">
                  <c:v>39945</c:v>
                </c:pt>
                <c:pt idx="50">
                  <c:v>39946</c:v>
                </c:pt>
                <c:pt idx="51">
                  <c:v>39947</c:v>
                </c:pt>
                <c:pt idx="52">
                  <c:v>39948</c:v>
                </c:pt>
                <c:pt idx="53">
                  <c:v>39951</c:v>
                </c:pt>
                <c:pt idx="54">
                  <c:v>39952</c:v>
                </c:pt>
                <c:pt idx="55">
                  <c:v>39953</c:v>
                </c:pt>
                <c:pt idx="56">
                  <c:v>39954</c:v>
                </c:pt>
                <c:pt idx="57">
                  <c:v>39955</c:v>
                </c:pt>
                <c:pt idx="58">
                  <c:v>39966</c:v>
                </c:pt>
                <c:pt idx="59">
                  <c:v>39967</c:v>
                </c:pt>
                <c:pt idx="60">
                  <c:v>39968</c:v>
                </c:pt>
                <c:pt idx="61">
                  <c:v>39969</c:v>
                </c:pt>
                <c:pt idx="62">
                  <c:v>39972</c:v>
                </c:pt>
                <c:pt idx="63">
                  <c:v>39973</c:v>
                </c:pt>
                <c:pt idx="64">
                  <c:v>39974</c:v>
                </c:pt>
                <c:pt idx="65">
                  <c:v>39975</c:v>
                </c:pt>
                <c:pt idx="66">
                  <c:v>39976</c:v>
                </c:pt>
                <c:pt idx="67">
                  <c:v>39979</c:v>
                </c:pt>
                <c:pt idx="68">
                  <c:v>39980</c:v>
                </c:pt>
                <c:pt idx="69">
                  <c:v>39981</c:v>
                </c:pt>
                <c:pt idx="70">
                  <c:v>39982</c:v>
                </c:pt>
                <c:pt idx="71">
                  <c:v>39983</c:v>
                </c:pt>
                <c:pt idx="72">
                  <c:v>39986</c:v>
                </c:pt>
                <c:pt idx="73">
                  <c:v>39987</c:v>
                </c:pt>
                <c:pt idx="74">
                  <c:v>39988</c:v>
                </c:pt>
                <c:pt idx="75">
                  <c:v>39989</c:v>
                </c:pt>
                <c:pt idx="76">
                  <c:v>39990</c:v>
                </c:pt>
                <c:pt idx="77">
                  <c:v>39993</c:v>
                </c:pt>
                <c:pt idx="78">
                  <c:v>39994</c:v>
                </c:pt>
                <c:pt idx="79">
                  <c:v>39995</c:v>
                </c:pt>
                <c:pt idx="80">
                  <c:v>39996</c:v>
                </c:pt>
                <c:pt idx="81">
                  <c:v>40007</c:v>
                </c:pt>
                <c:pt idx="82">
                  <c:v>40008</c:v>
                </c:pt>
                <c:pt idx="83">
                  <c:v>40009</c:v>
                </c:pt>
                <c:pt idx="84">
                  <c:v>40010</c:v>
                </c:pt>
                <c:pt idx="85">
                  <c:v>40011</c:v>
                </c:pt>
                <c:pt idx="86">
                  <c:v>40014</c:v>
                </c:pt>
                <c:pt idx="87">
                  <c:v>40015</c:v>
                </c:pt>
                <c:pt idx="88">
                  <c:v>40016</c:v>
                </c:pt>
                <c:pt idx="89">
                  <c:v>40017</c:v>
                </c:pt>
                <c:pt idx="90">
                  <c:v>40018</c:v>
                </c:pt>
                <c:pt idx="91">
                  <c:v>40021</c:v>
                </c:pt>
                <c:pt idx="92">
                  <c:v>40022</c:v>
                </c:pt>
                <c:pt idx="93">
                  <c:v>40023</c:v>
                </c:pt>
                <c:pt idx="94">
                  <c:v>40024</c:v>
                </c:pt>
                <c:pt idx="95">
                  <c:v>40025</c:v>
                </c:pt>
                <c:pt idx="96">
                  <c:v>40028</c:v>
                </c:pt>
                <c:pt idx="97">
                  <c:v>40029</c:v>
                </c:pt>
                <c:pt idx="98">
                  <c:v>40030</c:v>
                </c:pt>
                <c:pt idx="99">
                  <c:v>40031</c:v>
                </c:pt>
                <c:pt idx="100">
                  <c:v>40032</c:v>
                </c:pt>
                <c:pt idx="101">
                  <c:v>40035</c:v>
                </c:pt>
                <c:pt idx="102">
                  <c:v>40036</c:v>
                </c:pt>
                <c:pt idx="103">
                  <c:v>40037</c:v>
                </c:pt>
                <c:pt idx="104">
                  <c:v>40038</c:v>
                </c:pt>
                <c:pt idx="105">
                  <c:v>40039</c:v>
                </c:pt>
                <c:pt idx="106">
                  <c:v>40042</c:v>
                </c:pt>
                <c:pt idx="107">
                  <c:v>40043</c:v>
                </c:pt>
                <c:pt idx="108">
                  <c:v>40044</c:v>
                </c:pt>
                <c:pt idx="109">
                  <c:v>40045</c:v>
                </c:pt>
                <c:pt idx="110">
                  <c:v>40046</c:v>
                </c:pt>
                <c:pt idx="111">
                  <c:v>40049</c:v>
                </c:pt>
                <c:pt idx="112">
                  <c:v>40050</c:v>
                </c:pt>
                <c:pt idx="113">
                  <c:v>40051</c:v>
                </c:pt>
                <c:pt idx="114">
                  <c:v>40052</c:v>
                </c:pt>
                <c:pt idx="115">
                  <c:v>40053</c:v>
                </c:pt>
                <c:pt idx="116">
                  <c:v>40056</c:v>
                </c:pt>
                <c:pt idx="117">
                  <c:v>40057</c:v>
                </c:pt>
                <c:pt idx="118">
                  <c:v>40058</c:v>
                </c:pt>
                <c:pt idx="119">
                  <c:v>40059</c:v>
                </c:pt>
                <c:pt idx="120">
                  <c:v>40060</c:v>
                </c:pt>
                <c:pt idx="121">
                  <c:v>40071</c:v>
                </c:pt>
                <c:pt idx="122">
                  <c:v>40072</c:v>
                </c:pt>
                <c:pt idx="123">
                  <c:v>40073</c:v>
                </c:pt>
                <c:pt idx="124">
                  <c:v>40074</c:v>
                </c:pt>
                <c:pt idx="125">
                  <c:v>40077</c:v>
                </c:pt>
                <c:pt idx="126">
                  <c:v>40078</c:v>
                </c:pt>
                <c:pt idx="127">
                  <c:v>40079</c:v>
                </c:pt>
                <c:pt idx="128">
                  <c:v>40080</c:v>
                </c:pt>
                <c:pt idx="129">
                  <c:v>40081</c:v>
                </c:pt>
                <c:pt idx="130">
                  <c:v>40084</c:v>
                </c:pt>
                <c:pt idx="131">
                  <c:v>40085</c:v>
                </c:pt>
                <c:pt idx="132">
                  <c:v>40086</c:v>
                </c:pt>
                <c:pt idx="133">
                  <c:v>40087</c:v>
                </c:pt>
                <c:pt idx="134">
                  <c:v>40088</c:v>
                </c:pt>
                <c:pt idx="135">
                  <c:v>40091</c:v>
                </c:pt>
                <c:pt idx="136">
                  <c:v>40092</c:v>
                </c:pt>
                <c:pt idx="137">
                  <c:v>40093</c:v>
                </c:pt>
                <c:pt idx="138">
                  <c:v>40094</c:v>
                </c:pt>
                <c:pt idx="139">
                  <c:v>40095</c:v>
                </c:pt>
                <c:pt idx="140">
                  <c:v>40098</c:v>
                </c:pt>
                <c:pt idx="141">
                  <c:v>40099</c:v>
                </c:pt>
                <c:pt idx="142">
                  <c:v>40100</c:v>
                </c:pt>
                <c:pt idx="143">
                  <c:v>40101</c:v>
                </c:pt>
                <c:pt idx="144">
                  <c:v>40102</c:v>
                </c:pt>
                <c:pt idx="145">
                  <c:v>40105</c:v>
                </c:pt>
                <c:pt idx="146">
                  <c:v>40106</c:v>
                </c:pt>
                <c:pt idx="147">
                  <c:v>40107</c:v>
                </c:pt>
                <c:pt idx="148">
                  <c:v>40108</c:v>
                </c:pt>
                <c:pt idx="149">
                  <c:v>40109</c:v>
                </c:pt>
                <c:pt idx="150">
                  <c:v>40112</c:v>
                </c:pt>
                <c:pt idx="151">
                  <c:v>40113</c:v>
                </c:pt>
                <c:pt idx="152">
                  <c:v>40114</c:v>
                </c:pt>
                <c:pt idx="153">
                  <c:v>40115</c:v>
                </c:pt>
                <c:pt idx="154">
                  <c:v>40116</c:v>
                </c:pt>
                <c:pt idx="155">
                  <c:v>40119</c:v>
                </c:pt>
                <c:pt idx="156">
                  <c:v>40120</c:v>
                </c:pt>
                <c:pt idx="157">
                  <c:v>40121</c:v>
                </c:pt>
                <c:pt idx="158">
                  <c:v>40122</c:v>
                </c:pt>
                <c:pt idx="159">
                  <c:v>40123</c:v>
                </c:pt>
                <c:pt idx="160">
                  <c:v>40126</c:v>
                </c:pt>
                <c:pt idx="161">
                  <c:v>40127</c:v>
                </c:pt>
                <c:pt idx="162">
                  <c:v>40128</c:v>
                </c:pt>
                <c:pt idx="163">
                  <c:v>40129</c:v>
                </c:pt>
                <c:pt idx="164">
                  <c:v>40130</c:v>
                </c:pt>
                <c:pt idx="165">
                  <c:v>40133</c:v>
                </c:pt>
                <c:pt idx="166">
                  <c:v>40134</c:v>
                </c:pt>
                <c:pt idx="167">
                  <c:v>40135</c:v>
                </c:pt>
                <c:pt idx="168">
                  <c:v>40136</c:v>
                </c:pt>
                <c:pt idx="169">
                  <c:v>40137</c:v>
                </c:pt>
                <c:pt idx="170">
                  <c:v>40140</c:v>
                </c:pt>
                <c:pt idx="171">
                  <c:v>40141</c:v>
                </c:pt>
                <c:pt idx="172">
                  <c:v>40142</c:v>
                </c:pt>
                <c:pt idx="173">
                  <c:v>40151</c:v>
                </c:pt>
                <c:pt idx="174">
                  <c:v>40154</c:v>
                </c:pt>
                <c:pt idx="175">
                  <c:v>40155</c:v>
                </c:pt>
                <c:pt idx="176">
                  <c:v>40156</c:v>
                </c:pt>
                <c:pt idx="177">
                  <c:v>40157</c:v>
                </c:pt>
                <c:pt idx="178">
                  <c:v>40158</c:v>
                </c:pt>
                <c:pt idx="179">
                  <c:v>40161</c:v>
                </c:pt>
                <c:pt idx="180">
                  <c:v>40162</c:v>
                </c:pt>
                <c:pt idx="181">
                  <c:v>40163</c:v>
                </c:pt>
                <c:pt idx="182">
                  <c:v>40164</c:v>
                </c:pt>
                <c:pt idx="183">
                  <c:v>40165</c:v>
                </c:pt>
                <c:pt idx="184">
                  <c:v>40168</c:v>
                </c:pt>
                <c:pt idx="185">
                  <c:v>40169</c:v>
                </c:pt>
                <c:pt idx="186">
                  <c:v>40170</c:v>
                </c:pt>
                <c:pt idx="187">
                  <c:v>40171</c:v>
                </c:pt>
                <c:pt idx="188">
                  <c:v>40175</c:v>
                </c:pt>
                <c:pt idx="189">
                  <c:v>40176</c:v>
                </c:pt>
                <c:pt idx="190">
                  <c:v>40177</c:v>
                </c:pt>
                <c:pt idx="191">
                  <c:v>40178</c:v>
                </c:pt>
              </c:numCache>
            </c:numRef>
          </c:cat>
          <c:val>
            <c:numRef>
              <c:f>Sheet1!$B$2:$B$193</c:f>
              <c:numCache>
                <c:formatCode>General</c:formatCode>
                <c:ptCount val="192"/>
                <c:pt idx="0">
                  <c:v>0.16341277956962591</c:v>
                </c:pt>
                <c:pt idx="1">
                  <c:v>0.26782986521720892</c:v>
                </c:pt>
                <c:pt idx="2">
                  <c:v>0.30113756656646729</c:v>
                </c:pt>
                <c:pt idx="3">
                  <c:v>0.31329724192619318</c:v>
                </c:pt>
                <c:pt idx="4">
                  <c:v>0.24872234463691709</c:v>
                </c:pt>
                <c:pt idx="5">
                  <c:v>0.41563159227371221</c:v>
                </c:pt>
                <c:pt idx="6">
                  <c:v>0.40399259328842158</c:v>
                </c:pt>
                <c:pt idx="7">
                  <c:v>0.32656806707382202</c:v>
                </c:pt>
                <c:pt idx="8">
                  <c:v>0.31767559051513672</c:v>
                </c:pt>
                <c:pt idx="9">
                  <c:v>0.30110448598861689</c:v>
                </c:pt>
                <c:pt idx="10">
                  <c:v>0.20077334344387049</c:v>
                </c:pt>
                <c:pt idx="11">
                  <c:v>0.1847532391548157</c:v>
                </c:pt>
                <c:pt idx="12">
                  <c:v>0.1874845027923584</c:v>
                </c:pt>
                <c:pt idx="13">
                  <c:v>0.23135332763195041</c:v>
                </c:pt>
                <c:pt idx="14">
                  <c:v>0.38456520438194269</c:v>
                </c:pt>
                <c:pt idx="15">
                  <c:v>0.41070297360420233</c:v>
                </c:pt>
                <c:pt idx="16">
                  <c:v>0.40402317047119141</c:v>
                </c:pt>
                <c:pt idx="17">
                  <c:v>0.39410996437072748</c:v>
                </c:pt>
                <c:pt idx="18">
                  <c:v>0.39537253975868231</c:v>
                </c:pt>
                <c:pt idx="19">
                  <c:v>0.2504008412361145</c:v>
                </c:pt>
                <c:pt idx="20">
                  <c:v>0.25599062442779541</c:v>
                </c:pt>
                <c:pt idx="21">
                  <c:v>0.26643964648246771</c:v>
                </c:pt>
                <c:pt idx="22">
                  <c:v>0.28064653277397161</c:v>
                </c:pt>
                <c:pt idx="23">
                  <c:v>0.25267574191093439</c:v>
                </c:pt>
                <c:pt idx="24">
                  <c:v>0.13717599213123319</c:v>
                </c:pt>
                <c:pt idx="25">
                  <c:v>0.2155734449625015</c:v>
                </c:pt>
                <c:pt idx="26">
                  <c:v>0.20932590961456299</c:v>
                </c:pt>
                <c:pt idx="27">
                  <c:v>0.2422409653663635</c:v>
                </c:pt>
                <c:pt idx="28">
                  <c:v>0.24110688269138339</c:v>
                </c:pt>
                <c:pt idx="29">
                  <c:v>0.26309689879417419</c:v>
                </c:pt>
                <c:pt idx="30">
                  <c:v>0.21702006459236151</c:v>
                </c:pt>
                <c:pt idx="31">
                  <c:v>0.21907107532024381</c:v>
                </c:pt>
                <c:pt idx="32">
                  <c:v>0.14338888227939611</c:v>
                </c:pt>
                <c:pt idx="33">
                  <c:v>0.25932714343070978</c:v>
                </c:pt>
                <c:pt idx="34">
                  <c:v>0.26981106400489813</c:v>
                </c:pt>
                <c:pt idx="35">
                  <c:v>0.2652970552444458</c:v>
                </c:pt>
                <c:pt idx="36">
                  <c:v>0.25632399320602423</c:v>
                </c:pt>
                <c:pt idx="37">
                  <c:v>0.27192434668540949</c:v>
                </c:pt>
                <c:pt idx="38">
                  <c:v>0.14579086005687711</c:v>
                </c:pt>
                <c:pt idx="39">
                  <c:v>0.11808875203132629</c:v>
                </c:pt>
                <c:pt idx="40">
                  <c:v>0.1355504393577576</c:v>
                </c:pt>
                <c:pt idx="41">
                  <c:v>0.13885028660297391</c:v>
                </c:pt>
                <c:pt idx="42">
                  <c:v>0.1214819103479385</c:v>
                </c:pt>
                <c:pt idx="43">
                  <c:v>0.16242274641990659</c:v>
                </c:pt>
                <c:pt idx="44">
                  <c:v>0.16498841345310211</c:v>
                </c:pt>
                <c:pt idx="45">
                  <c:v>0.15880377590656281</c:v>
                </c:pt>
                <c:pt idx="46">
                  <c:v>0.19008201360702509</c:v>
                </c:pt>
                <c:pt idx="47">
                  <c:v>0.2029759734869003</c:v>
                </c:pt>
                <c:pt idx="48">
                  <c:v>0.2026265561580658</c:v>
                </c:pt>
                <c:pt idx="49">
                  <c:v>0.20137615501880651</c:v>
                </c:pt>
                <c:pt idx="50">
                  <c:v>0.2101065665483475</c:v>
                </c:pt>
                <c:pt idx="51">
                  <c:v>0.22191086411476141</c:v>
                </c:pt>
                <c:pt idx="52">
                  <c:v>0.15535977482795721</c:v>
                </c:pt>
                <c:pt idx="53">
                  <c:v>0.22536629438400271</c:v>
                </c:pt>
                <c:pt idx="54">
                  <c:v>0.22551243007183069</c:v>
                </c:pt>
                <c:pt idx="55">
                  <c:v>0.16997815668582919</c:v>
                </c:pt>
                <c:pt idx="56">
                  <c:v>0.19055828452110291</c:v>
                </c:pt>
                <c:pt idx="57">
                  <c:v>0.181004673242569</c:v>
                </c:pt>
                <c:pt idx="58">
                  <c:v>0.17607904970645899</c:v>
                </c:pt>
                <c:pt idx="59">
                  <c:v>0.15492114424705511</c:v>
                </c:pt>
                <c:pt idx="60">
                  <c:v>0.15124706923961639</c:v>
                </c:pt>
                <c:pt idx="61">
                  <c:v>0.15322379767894739</c:v>
                </c:pt>
                <c:pt idx="62">
                  <c:v>9.0878926217556E-2</c:v>
                </c:pt>
                <c:pt idx="63">
                  <c:v>9.2361494898796082E-2</c:v>
                </c:pt>
                <c:pt idx="64">
                  <c:v>5.9714838862419128E-2</c:v>
                </c:pt>
                <c:pt idx="65">
                  <c:v>3.814677894115448E-2</c:v>
                </c:pt>
                <c:pt idx="66">
                  <c:v>3.4250508993864059E-2</c:v>
                </c:pt>
                <c:pt idx="67">
                  <c:v>0.1220546066761017</c:v>
                </c:pt>
                <c:pt idx="68">
                  <c:v>0.121111698448658</c:v>
                </c:pt>
                <c:pt idx="69">
                  <c:v>0.12290457636117939</c:v>
                </c:pt>
                <c:pt idx="70">
                  <c:v>0.12937755882740021</c:v>
                </c:pt>
                <c:pt idx="71">
                  <c:v>0.13212120532989499</c:v>
                </c:pt>
                <c:pt idx="72">
                  <c:v>0.1592611372470856</c:v>
                </c:pt>
                <c:pt idx="73">
                  <c:v>0.1590698957443237</c:v>
                </c:pt>
                <c:pt idx="74">
                  <c:v>0.16626639664173129</c:v>
                </c:pt>
                <c:pt idx="75">
                  <c:v>0.19713932275772089</c:v>
                </c:pt>
                <c:pt idx="76">
                  <c:v>0.19667743146419531</c:v>
                </c:pt>
                <c:pt idx="77">
                  <c:v>8.7346144020557404E-2</c:v>
                </c:pt>
                <c:pt idx="78">
                  <c:v>0.1149355918169022</c:v>
                </c:pt>
                <c:pt idx="79">
                  <c:v>0.1148063465952873</c:v>
                </c:pt>
                <c:pt idx="80">
                  <c:v>0.15338735282421109</c:v>
                </c:pt>
                <c:pt idx="81">
                  <c:v>0.16585518419742579</c:v>
                </c:pt>
                <c:pt idx="82">
                  <c:v>0.11610514670610431</c:v>
                </c:pt>
                <c:pt idx="83">
                  <c:v>0.14957129955291751</c:v>
                </c:pt>
                <c:pt idx="84">
                  <c:v>0.14360539615154269</c:v>
                </c:pt>
                <c:pt idx="85">
                  <c:v>0.1325154900550842</c:v>
                </c:pt>
                <c:pt idx="86">
                  <c:v>0.11507409065961841</c:v>
                </c:pt>
                <c:pt idx="87">
                  <c:v>0.1175391897559166</c:v>
                </c:pt>
                <c:pt idx="88">
                  <c:v>5.1452185958623893E-2</c:v>
                </c:pt>
                <c:pt idx="89">
                  <c:v>0.1016350612044334</c:v>
                </c:pt>
                <c:pt idx="90">
                  <c:v>9.5590002834796906E-2</c:v>
                </c:pt>
                <c:pt idx="91">
                  <c:v>9.5872305333614349E-2</c:v>
                </c:pt>
                <c:pt idx="92">
                  <c:v>0.1047793850302696</c:v>
                </c:pt>
                <c:pt idx="93">
                  <c:v>0.1121571287512779</c:v>
                </c:pt>
                <c:pt idx="94">
                  <c:v>6.2532395124435425E-2</c:v>
                </c:pt>
                <c:pt idx="95">
                  <c:v>6.2559954822063446E-2</c:v>
                </c:pt>
                <c:pt idx="96">
                  <c:v>8.9313983917236328E-2</c:v>
                </c:pt>
                <c:pt idx="97">
                  <c:v>8.1411443650722504E-2</c:v>
                </c:pt>
                <c:pt idx="98">
                  <c:v>7.6334074139595032E-2</c:v>
                </c:pt>
                <c:pt idx="99">
                  <c:v>8.0625444650650024E-2</c:v>
                </c:pt>
                <c:pt idx="100">
                  <c:v>9.4901427626609802E-2</c:v>
                </c:pt>
                <c:pt idx="101">
                  <c:v>7.6244890689849854E-2</c:v>
                </c:pt>
                <c:pt idx="102">
                  <c:v>9.6371196210384369E-2</c:v>
                </c:pt>
                <c:pt idx="103">
                  <c:v>0.1150334998965263</c:v>
                </c:pt>
                <c:pt idx="104">
                  <c:v>0.1111882030963898</c:v>
                </c:pt>
                <c:pt idx="105">
                  <c:v>0.10300438851118091</c:v>
                </c:pt>
                <c:pt idx="106">
                  <c:v>0.14999538660049441</c:v>
                </c:pt>
                <c:pt idx="107">
                  <c:v>0.1575760692358017</c:v>
                </c:pt>
                <c:pt idx="108">
                  <c:v>0.1488401144742966</c:v>
                </c:pt>
                <c:pt idx="109">
                  <c:v>0.15633115172386169</c:v>
                </c:pt>
                <c:pt idx="110">
                  <c:v>0.17129349708557129</c:v>
                </c:pt>
                <c:pt idx="111">
                  <c:v>6.8317517638206482E-2</c:v>
                </c:pt>
                <c:pt idx="112">
                  <c:v>7.452121376991272E-2</c:v>
                </c:pt>
                <c:pt idx="113">
                  <c:v>8.2438923418521881E-2</c:v>
                </c:pt>
                <c:pt idx="114">
                  <c:v>7.873939722776413E-2</c:v>
                </c:pt>
                <c:pt idx="115">
                  <c:v>1.572287455201149E-2</c:v>
                </c:pt>
                <c:pt idx="116">
                  <c:v>4.1335742920637131E-2</c:v>
                </c:pt>
                <c:pt idx="117">
                  <c:v>0.10008805245161061</c:v>
                </c:pt>
                <c:pt idx="118">
                  <c:v>9.5787324011325836E-2</c:v>
                </c:pt>
                <c:pt idx="119">
                  <c:v>0.1129950284957886</c:v>
                </c:pt>
                <c:pt idx="120">
                  <c:v>0.14319843053817749</c:v>
                </c:pt>
                <c:pt idx="121">
                  <c:v>4.2655549943447113E-2</c:v>
                </c:pt>
                <c:pt idx="122">
                  <c:v>6.2881909310817719E-2</c:v>
                </c:pt>
                <c:pt idx="123">
                  <c:v>7.1994081139564514E-2</c:v>
                </c:pt>
                <c:pt idx="124">
                  <c:v>6.6203728318214417E-2</c:v>
                </c:pt>
                <c:pt idx="125">
                  <c:v>7.5014799833297729E-2</c:v>
                </c:pt>
                <c:pt idx="126">
                  <c:v>7.6906755566596985E-2</c:v>
                </c:pt>
                <c:pt idx="127">
                  <c:v>6.2043242156505578E-2</c:v>
                </c:pt>
                <c:pt idx="128">
                  <c:v>7.2503730654716492E-2</c:v>
                </c:pt>
                <c:pt idx="129">
                  <c:v>6.6240899264812469E-2</c:v>
                </c:pt>
                <c:pt idx="130">
                  <c:v>0.12349901348352429</c:v>
                </c:pt>
                <c:pt idx="131">
                  <c:v>0.1169424578547478</c:v>
                </c:pt>
                <c:pt idx="132">
                  <c:v>0.10830195993185041</c:v>
                </c:pt>
                <c:pt idx="133">
                  <c:v>0.1589746028184891</c:v>
                </c:pt>
                <c:pt idx="134">
                  <c:v>0.15855500102043149</c:v>
                </c:pt>
                <c:pt idx="135">
                  <c:v>0.14797237515449521</c:v>
                </c:pt>
                <c:pt idx="136">
                  <c:v>0.17076075077056879</c:v>
                </c:pt>
                <c:pt idx="137">
                  <c:v>0.17084822058677671</c:v>
                </c:pt>
                <c:pt idx="138">
                  <c:v>7.9803541302680969E-2</c:v>
                </c:pt>
                <c:pt idx="139">
                  <c:v>5.0103645771741867E-2</c:v>
                </c:pt>
                <c:pt idx="140">
                  <c:v>3.9513826370239258E-2</c:v>
                </c:pt>
                <c:pt idx="141">
                  <c:v>3.6012493073940277E-2</c:v>
                </c:pt>
                <c:pt idx="142">
                  <c:v>7.2272457182407379E-2</c:v>
                </c:pt>
                <c:pt idx="143">
                  <c:v>7.2640076279640198E-2</c:v>
                </c:pt>
                <c:pt idx="144">
                  <c:v>9.6918568015098572E-2</c:v>
                </c:pt>
                <c:pt idx="145">
                  <c:v>0.1014639809727669</c:v>
                </c:pt>
                <c:pt idx="146">
                  <c:v>0.1087123602628708</c:v>
                </c:pt>
                <c:pt idx="147">
                  <c:v>8.1808388233184814E-2</c:v>
                </c:pt>
                <c:pt idx="148">
                  <c:v>9.8448656499385834E-2</c:v>
                </c:pt>
                <c:pt idx="149">
                  <c:v>0.1081036105751991</c:v>
                </c:pt>
                <c:pt idx="150">
                  <c:v>9.4689361751079559E-2</c:v>
                </c:pt>
                <c:pt idx="151">
                  <c:v>9.5181532204151154E-2</c:v>
                </c:pt>
                <c:pt idx="152">
                  <c:v>0.1169693842530251</c:v>
                </c:pt>
                <c:pt idx="153">
                  <c:v>0.1682662516832352</c:v>
                </c:pt>
                <c:pt idx="154">
                  <c:v>0.20064987242221829</c:v>
                </c:pt>
                <c:pt idx="155">
                  <c:v>0.20938581228256231</c:v>
                </c:pt>
                <c:pt idx="156">
                  <c:v>0.2119190841913223</c:v>
                </c:pt>
                <c:pt idx="157">
                  <c:v>0.1891138702630997</c:v>
                </c:pt>
                <c:pt idx="158">
                  <c:v>0.17915135622024539</c:v>
                </c:pt>
                <c:pt idx="159">
                  <c:v>7.4069581925868988E-2</c:v>
                </c:pt>
                <c:pt idx="160">
                  <c:v>0.10438771545886991</c:v>
                </c:pt>
                <c:pt idx="161">
                  <c:v>0.10943595319986341</c:v>
                </c:pt>
                <c:pt idx="162">
                  <c:v>0.1030214205384254</c:v>
                </c:pt>
                <c:pt idx="163">
                  <c:v>0.1197988763451576</c:v>
                </c:pt>
                <c:pt idx="164">
                  <c:v>0.1197313219308853</c:v>
                </c:pt>
                <c:pt idx="165">
                  <c:v>9.0776540338993073E-2</c:v>
                </c:pt>
                <c:pt idx="166">
                  <c:v>9.0007111430168152E-2</c:v>
                </c:pt>
                <c:pt idx="167">
                  <c:v>9.0571887791156769E-2</c:v>
                </c:pt>
                <c:pt idx="168">
                  <c:v>0.10250984132289891</c:v>
                </c:pt>
                <c:pt idx="169">
                  <c:v>0.100829653441906</c:v>
                </c:pt>
                <c:pt idx="170">
                  <c:v>9.7499273717403412E-2</c:v>
                </c:pt>
                <c:pt idx="171">
                  <c:v>9.7158491611480713E-2</c:v>
                </c:pt>
                <c:pt idx="172">
                  <c:v>0.1002961844205856</c:v>
                </c:pt>
                <c:pt idx="173">
                  <c:v>7.4314042925834656E-2</c:v>
                </c:pt>
                <c:pt idx="174">
                  <c:v>7.7307268977165222E-2</c:v>
                </c:pt>
                <c:pt idx="175">
                  <c:v>6.2836654484272003E-2</c:v>
                </c:pt>
                <c:pt idx="176">
                  <c:v>6.9063529372215271E-2</c:v>
                </c:pt>
                <c:pt idx="177">
                  <c:v>6.7330561578273773E-2</c:v>
                </c:pt>
                <c:pt idx="178">
                  <c:v>6.4203210175037384E-2</c:v>
                </c:pt>
                <c:pt idx="179">
                  <c:v>6.8675674498081207E-2</c:v>
                </c:pt>
                <c:pt idx="180">
                  <c:v>4.6947292983531952E-2</c:v>
                </c:pt>
                <c:pt idx="181">
                  <c:v>4.7311492264270782E-2</c:v>
                </c:pt>
                <c:pt idx="182">
                  <c:v>7.4579000473022461E-2</c:v>
                </c:pt>
                <c:pt idx="183">
                  <c:v>7.8758195042610168E-2</c:v>
                </c:pt>
                <c:pt idx="184">
                  <c:v>8.8924825191497803E-2</c:v>
                </c:pt>
                <c:pt idx="185">
                  <c:v>8.3523333072662354E-2</c:v>
                </c:pt>
                <c:pt idx="186">
                  <c:v>8.3431646227836609E-2</c:v>
                </c:pt>
                <c:pt idx="187">
                  <c:v>2.767409943044186E-2</c:v>
                </c:pt>
                <c:pt idx="188">
                  <c:v>3.3284824341535568E-2</c:v>
                </c:pt>
                <c:pt idx="189">
                  <c:v>2.1104441955685619E-2</c:v>
                </c:pt>
                <c:pt idx="190">
                  <c:v>2.0954202860593799E-2</c:v>
                </c:pt>
                <c:pt idx="191">
                  <c:v>5.4384548217058182E-2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F1D-49B1-96E3-EFBE8A0961C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Stacked-Ann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Sheet1!$A$2:$A$193</c:f>
              <c:numCache>
                <c:formatCode>m/d/yyyy</c:formatCode>
                <c:ptCount val="192"/>
                <c:pt idx="0">
                  <c:v>39875</c:v>
                </c:pt>
                <c:pt idx="1">
                  <c:v>39876</c:v>
                </c:pt>
                <c:pt idx="2">
                  <c:v>39877</c:v>
                </c:pt>
                <c:pt idx="3">
                  <c:v>39878</c:v>
                </c:pt>
                <c:pt idx="4">
                  <c:v>39881</c:v>
                </c:pt>
                <c:pt idx="5">
                  <c:v>39882</c:v>
                </c:pt>
                <c:pt idx="6">
                  <c:v>39883</c:v>
                </c:pt>
                <c:pt idx="7">
                  <c:v>39884</c:v>
                </c:pt>
                <c:pt idx="8">
                  <c:v>39885</c:v>
                </c:pt>
                <c:pt idx="9">
                  <c:v>39888</c:v>
                </c:pt>
                <c:pt idx="10">
                  <c:v>39889</c:v>
                </c:pt>
                <c:pt idx="11">
                  <c:v>39890</c:v>
                </c:pt>
                <c:pt idx="12">
                  <c:v>39891</c:v>
                </c:pt>
                <c:pt idx="13">
                  <c:v>39892</c:v>
                </c:pt>
                <c:pt idx="14">
                  <c:v>39895</c:v>
                </c:pt>
                <c:pt idx="15">
                  <c:v>39896</c:v>
                </c:pt>
                <c:pt idx="16">
                  <c:v>39897</c:v>
                </c:pt>
                <c:pt idx="17">
                  <c:v>39898</c:v>
                </c:pt>
                <c:pt idx="18">
                  <c:v>39899</c:v>
                </c:pt>
                <c:pt idx="19">
                  <c:v>39902</c:v>
                </c:pt>
                <c:pt idx="20">
                  <c:v>39903</c:v>
                </c:pt>
                <c:pt idx="21">
                  <c:v>39904</c:v>
                </c:pt>
                <c:pt idx="22">
                  <c:v>39905</c:v>
                </c:pt>
                <c:pt idx="23">
                  <c:v>39906</c:v>
                </c:pt>
                <c:pt idx="24">
                  <c:v>39909</c:v>
                </c:pt>
                <c:pt idx="25">
                  <c:v>39910</c:v>
                </c:pt>
                <c:pt idx="26">
                  <c:v>39911</c:v>
                </c:pt>
                <c:pt idx="27">
                  <c:v>39912</c:v>
                </c:pt>
                <c:pt idx="28">
                  <c:v>39916</c:v>
                </c:pt>
                <c:pt idx="29">
                  <c:v>39917</c:v>
                </c:pt>
                <c:pt idx="30">
                  <c:v>39918</c:v>
                </c:pt>
                <c:pt idx="31">
                  <c:v>39919</c:v>
                </c:pt>
                <c:pt idx="32">
                  <c:v>39920</c:v>
                </c:pt>
                <c:pt idx="33">
                  <c:v>39923</c:v>
                </c:pt>
                <c:pt idx="34">
                  <c:v>39924</c:v>
                </c:pt>
                <c:pt idx="35">
                  <c:v>39925</c:v>
                </c:pt>
                <c:pt idx="36">
                  <c:v>39926</c:v>
                </c:pt>
                <c:pt idx="37">
                  <c:v>39927</c:v>
                </c:pt>
                <c:pt idx="38">
                  <c:v>39930</c:v>
                </c:pt>
                <c:pt idx="39">
                  <c:v>39931</c:v>
                </c:pt>
                <c:pt idx="40">
                  <c:v>39932</c:v>
                </c:pt>
                <c:pt idx="41">
                  <c:v>39933</c:v>
                </c:pt>
                <c:pt idx="42">
                  <c:v>39934</c:v>
                </c:pt>
                <c:pt idx="43">
                  <c:v>39937</c:v>
                </c:pt>
                <c:pt idx="44">
                  <c:v>39938</c:v>
                </c:pt>
                <c:pt idx="45">
                  <c:v>39939</c:v>
                </c:pt>
                <c:pt idx="46">
                  <c:v>39940</c:v>
                </c:pt>
                <c:pt idx="47">
                  <c:v>39941</c:v>
                </c:pt>
                <c:pt idx="48">
                  <c:v>39944</c:v>
                </c:pt>
                <c:pt idx="49">
                  <c:v>39945</c:v>
                </c:pt>
                <c:pt idx="50">
                  <c:v>39946</c:v>
                </c:pt>
                <c:pt idx="51">
                  <c:v>39947</c:v>
                </c:pt>
                <c:pt idx="52">
                  <c:v>39948</c:v>
                </c:pt>
                <c:pt idx="53">
                  <c:v>39951</c:v>
                </c:pt>
                <c:pt idx="54">
                  <c:v>39952</c:v>
                </c:pt>
                <c:pt idx="55">
                  <c:v>39953</c:v>
                </c:pt>
                <c:pt idx="56">
                  <c:v>39954</c:v>
                </c:pt>
                <c:pt idx="57">
                  <c:v>39955</c:v>
                </c:pt>
                <c:pt idx="58">
                  <c:v>39966</c:v>
                </c:pt>
                <c:pt idx="59">
                  <c:v>39967</c:v>
                </c:pt>
                <c:pt idx="60">
                  <c:v>39968</c:v>
                </c:pt>
                <c:pt idx="61">
                  <c:v>39969</c:v>
                </c:pt>
                <c:pt idx="62">
                  <c:v>39972</c:v>
                </c:pt>
                <c:pt idx="63">
                  <c:v>39973</c:v>
                </c:pt>
                <c:pt idx="64">
                  <c:v>39974</c:v>
                </c:pt>
                <c:pt idx="65">
                  <c:v>39975</c:v>
                </c:pt>
                <c:pt idx="66">
                  <c:v>39976</c:v>
                </c:pt>
                <c:pt idx="67">
                  <c:v>39979</c:v>
                </c:pt>
                <c:pt idx="68">
                  <c:v>39980</c:v>
                </c:pt>
                <c:pt idx="69">
                  <c:v>39981</c:v>
                </c:pt>
                <c:pt idx="70">
                  <c:v>39982</c:v>
                </c:pt>
                <c:pt idx="71">
                  <c:v>39983</c:v>
                </c:pt>
                <c:pt idx="72">
                  <c:v>39986</c:v>
                </c:pt>
                <c:pt idx="73">
                  <c:v>39987</c:v>
                </c:pt>
                <c:pt idx="74">
                  <c:v>39988</c:v>
                </c:pt>
                <c:pt idx="75">
                  <c:v>39989</c:v>
                </c:pt>
                <c:pt idx="76">
                  <c:v>39990</c:v>
                </c:pt>
                <c:pt idx="77">
                  <c:v>39993</c:v>
                </c:pt>
                <c:pt idx="78">
                  <c:v>39994</c:v>
                </c:pt>
                <c:pt idx="79">
                  <c:v>39995</c:v>
                </c:pt>
                <c:pt idx="80">
                  <c:v>39996</c:v>
                </c:pt>
                <c:pt idx="81">
                  <c:v>40007</c:v>
                </c:pt>
                <c:pt idx="82">
                  <c:v>40008</c:v>
                </c:pt>
                <c:pt idx="83">
                  <c:v>40009</c:v>
                </c:pt>
                <c:pt idx="84">
                  <c:v>40010</c:v>
                </c:pt>
                <c:pt idx="85">
                  <c:v>40011</c:v>
                </c:pt>
                <c:pt idx="86">
                  <c:v>40014</c:v>
                </c:pt>
                <c:pt idx="87">
                  <c:v>40015</c:v>
                </c:pt>
                <c:pt idx="88">
                  <c:v>40016</c:v>
                </c:pt>
                <c:pt idx="89">
                  <c:v>40017</c:v>
                </c:pt>
                <c:pt idx="90">
                  <c:v>40018</c:v>
                </c:pt>
                <c:pt idx="91">
                  <c:v>40021</c:v>
                </c:pt>
                <c:pt idx="92">
                  <c:v>40022</c:v>
                </c:pt>
                <c:pt idx="93">
                  <c:v>40023</c:v>
                </c:pt>
                <c:pt idx="94">
                  <c:v>40024</c:v>
                </c:pt>
                <c:pt idx="95">
                  <c:v>40025</c:v>
                </c:pt>
                <c:pt idx="96">
                  <c:v>40028</c:v>
                </c:pt>
                <c:pt idx="97">
                  <c:v>40029</c:v>
                </c:pt>
                <c:pt idx="98">
                  <c:v>40030</c:v>
                </c:pt>
                <c:pt idx="99">
                  <c:v>40031</c:v>
                </c:pt>
                <c:pt idx="100">
                  <c:v>40032</c:v>
                </c:pt>
                <c:pt idx="101">
                  <c:v>40035</c:v>
                </c:pt>
                <c:pt idx="102">
                  <c:v>40036</c:v>
                </c:pt>
                <c:pt idx="103">
                  <c:v>40037</c:v>
                </c:pt>
                <c:pt idx="104">
                  <c:v>40038</c:v>
                </c:pt>
                <c:pt idx="105">
                  <c:v>40039</c:v>
                </c:pt>
                <c:pt idx="106">
                  <c:v>40042</c:v>
                </c:pt>
                <c:pt idx="107">
                  <c:v>40043</c:v>
                </c:pt>
                <c:pt idx="108">
                  <c:v>40044</c:v>
                </c:pt>
                <c:pt idx="109">
                  <c:v>40045</c:v>
                </c:pt>
                <c:pt idx="110">
                  <c:v>40046</c:v>
                </c:pt>
                <c:pt idx="111">
                  <c:v>40049</c:v>
                </c:pt>
                <c:pt idx="112">
                  <c:v>40050</c:v>
                </c:pt>
                <c:pt idx="113">
                  <c:v>40051</c:v>
                </c:pt>
                <c:pt idx="114">
                  <c:v>40052</c:v>
                </c:pt>
                <c:pt idx="115">
                  <c:v>40053</c:v>
                </c:pt>
                <c:pt idx="116">
                  <c:v>40056</c:v>
                </c:pt>
                <c:pt idx="117">
                  <c:v>40057</c:v>
                </c:pt>
                <c:pt idx="118">
                  <c:v>40058</c:v>
                </c:pt>
                <c:pt idx="119">
                  <c:v>40059</c:v>
                </c:pt>
                <c:pt idx="120">
                  <c:v>40060</c:v>
                </c:pt>
                <c:pt idx="121">
                  <c:v>40071</c:v>
                </c:pt>
                <c:pt idx="122">
                  <c:v>40072</c:v>
                </c:pt>
                <c:pt idx="123">
                  <c:v>40073</c:v>
                </c:pt>
                <c:pt idx="124">
                  <c:v>40074</c:v>
                </c:pt>
                <c:pt idx="125">
                  <c:v>40077</c:v>
                </c:pt>
                <c:pt idx="126">
                  <c:v>40078</c:v>
                </c:pt>
                <c:pt idx="127">
                  <c:v>40079</c:v>
                </c:pt>
                <c:pt idx="128">
                  <c:v>40080</c:v>
                </c:pt>
                <c:pt idx="129">
                  <c:v>40081</c:v>
                </c:pt>
                <c:pt idx="130">
                  <c:v>40084</c:v>
                </c:pt>
                <c:pt idx="131">
                  <c:v>40085</c:v>
                </c:pt>
                <c:pt idx="132">
                  <c:v>40086</c:v>
                </c:pt>
                <c:pt idx="133">
                  <c:v>40087</c:v>
                </c:pt>
                <c:pt idx="134">
                  <c:v>40088</c:v>
                </c:pt>
                <c:pt idx="135">
                  <c:v>40091</c:v>
                </c:pt>
                <c:pt idx="136">
                  <c:v>40092</c:v>
                </c:pt>
                <c:pt idx="137">
                  <c:v>40093</c:v>
                </c:pt>
                <c:pt idx="138">
                  <c:v>40094</c:v>
                </c:pt>
                <c:pt idx="139">
                  <c:v>40095</c:v>
                </c:pt>
                <c:pt idx="140">
                  <c:v>40098</c:v>
                </c:pt>
                <c:pt idx="141">
                  <c:v>40099</c:v>
                </c:pt>
                <c:pt idx="142">
                  <c:v>40100</c:v>
                </c:pt>
                <c:pt idx="143">
                  <c:v>40101</c:v>
                </c:pt>
                <c:pt idx="144">
                  <c:v>40102</c:v>
                </c:pt>
                <c:pt idx="145">
                  <c:v>40105</c:v>
                </c:pt>
                <c:pt idx="146">
                  <c:v>40106</c:v>
                </c:pt>
                <c:pt idx="147">
                  <c:v>40107</c:v>
                </c:pt>
                <c:pt idx="148">
                  <c:v>40108</c:v>
                </c:pt>
                <c:pt idx="149">
                  <c:v>40109</c:v>
                </c:pt>
                <c:pt idx="150">
                  <c:v>40112</c:v>
                </c:pt>
                <c:pt idx="151">
                  <c:v>40113</c:v>
                </c:pt>
                <c:pt idx="152">
                  <c:v>40114</c:v>
                </c:pt>
                <c:pt idx="153">
                  <c:v>40115</c:v>
                </c:pt>
                <c:pt idx="154">
                  <c:v>40116</c:v>
                </c:pt>
                <c:pt idx="155">
                  <c:v>40119</c:v>
                </c:pt>
                <c:pt idx="156">
                  <c:v>40120</c:v>
                </c:pt>
                <c:pt idx="157">
                  <c:v>40121</c:v>
                </c:pt>
                <c:pt idx="158">
                  <c:v>40122</c:v>
                </c:pt>
                <c:pt idx="159">
                  <c:v>40123</c:v>
                </c:pt>
                <c:pt idx="160">
                  <c:v>40126</c:v>
                </c:pt>
                <c:pt idx="161">
                  <c:v>40127</c:v>
                </c:pt>
                <c:pt idx="162">
                  <c:v>40128</c:v>
                </c:pt>
                <c:pt idx="163">
                  <c:v>40129</c:v>
                </c:pt>
                <c:pt idx="164">
                  <c:v>40130</c:v>
                </c:pt>
                <c:pt idx="165">
                  <c:v>40133</c:v>
                </c:pt>
                <c:pt idx="166">
                  <c:v>40134</c:v>
                </c:pt>
                <c:pt idx="167">
                  <c:v>40135</c:v>
                </c:pt>
                <c:pt idx="168">
                  <c:v>40136</c:v>
                </c:pt>
                <c:pt idx="169">
                  <c:v>40137</c:v>
                </c:pt>
                <c:pt idx="170">
                  <c:v>40140</c:v>
                </c:pt>
                <c:pt idx="171">
                  <c:v>40141</c:v>
                </c:pt>
                <c:pt idx="172">
                  <c:v>40142</c:v>
                </c:pt>
                <c:pt idx="173">
                  <c:v>40151</c:v>
                </c:pt>
                <c:pt idx="174">
                  <c:v>40154</c:v>
                </c:pt>
                <c:pt idx="175">
                  <c:v>40155</c:v>
                </c:pt>
                <c:pt idx="176">
                  <c:v>40156</c:v>
                </c:pt>
                <c:pt idx="177">
                  <c:v>40157</c:v>
                </c:pt>
                <c:pt idx="178">
                  <c:v>40158</c:v>
                </c:pt>
                <c:pt idx="179">
                  <c:v>40161</c:v>
                </c:pt>
                <c:pt idx="180">
                  <c:v>40162</c:v>
                </c:pt>
                <c:pt idx="181">
                  <c:v>40163</c:v>
                </c:pt>
                <c:pt idx="182">
                  <c:v>40164</c:v>
                </c:pt>
                <c:pt idx="183">
                  <c:v>40165</c:v>
                </c:pt>
                <c:pt idx="184">
                  <c:v>40168</c:v>
                </c:pt>
                <c:pt idx="185">
                  <c:v>40169</c:v>
                </c:pt>
                <c:pt idx="186">
                  <c:v>40170</c:v>
                </c:pt>
                <c:pt idx="187">
                  <c:v>40171</c:v>
                </c:pt>
                <c:pt idx="188">
                  <c:v>40175</c:v>
                </c:pt>
                <c:pt idx="189">
                  <c:v>40176</c:v>
                </c:pt>
                <c:pt idx="190">
                  <c:v>40177</c:v>
                </c:pt>
                <c:pt idx="191">
                  <c:v>40178</c:v>
                </c:pt>
              </c:numCache>
            </c:numRef>
          </c:cat>
          <c:val>
            <c:numRef>
              <c:f>Sheet1!$C$2:$C$193</c:f>
              <c:numCache>
                <c:formatCode>General</c:formatCode>
                <c:ptCount val="192"/>
                <c:pt idx="0">
                  <c:v>0.32548964023590088</c:v>
                </c:pt>
                <c:pt idx="1">
                  <c:v>0.11572748422622681</c:v>
                </c:pt>
                <c:pt idx="2">
                  <c:v>0.18293383717536929</c:v>
                </c:pt>
                <c:pt idx="3">
                  <c:v>0.3420177698135376</c:v>
                </c:pt>
                <c:pt idx="4">
                  <c:v>0.3955424427986145</c:v>
                </c:pt>
                <c:pt idx="5">
                  <c:v>0.34460711479187012</c:v>
                </c:pt>
                <c:pt idx="6">
                  <c:v>0.38501238822937012</c:v>
                </c:pt>
                <c:pt idx="7">
                  <c:v>0.32570326328277588</c:v>
                </c:pt>
                <c:pt idx="8">
                  <c:v>0.26511582732200623</c:v>
                </c:pt>
                <c:pt idx="9">
                  <c:v>0.32237449288368231</c:v>
                </c:pt>
                <c:pt idx="10">
                  <c:v>0.28488433361053472</c:v>
                </c:pt>
                <c:pt idx="11">
                  <c:v>0.2379299998283386</c:v>
                </c:pt>
                <c:pt idx="12">
                  <c:v>0.29933500289916992</c:v>
                </c:pt>
                <c:pt idx="13">
                  <c:v>0.23836629092693329</c:v>
                </c:pt>
                <c:pt idx="14">
                  <c:v>0.2330144792795181</c:v>
                </c:pt>
                <c:pt idx="15">
                  <c:v>0.43931010365486151</c:v>
                </c:pt>
                <c:pt idx="16">
                  <c:v>0.39829805493354797</c:v>
                </c:pt>
                <c:pt idx="17">
                  <c:v>0.34145784378051758</c:v>
                </c:pt>
                <c:pt idx="18">
                  <c:v>0.3545413613319397</c:v>
                </c:pt>
                <c:pt idx="19">
                  <c:v>0.33291178941726679</c:v>
                </c:pt>
                <c:pt idx="20">
                  <c:v>0.22002910077571869</c:v>
                </c:pt>
                <c:pt idx="21">
                  <c:v>0.37493157386779791</c:v>
                </c:pt>
                <c:pt idx="22">
                  <c:v>0.397635817527771</c:v>
                </c:pt>
                <c:pt idx="23">
                  <c:v>0.35097730159759521</c:v>
                </c:pt>
                <c:pt idx="24">
                  <c:v>0.19793213903903961</c:v>
                </c:pt>
                <c:pt idx="25">
                  <c:v>0.1078577041625977</c:v>
                </c:pt>
                <c:pt idx="26">
                  <c:v>0.1205763965845108</c:v>
                </c:pt>
                <c:pt idx="27">
                  <c:v>0.21565961837768549</c:v>
                </c:pt>
                <c:pt idx="28">
                  <c:v>0.37155359983444208</c:v>
                </c:pt>
                <c:pt idx="29">
                  <c:v>0.33225584030151373</c:v>
                </c:pt>
                <c:pt idx="30">
                  <c:v>0.1518531143665314</c:v>
                </c:pt>
                <c:pt idx="31">
                  <c:v>0.1870059669017792</c:v>
                </c:pt>
                <c:pt idx="32">
                  <c:v>0.19504028558731079</c:v>
                </c:pt>
                <c:pt idx="33">
                  <c:v>0.1256907731294632</c:v>
                </c:pt>
                <c:pt idx="34">
                  <c:v>0.31686252355575562</c:v>
                </c:pt>
                <c:pt idx="35">
                  <c:v>0.41879922151565552</c:v>
                </c:pt>
                <c:pt idx="36">
                  <c:v>0.29175087809562678</c:v>
                </c:pt>
                <c:pt idx="37">
                  <c:v>0.23055385053157809</c:v>
                </c:pt>
                <c:pt idx="38">
                  <c:v>0.25357848405838013</c:v>
                </c:pt>
                <c:pt idx="39">
                  <c:v>0.152017816901207</c:v>
                </c:pt>
                <c:pt idx="40">
                  <c:v>0.15912991762161249</c:v>
                </c:pt>
                <c:pt idx="41">
                  <c:v>0.15212856233119959</c:v>
                </c:pt>
                <c:pt idx="42">
                  <c:v>0.12815217673778531</c:v>
                </c:pt>
                <c:pt idx="43">
                  <c:v>0.13564495742321009</c:v>
                </c:pt>
                <c:pt idx="44">
                  <c:v>0.1540052592754364</c:v>
                </c:pt>
                <c:pt idx="45">
                  <c:v>0.11355149745941159</c:v>
                </c:pt>
                <c:pt idx="46">
                  <c:v>0.13973312079906461</c:v>
                </c:pt>
                <c:pt idx="47">
                  <c:v>0.24544569849967959</c:v>
                </c:pt>
                <c:pt idx="48">
                  <c:v>0.26743248105049128</c:v>
                </c:pt>
                <c:pt idx="49">
                  <c:v>0.20754374563694</c:v>
                </c:pt>
                <c:pt idx="50">
                  <c:v>0.22098840773105621</c:v>
                </c:pt>
                <c:pt idx="51">
                  <c:v>0.23454296588897711</c:v>
                </c:pt>
                <c:pt idx="52">
                  <c:v>0.2253957986831665</c:v>
                </c:pt>
                <c:pt idx="53">
                  <c:v>0.1601874232292175</c:v>
                </c:pt>
                <c:pt idx="54">
                  <c:v>0.23211805522441861</c:v>
                </c:pt>
                <c:pt idx="55">
                  <c:v>0.2189846932888031</c:v>
                </c:pt>
                <c:pt idx="56">
                  <c:v>0.15250036120414731</c:v>
                </c:pt>
                <c:pt idx="57">
                  <c:v>0.21510863304138181</c:v>
                </c:pt>
                <c:pt idx="58">
                  <c:v>0.14539714157581329</c:v>
                </c:pt>
                <c:pt idx="59">
                  <c:v>0.16240912675857541</c:v>
                </c:pt>
                <c:pt idx="60">
                  <c:v>0.2036760896444321</c:v>
                </c:pt>
                <c:pt idx="61">
                  <c:v>0.1187686324119568</c:v>
                </c:pt>
                <c:pt idx="62">
                  <c:v>0.124573215842247</c:v>
                </c:pt>
                <c:pt idx="63">
                  <c:v>0.11764116585254671</c:v>
                </c:pt>
                <c:pt idx="64">
                  <c:v>0.111925408244133</c:v>
                </c:pt>
                <c:pt idx="65">
                  <c:v>9.145548939704895E-2</c:v>
                </c:pt>
                <c:pt idx="66">
                  <c:v>9.1756328940391541E-2</c:v>
                </c:pt>
                <c:pt idx="67">
                  <c:v>0.10666763782501219</c:v>
                </c:pt>
                <c:pt idx="68">
                  <c:v>9.5660433173179626E-2</c:v>
                </c:pt>
                <c:pt idx="69">
                  <c:v>0.11448283493518829</c:v>
                </c:pt>
                <c:pt idx="70">
                  <c:v>0.130881667137146</c:v>
                </c:pt>
                <c:pt idx="71">
                  <c:v>0.115496814250946</c:v>
                </c:pt>
                <c:pt idx="72">
                  <c:v>0.1109858155250549</c:v>
                </c:pt>
                <c:pt idx="73">
                  <c:v>0.15221589803695679</c:v>
                </c:pt>
                <c:pt idx="74">
                  <c:v>0.19160959124565119</c:v>
                </c:pt>
                <c:pt idx="75">
                  <c:v>0.1571067273616791</c:v>
                </c:pt>
                <c:pt idx="76">
                  <c:v>0.1943530589342117</c:v>
                </c:pt>
                <c:pt idx="77">
                  <c:v>0.18551024794578549</c:v>
                </c:pt>
                <c:pt idx="78">
                  <c:v>8.9792162179946899E-2</c:v>
                </c:pt>
                <c:pt idx="79">
                  <c:v>0.1046114414930344</c:v>
                </c:pt>
                <c:pt idx="80">
                  <c:v>0.13911089301109311</c:v>
                </c:pt>
                <c:pt idx="81">
                  <c:v>0.1513336896896362</c:v>
                </c:pt>
                <c:pt idx="82">
                  <c:v>0.19213184714317319</c:v>
                </c:pt>
                <c:pt idx="83">
                  <c:v>9.8904818296432495E-2</c:v>
                </c:pt>
                <c:pt idx="84">
                  <c:v>0.118339940905571</c:v>
                </c:pt>
                <c:pt idx="85">
                  <c:v>0.1166749596595764</c:v>
                </c:pt>
                <c:pt idx="86">
                  <c:v>0.1125106513500214</c:v>
                </c:pt>
                <c:pt idx="87">
                  <c:v>0.16027431190013891</c:v>
                </c:pt>
                <c:pt idx="88">
                  <c:v>0.13588584959506991</c:v>
                </c:pt>
                <c:pt idx="89">
                  <c:v>8.5045859217643738E-2</c:v>
                </c:pt>
                <c:pt idx="90">
                  <c:v>0.101327657699585</c:v>
                </c:pt>
                <c:pt idx="91">
                  <c:v>9.1922253370285034E-2</c:v>
                </c:pt>
                <c:pt idx="92">
                  <c:v>9.2591360211372375E-2</c:v>
                </c:pt>
                <c:pt idx="93">
                  <c:v>0.13347549736499789</c:v>
                </c:pt>
                <c:pt idx="94">
                  <c:v>9.3940526247024536E-2</c:v>
                </c:pt>
                <c:pt idx="95">
                  <c:v>6.0411542654037483E-2</c:v>
                </c:pt>
                <c:pt idx="96">
                  <c:v>6.5045922994613647E-2</c:v>
                </c:pt>
                <c:pt idx="97">
                  <c:v>8.9768975973129272E-2</c:v>
                </c:pt>
                <c:pt idx="98">
                  <c:v>8.7044909596443176E-2</c:v>
                </c:pt>
                <c:pt idx="99">
                  <c:v>8.9068964123725891E-2</c:v>
                </c:pt>
                <c:pt idx="100">
                  <c:v>7.7676683664321899E-2</c:v>
                </c:pt>
                <c:pt idx="101">
                  <c:v>7.4788138270378113E-2</c:v>
                </c:pt>
                <c:pt idx="102">
                  <c:v>9.0236648917198181E-2</c:v>
                </c:pt>
                <c:pt idx="103">
                  <c:v>8.2294374704360962E-2</c:v>
                </c:pt>
                <c:pt idx="104">
                  <c:v>0.11475209891796111</c:v>
                </c:pt>
                <c:pt idx="105">
                  <c:v>0.1075158715248108</c:v>
                </c:pt>
                <c:pt idx="106">
                  <c:v>0.1078461557626724</c:v>
                </c:pt>
                <c:pt idx="107">
                  <c:v>0.13156184554100039</c:v>
                </c:pt>
                <c:pt idx="108">
                  <c:v>0.13105615973472601</c:v>
                </c:pt>
                <c:pt idx="109">
                  <c:v>0.1406900882720947</c:v>
                </c:pt>
                <c:pt idx="110">
                  <c:v>0.165681928396225</c:v>
                </c:pt>
                <c:pt idx="111">
                  <c:v>0.13331231474876401</c:v>
                </c:pt>
                <c:pt idx="112">
                  <c:v>7.2951346635818481E-2</c:v>
                </c:pt>
                <c:pt idx="113">
                  <c:v>9.6154958009719849E-2</c:v>
                </c:pt>
                <c:pt idx="114">
                  <c:v>8.621901273727417E-2</c:v>
                </c:pt>
                <c:pt idx="115">
                  <c:v>7.8176766633987427E-2</c:v>
                </c:pt>
                <c:pt idx="116">
                  <c:v>6.3581407070159912E-2</c:v>
                </c:pt>
                <c:pt idx="117">
                  <c:v>4.3090552091598511E-2</c:v>
                </c:pt>
                <c:pt idx="118">
                  <c:v>7.5483769178390503E-2</c:v>
                </c:pt>
                <c:pt idx="119">
                  <c:v>9.6756592392921448E-2</c:v>
                </c:pt>
                <c:pt idx="120">
                  <c:v>0.11335441470146181</c:v>
                </c:pt>
                <c:pt idx="121">
                  <c:v>0.1221245229244232</c:v>
                </c:pt>
                <c:pt idx="122">
                  <c:v>4.5234531164169312E-2</c:v>
                </c:pt>
                <c:pt idx="123">
                  <c:v>7.5223609805107117E-2</c:v>
                </c:pt>
                <c:pt idx="124">
                  <c:v>7.2216421365737915E-2</c:v>
                </c:pt>
                <c:pt idx="125">
                  <c:v>6.4515024423599243E-2</c:v>
                </c:pt>
                <c:pt idx="126">
                  <c:v>0.1179488152265549</c:v>
                </c:pt>
                <c:pt idx="127">
                  <c:v>7.8525200486183167E-2</c:v>
                </c:pt>
                <c:pt idx="128">
                  <c:v>5.6016653776168823E-2</c:v>
                </c:pt>
                <c:pt idx="129">
                  <c:v>7.9706788063049316E-2</c:v>
                </c:pt>
                <c:pt idx="130">
                  <c:v>6.3360244035720825E-2</c:v>
                </c:pt>
                <c:pt idx="131">
                  <c:v>0.13535843789577481</c:v>
                </c:pt>
                <c:pt idx="132">
                  <c:v>0.1156574934720993</c:v>
                </c:pt>
                <c:pt idx="133">
                  <c:v>0.1074744313955307</c:v>
                </c:pt>
                <c:pt idx="134">
                  <c:v>0.12796615064144129</c:v>
                </c:pt>
                <c:pt idx="135">
                  <c:v>0.12595200538635251</c:v>
                </c:pt>
                <c:pt idx="136">
                  <c:v>0.14807383716106409</c:v>
                </c:pt>
                <c:pt idx="137">
                  <c:v>0.16880953311920169</c:v>
                </c:pt>
                <c:pt idx="138">
                  <c:v>0.13471788167953491</c:v>
                </c:pt>
                <c:pt idx="139">
                  <c:v>9.8999366164207458E-2</c:v>
                </c:pt>
                <c:pt idx="140">
                  <c:v>8.1975311040878296E-2</c:v>
                </c:pt>
                <c:pt idx="141">
                  <c:v>5.0777047872543328E-2</c:v>
                </c:pt>
                <c:pt idx="142">
                  <c:v>4.2253643274307251E-2</c:v>
                </c:pt>
                <c:pt idx="143">
                  <c:v>0.1111479252576828</c:v>
                </c:pt>
                <c:pt idx="144">
                  <c:v>7.2620868682861328E-2</c:v>
                </c:pt>
                <c:pt idx="145">
                  <c:v>8.6257964372634888E-2</c:v>
                </c:pt>
                <c:pt idx="146">
                  <c:v>0.10572813451290131</c:v>
                </c:pt>
                <c:pt idx="147">
                  <c:v>8.6543530225753784E-2</c:v>
                </c:pt>
                <c:pt idx="148">
                  <c:v>7.8313156962394714E-2</c:v>
                </c:pt>
                <c:pt idx="149">
                  <c:v>0.1144494712352753</c:v>
                </c:pt>
                <c:pt idx="150">
                  <c:v>0.13675706088542941</c:v>
                </c:pt>
                <c:pt idx="151">
                  <c:v>9.3913555145263672E-2</c:v>
                </c:pt>
                <c:pt idx="152">
                  <c:v>9.3634128570556641E-2</c:v>
                </c:pt>
                <c:pt idx="153">
                  <c:v>0.1044062376022339</c:v>
                </c:pt>
                <c:pt idx="154">
                  <c:v>0.1618671715259552</c:v>
                </c:pt>
                <c:pt idx="155">
                  <c:v>0.22667226195335391</c:v>
                </c:pt>
                <c:pt idx="156">
                  <c:v>0.24992495775222781</c:v>
                </c:pt>
                <c:pt idx="157">
                  <c:v>0.22365133464336401</c:v>
                </c:pt>
                <c:pt idx="158">
                  <c:v>0.15786516666412351</c:v>
                </c:pt>
                <c:pt idx="159">
                  <c:v>0.16257311403751371</c:v>
                </c:pt>
                <c:pt idx="160">
                  <c:v>0.1002600342035294</c:v>
                </c:pt>
                <c:pt idx="161">
                  <c:v>0.1092682331800461</c:v>
                </c:pt>
                <c:pt idx="162">
                  <c:v>0.13554130494594571</c:v>
                </c:pt>
                <c:pt idx="163">
                  <c:v>0.1084747612476349</c:v>
                </c:pt>
                <c:pt idx="164">
                  <c:v>0.11039033532142641</c:v>
                </c:pt>
                <c:pt idx="165">
                  <c:v>9.0944200754165649E-2</c:v>
                </c:pt>
                <c:pt idx="166">
                  <c:v>7.6289981603622437E-2</c:v>
                </c:pt>
                <c:pt idx="167">
                  <c:v>8.8124096393585205E-2</c:v>
                </c:pt>
                <c:pt idx="168">
                  <c:v>7.5803503394126892E-2</c:v>
                </c:pt>
                <c:pt idx="169">
                  <c:v>9.9709823727607727E-2</c:v>
                </c:pt>
                <c:pt idx="170">
                  <c:v>0.1029649674892426</c:v>
                </c:pt>
                <c:pt idx="171">
                  <c:v>9.8663821816444397E-2</c:v>
                </c:pt>
                <c:pt idx="172">
                  <c:v>9.2558965086936951E-2</c:v>
                </c:pt>
                <c:pt idx="173">
                  <c:v>8.9530214667320251E-2</c:v>
                </c:pt>
                <c:pt idx="174">
                  <c:v>8.1468716263771057E-2</c:v>
                </c:pt>
                <c:pt idx="175">
                  <c:v>8.621823787689209E-2</c:v>
                </c:pt>
                <c:pt idx="176">
                  <c:v>5.6952565908432007E-2</c:v>
                </c:pt>
                <c:pt idx="177">
                  <c:v>6.9149225950241089E-2</c:v>
                </c:pt>
                <c:pt idx="178">
                  <c:v>6.8059653043746948E-2</c:v>
                </c:pt>
                <c:pt idx="179">
                  <c:v>7.3673009872436523E-2</c:v>
                </c:pt>
                <c:pt idx="180">
                  <c:v>7.3297619819641113E-2</c:v>
                </c:pt>
                <c:pt idx="181">
                  <c:v>6.196257472038269E-2</c:v>
                </c:pt>
                <c:pt idx="182">
                  <c:v>5.3645312786102288E-2</c:v>
                </c:pt>
                <c:pt idx="183">
                  <c:v>6.6540449857711792E-2</c:v>
                </c:pt>
                <c:pt idx="184">
                  <c:v>7.8396990895271301E-2</c:v>
                </c:pt>
                <c:pt idx="185">
                  <c:v>8.6797535419464111E-2</c:v>
                </c:pt>
                <c:pt idx="186">
                  <c:v>8.2824736833572388E-2</c:v>
                </c:pt>
                <c:pt idx="187">
                  <c:v>7.9922586679458618E-2</c:v>
                </c:pt>
                <c:pt idx="188">
                  <c:v>3.60393226146698E-2</c:v>
                </c:pt>
                <c:pt idx="189">
                  <c:v>3.9653688669204712E-2</c:v>
                </c:pt>
                <c:pt idx="190">
                  <c:v>3.4631013870239258E-2</c:v>
                </c:pt>
                <c:pt idx="191">
                  <c:v>2.7260839939117432E-2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F1D-49B1-96E3-EFBE8A0961C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ANN-EGARCH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Sheet1!$A$2:$A$193</c:f>
              <c:numCache>
                <c:formatCode>m/d/yyyy</c:formatCode>
                <c:ptCount val="192"/>
                <c:pt idx="0">
                  <c:v>39875</c:v>
                </c:pt>
                <c:pt idx="1">
                  <c:v>39876</c:v>
                </c:pt>
                <c:pt idx="2">
                  <c:v>39877</c:v>
                </c:pt>
                <c:pt idx="3">
                  <c:v>39878</c:v>
                </c:pt>
                <c:pt idx="4">
                  <c:v>39881</c:v>
                </c:pt>
                <c:pt idx="5">
                  <c:v>39882</c:v>
                </c:pt>
                <c:pt idx="6">
                  <c:v>39883</c:v>
                </c:pt>
                <c:pt idx="7">
                  <c:v>39884</c:v>
                </c:pt>
                <c:pt idx="8">
                  <c:v>39885</c:v>
                </c:pt>
                <c:pt idx="9">
                  <c:v>39888</c:v>
                </c:pt>
                <c:pt idx="10">
                  <c:v>39889</c:v>
                </c:pt>
                <c:pt idx="11">
                  <c:v>39890</c:v>
                </c:pt>
                <c:pt idx="12">
                  <c:v>39891</c:v>
                </c:pt>
                <c:pt idx="13">
                  <c:v>39892</c:v>
                </c:pt>
                <c:pt idx="14">
                  <c:v>39895</c:v>
                </c:pt>
                <c:pt idx="15">
                  <c:v>39896</c:v>
                </c:pt>
                <c:pt idx="16">
                  <c:v>39897</c:v>
                </c:pt>
                <c:pt idx="17">
                  <c:v>39898</c:v>
                </c:pt>
                <c:pt idx="18">
                  <c:v>39899</c:v>
                </c:pt>
                <c:pt idx="19">
                  <c:v>39902</c:v>
                </c:pt>
                <c:pt idx="20">
                  <c:v>39903</c:v>
                </c:pt>
                <c:pt idx="21">
                  <c:v>39904</c:v>
                </c:pt>
                <c:pt idx="22">
                  <c:v>39905</c:v>
                </c:pt>
                <c:pt idx="23">
                  <c:v>39906</c:v>
                </c:pt>
                <c:pt idx="24">
                  <c:v>39909</c:v>
                </c:pt>
                <c:pt idx="25">
                  <c:v>39910</c:v>
                </c:pt>
                <c:pt idx="26">
                  <c:v>39911</c:v>
                </c:pt>
                <c:pt idx="27">
                  <c:v>39912</c:v>
                </c:pt>
                <c:pt idx="28">
                  <c:v>39916</c:v>
                </c:pt>
                <c:pt idx="29">
                  <c:v>39917</c:v>
                </c:pt>
                <c:pt idx="30">
                  <c:v>39918</c:v>
                </c:pt>
                <c:pt idx="31">
                  <c:v>39919</c:v>
                </c:pt>
                <c:pt idx="32">
                  <c:v>39920</c:v>
                </c:pt>
                <c:pt idx="33">
                  <c:v>39923</c:v>
                </c:pt>
                <c:pt idx="34">
                  <c:v>39924</c:v>
                </c:pt>
                <c:pt idx="35">
                  <c:v>39925</c:v>
                </c:pt>
                <c:pt idx="36">
                  <c:v>39926</c:v>
                </c:pt>
                <c:pt idx="37">
                  <c:v>39927</c:v>
                </c:pt>
                <c:pt idx="38">
                  <c:v>39930</c:v>
                </c:pt>
                <c:pt idx="39">
                  <c:v>39931</c:v>
                </c:pt>
                <c:pt idx="40">
                  <c:v>39932</c:v>
                </c:pt>
                <c:pt idx="41">
                  <c:v>39933</c:v>
                </c:pt>
                <c:pt idx="42">
                  <c:v>39934</c:v>
                </c:pt>
                <c:pt idx="43">
                  <c:v>39937</c:v>
                </c:pt>
                <c:pt idx="44">
                  <c:v>39938</c:v>
                </c:pt>
                <c:pt idx="45">
                  <c:v>39939</c:v>
                </c:pt>
                <c:pt idx="46">
                  <c:v>39940</c:v>
                </c:pt>
                <c:pt idx="47">
                  <c:v>39941</c:v>
                </c:pt>
                <c:pt idx="48">
                  <c:v>39944</c:v>
                </c:pt>
                <c:pt idx="49">
                  <c:v>39945</c:v>
                </c:pt>
                <c:pt idx="50">
                  <c:v>39946</c:v>
                </c:pt>
                <c:pt idx="51">
                  <c:v>39947</c:v>
                </c:pt>
                <c:pt idx="52">
                  <c:v>39948</c:v>
                </c:pt>
                <c:pt idx="53">
                  <c:v>39951</c:v>
                </c:pt>
                <c:pt idx="54">
                  <c:v>39952</c:v>
                </c:pt>
                <c:pt idx="55">
                  <c:v>39953</c:v>
                </c:pt>
                <c:pt idx="56">
                  <c:v>39954</c:v>
                </c:pt>
                <c:pt idx="57">
                  <c:v>39955</c:v>
                </c:pt>
                <c:pt idx="58">
                  <c:v>39966</c:v>
                </c:pt>
                <c:pt idx="59">
                  <c:v>39967</c:v>
                </c:pt>
                <c:pt idx="60">
                  <c:v>39968</c:v>
                </c:pt>
                <c:pt idx="61">
                  <c:v>39969</c:v>
                </c:pt>
                <c:pt idx="62">
                  <c:v>39972</c:v>
                </c:pt>
                <c:pt idx="63">
                  <c:v>39973</c:v>
                </c:pt>
                <c:pt idx="64">
                  <c:v>39974</c:v>
                </c:pt>
                <c:pt idx="65">
                  <c:v>39975</c:v>
                </c:pt>
                <c:pt idx="66">
                  <c:v>39976</c:v>
                </c:pt>
                <c:pt idx="67">
                  <c:v>39979</c:v>
                </c:pt>
                <c:pt idx="68">
                  <c:v>39980</c:v>
                </c:pt>
                <c:pt idx="69">
                  <c:v>39981</c:v>
                </c:pt>
                <c:pt idx="70">
                  <c:v>39982</c:v>
                </c:pt>
                <c:pt idx="71">
                  <c:v>39983</c:v>
                </c:pt>
                <c:pt idx="72">
                  <c:v>39986</c:v>
                </c:pt>
                <c:pt idx="73">
                  <c:v>39987</c:v>
                </c:pt>
                <c:pt idx="74">
                  <c:v>39988</c:v>
                </c:pt>
                <c:pt idx="75">
                  <c:v>39989</c:v>
                </c:pt>
                <c:pt idx="76">
                  <c:v>39990</c:v>
                </c:pt>
                <c:pt idx="77">
                  <c:v>39993</c:v>
                </c:pt>
                <c:pt idx="78">
                  <c:v>39994</c:v>
                </c:pt>
                <c:pt idx="79">
                  <c:v>39995</c:v>
                </c:pt>
                <c:pt idx="80">
                  <c:v>39996</c:v>
                </c:pt>
                <c:pt idx="81">
                  <c:v>40007</c:v>
                </c:pt>
                <c:pt idx="82">
                  <c:v>40008</c:v>
                </c:pt>
                <c:pt idx="83">
                  <c:v>40009</c:v>
                </c:pt>
                <c:pt idx="84">
                  <c:v>40010</c:v>
                </c:pt>
                <c:pt idx="85">
                  <c:v>40011</c:v>
                </c:pt>
                <c:pt idx="86">
                  <c:v>40014</c:v>
                </c:pt>
                <c:pt idx="87">
                  <c:v>40015</c:v>
                </c:pt>
                <c:pt idx="88">
                  <c:v>40016</c:v>
                </c:pt>
                <c:pt idx="89">
                  <c:v>40017</c:v>
                </c:pt>
                <c:pt idx="90">
                  <c:v>40018</c:v>
                </c:pt>
                <c:pt idx="91">
                  <c:v>40021</c:v>
                </c:pt>
                <c:pt idx="92">
                  <c:v>40022</c:v>
                </c:pt>
                <c:pt idx="93">
                  <c:v>40023</c:v>
                </c:pt>
                <c:pt idx="94">
                  <c:v>40024</c:v>
                </c:pt>
                <c:pt idx="95">
                  <c:v>40025</c:v>
                </c:pt>
                <c:pt idx="96">
                  <c:v>40028</c:v>
                </c:pt>
                <c:pt idx="97">
                  <c:v>40029</c:v>
                </c:pt>
                <c:pt idx="98">
                  <c:v>40030</c:v>
                </c:pt>
                <c:pt idx="99">
                  <c:v>40031</c:v>
                </c:pt>
                <c:pt idx="100">
                  <c:v>40032</c:v>
                </c:pt>
                <c:pt idx="101">
                  <c:v>40035</c:v>
                </c:pt>
                <c:pt idx="102">
                  <c:v>40036</c:v>
                </c:pt>
                <c:pt idx="103">
                  <c:v>40037</c:v>
                </c:pt>
                <c:pt idx="104">
                  <c:v>40038</c:v>
                </c:pt>
                <c:pt idx="105">
                  <c:v>40039</c:v>
                </c:pt>
                <c:pt idx="106">
                  <c:v>40042</c:v>
                </c:pt>
                <c:pt idx="107">
                  <c:v>40043</c:v>
                </c:pt>
                <c:pt idx="108">
                  <c:v>40044</c:v>
                </c:pt>
                <c:pt idx="109">
                  <c:v>40045</c:v>
                </c:pt>
                <c:pt idx="110">
                  <c:v>40046</c:v>
                </c:pt>
                <c:pt idx="111">
                  <c:v>40049</c:v>
                </c:pt>
                <c:pt idx="112">
                  <c:v>40050</c:v>
                </c:pt>
                <c:pt idx="113">
                  <c:v>40051</c:v>
                </c:pt>
                <c:pt idx="114">
                  <c:v>40052</c:v>
                </c:pt>
                <c:pt idx="115">
                  <c:v>40053</c:v>
                </c:pt>
                <c:pt idx="116">
                  <c:v>40056</c:v>
                </c:pt>
                <c:pt idx="117">
                  <c:v>40057</c:v>
                </c:pt>
                <c:pt idx="118">
                  <c:v>40058</c:v>
                </c:pt>
                <c:pt idx="119">
                  <c:v>40059</c:v>
                </c:pt>
                <c:pt idx="120">
                  <c:v>40060</c:v>
                </c:pt>
                <c:pt idx="121">
                  <c:v>40071</c:v>
                </c:pt>
                <c:pt idx="122">
                  <c:v>40072</c:v>
                </c:pt>
                <c:pt idx="123">
                  <c:v>40073</c:v>
                </c:pt>
                <c:pt idx="124">
                  <c:v>40074</c:v>
                </c:pt>
                <c:pt idx="125">
                  <c:v>40077</c:v>
                </c:pt>
                <c:pt idx="126">
                  <c:v>40078</c:v>
                </c:pt>
                <c:pt idx="127">
                  <c:v>40079</c:v>
                </c:pt>
                <c:pt idx="128">
                  <c:v>40080</c:v>
                </c:pt>
                <c:pt idx="129">
                  <c:v>40081</c:v>
                </c:pt>
                <c:pt idx="130">
                  <c:v>40084</c:v>
                </c:pt>
                <c:pt idx="131">
                  <c:v>40085</c:v>
                </c:pt>
                <c:pt idx="132">
                  <c:v>40086</c:v>
                </c:pt>
                <c:pt idx="133">
                  <c:v>40087</c:v>
                </c:pt>
                <c:pt idx="134">
                  <c:v>40088</c:v>
                </c:pt>
                <c:pt idx="135">
                  <c:v>40091</c:v>
                </c:pt>
                <c:pt idx="136">
                  <c:v>40092</c:v>
                </c:pt>
                <c:pt idx="137">
                  <c:v>40093</c:v>
                </c:pt>
                <c:pt idx="138">
                  <c:v>40094</c:v>
                </c:pt>
                <c:pt idx="139">
                  <c:v>40095</c:v>
                </c:pt>
                <c:pt idx="140">
                  <c:v>40098</c:v>
                </c:pt>
                <c:pt idx="141">
                  <c:v>40099</c:v>
                </c:pt>
                <c:pt idx="142">
                  <c:v>40100</c:v>
                </c:pt>
                <c:pt idx="143">
                  <c:v>40101</c:v>
                </c:pt>
                <c:pt idx="144">
                  <c:v>40102</c:v>
                </c:pt>
                <c:pt idx="145">
                  <c:v>40105</c:v>
                </c:pt>
                <c:pt idx="146">
                  <c:v>40106</c:v>
                </c:pt>
                <c:pt idx="147">
                  <c:v>40107</c:v>
                </c:pt>
                <c:pt idx="148">
                  <c:v>40108</c:v>
                </c:pt>
                <c:pt idx="149">
                  <c:v>40109</c:v>
                </c:pt>
                <c:pt idx="150">
                  <c:v>40112</c:v>
                </c:pt>
                <c:pt idx="151">
                  <c:v>40113</c:v>
                </c:pt>
                <c:pt idx="152">
                  <c:v>40114</c:v>
                </c:pt>
                <c:pt idx="153">
                  <c:v>40115</c:v>
                </c:pt>
                <c:pt idx="154">
                  <c:v>40116</c:v>
                </c:pt>
                <c:pt idx="155">
                  <c:v>40119</c:v>
                </c:pt>
                <c:pt idx="156">
                  <c:v>40120</c:v>
                </c:pt>
                <c:pt idx="157">
                  <c:v>40121</c:v>
                </c:pt>
                <c:pt idx="158">
                  <c:v>40122</c:v>
                </c:pt>
                <c:pt idx="159">
                  <c:v>40123</c:v>
                </c:pt>
                <c:pt idx="160">
                  <c:v>40126</c:v>
                </c:pt>
                <c:pt idx="161">
                  <c:v>40127</c:v>
                </c:pt>
                <c:pt idx="162">
                  <c:v>40128</c:v>
                </c:pt>
                <c:pt idx="163">
                  <c:v>40129</c:v>
                </c:pt>
                <c:pt idx="164">
                  <c:v>40130</c:v>
                </c:pt>
                <c:pt idx="165">
                  <c:v>40133</c:v>
                </c:pt>
                <c:pt idx="166">
                  <c:v>40134</c:v>
                </c:pt>
                <c:pt idx="167">
                  <c:v>40135</c:v>
                </c:pt>
                <c:pt idx="168">
                  <c:v>40136</c:v>
                </c:pt>
                <c:pt idx="169">
                  <c:v>40137</c:v>
                </c:pt>
                <c:pt idx="170">
                  <c:v>40140</c:v>
                </c:pt>
                <c:pt idx="171">
                  <c:v>40141</c:v>
                </c:pt>
                <c:pt idx="172">
                  <c:v>40142</c:v>
                </c:pt>
                <c:pt idx="173">
                  <c:v>40151</c:v>
                </c:pt>
                <c:pt idx="174">
                  <c:v>40154</c:v>
                </c:pt>
                <c:pt idx="175">
                  <c:v>40155</c:v>
                </c:pt>
                <c:pt idx="176">
                  <c:v>40156</c:v>
                </c:pt>
                <c:pt idx="177">
                  <c:v>40157</c:v>
                </c:pt>
                <c:pt idx="178">
                  <c:v>40158</c:v>
                </c:pt>
                <c:pt idx="179">
                  <c:v>40161</c:v>
                </c:pt>
                <c:pt idx="180">
                  <c:v>40162</c:v>
                </c:pt>
                <c:pt idx="181">
                  <c:v>40163</c:v>
                </c:pt>
                <c:pt idx="182">
                  <c:v>40164</c:v>
                </c:pt>
                <c:pt idx="183">
                  <c:v>40165</c:v>
                </c:pt>
                <c:pt idx="184">
                  <c:v>40168</c:v>
                </c:pt>
                <c:pt idx="185">
                  <c:v>40169</c:v>
                </c:pt>
                <c:pt idx="186">
                  <c:v>40170</c:v>
                </c:pt>
                <c:pt idx="187">
                  <c:v>40171</c:v>
                </c:pt>
                <c:pt idx="188">
                  <c:v>40175</c:v>
                </c:pt>
                <c:pt idx="189">
                  <c:v>40176</c:v>
                </c:pt>
                <c:pt idx="190">
                  <c:v>40177</c:v>
                </c:pt>
                <c:pt idx="191">
                  <c:v>40178</c:v>
                </c:pt>
              </c:numCache>
            </c:numRef>
          </c:cat>
          <c:val>
            <c:numRef>
              <c:f>Sheet1!$D$2:$D$193</c:f>
              <c:numCache>
                <c:formatCode>General</c:formatCode>
                <c:ptCount val="192"/>
                <c:pt idx="0">
                  <c:v>0.2052804231643677</c:v>
                </c:pt>
                <c:pt idx="1">
                  <c:v>0.29417303204536438</c:v>
                </c:pt>
                <c:pt idx="2">
                  <c:v>0.2912483811378479</c:v>
                </c:pt>
                <c:pt idx="3">
                  <c:v>0.27007609605789179</c:v>
                </c:pt>
                <c:pt idx="4">
                  <c:v>0.26467430591583252</c:v>
                </c:pt>
                <c:pt idx="5">
                  <c:v>0.25369325280189509</c:v>
                </c:pt>
                <c:pt idx="6">
                  <c:v>0.21925979852676389</c:v>
                </c:pt>
                <c:pt idx="7">
                  <c:v>0.27987107634544373</c:v>
                </c:pt>
                <c:pt idx="8">
                  <c:v>0.29358237981796259</c:v>
                </c:pt>
                <c:pt idx="9">
                  <c:v>0.34808620810508728</c:v>
                </c:pt>
                <c:pt idx="10">
                  <c:v>0.24988818168640139</c:v>
                </c:pt>
                <c:pt idx="11">
                  <c:v>0.20226949453353879</c:v>
                </c:pt>
                <c:pt idx="12">
                  <c:v>0.2067733108997345</c:v>
                </c:pt>
                <c:pt idx="13">
                  <c:v>0.2192232012748718</c:v>
                </c:pt>
                <c:pt idx="14">
                  <c:v>0.2152197062969208</c:v>
                </c:pt>
                <c:pt idx="15">
                  <c:v>0.20970010757446289</c:v>
                </c:pt>
                <c:pt idx="16">
                  <c:v>0.33640676736831671</c:v>
                </c:pt>
                <c:pt idx="17">
                  <c:v>0.37302109599113459</c:v>
                </c:pt>
                <c:pt idx="18">
                  <c:v>0.34125393629074102</c:v>
                </c:pt>
                <c:pt idx="19">
                  <c:v>0.24998581409454351</c:v>
                </c:pt>
                <c:pt idx="20">
                  <c:v>0.22530621290206909</c:v>
                </c:pt>
                <c:pt idx="21">
                  <c:v>0.27315977215766912</c:v>
                </c:pt>
                <c:pt idx="22">
                  <c:v>0.27135577797889709</c:v>
                </c:pt>
                <c:pt idx="23">
                  <c:v>0.24792519211769101</c:v>
                </c:pt>
                <c:pt idx="24">
                  <c:v>0.23389685153961179</c:v>
                </c:pt>
                <c:pt idx="25">
                  <c:v>0.2344656586647034</c:v>
                </c:pt>
                <c:pt idx="26">
                  <c:v>0.2039964497089386</c:v>
                </c:pt>
                <c:pt idx="27">
                  <c:v>0.17957437038421631</c:v>
                </c:pt>
                <c:pt idx="28">
                  <c:v>0.18445286154747009</c:v>
                </c:pt>
                <c:pt idx="29">
                  <c:v>0.2398669421672821</c:v>
                </c:pt>
                <c:pt idx="30">
                  <c:v>0.20091366767883301</c:v>
                </c:pt>
                <c:pt idx="31">
                  <c:v>0.21422415971755979</c:v>
                </c:pt>
                <c:pt idx="32">
                  <c:v>0.19903421401977539</c:v>
                </c:pt>
                <c:pt idx="33">
                  <c:v>0.1985157132148743</c:v>
                </c:pt>
                <c:pt idx="34">
                  <c:v>0.16038158535957339</c:v>
                </c:pt>
                <c:pt idx="35">
                  <c:v>0.22959417104721069</c:v>
                </c:pt>
                <c:pt idx="36">
                  <c:v>0.23960694670677191</c:v>
                </c:pt>
                <c:pt idx="37">
                  <c:v>0.25351813435554499</c:v>
                </c:pt>
                <c:pt idx="38">
                  <c:v>0.193312793970108</c:v>
                </c:pt>
                <c:pt idx="39">
                  <c:v>0.16979259252548221</c:v>
                </c:pt>
                <c:pt idx="40">
                  <c:v>0.1748558580875397</c:v>
                </c:pt>
                <c:pt idx="41">
                  <c:v>0.16183286905288699</c:v>
                </c:pt>
                <c:pt idx="42">
                  <c:v>0.16076356172561651</c:v>
                </c:pt>
                <c:pt idx="43">
                  <c:v>0.14048904180526731</c:v>
                </c:pt>
                <c:pt idx="44">
                  <c:v>0.13619548082351679</c:v>
                </c:pt>
                <c:pt idx="45">
                  <c:v>0.171409010887146</c:v>
                </c:pt>
                <c:pt idx="46">
                  <c:v>0.17736321687698359</c:v>
                </c:pt>
                <c:pt idx="47">
                  <c:v>0.18568405508995059</c:v>
                </c:pt>
                <c:pt idx="48">
                  <c:v>0.1564518213272095</c:v>
                </c:pt>
                <c:pt idx="49">
                  <c:v>0.18084073066711431</c:v>
                </c:pt>
                <c:pt idx="50">
                  <c:v>0.21167382597923279</c:v>
                </c:pt>
                <c:pt idx="51">
                  <c:v>0.1940460205078125</c:v>
                </c:pt>
                <c:pt idx="52">
                  <c:v>0.19831076264381409</c:v>
                </c:pt>
                <c:pt idx="53">
                  <c:v>0.1848185658454895</c:v>
                </c:pt>
                <c:pt idx="54">
                  <c:v>0.19201087951660159</c:v>
                </c:pt>
                <c:pt idx="55">
                  <c:v>0.19892773032188421</c:v>
                </c:pt>
                <c:pt idx="56">
                  <c:v>0.1800257861614227</c:v>
                </c:pt>
                <c:pt idx="57">
                  <c:v>0.16470801830291751</c:v>
                </c:pt>
                <c:pt idx="58">
                  <c:v>0.14084264636039731</c:v>
                </c:pt>
                <c:pt idx="59">
                  <c:v>0.12497323006391529</c:v>
                </c:pt>
                <c:pt idx="60">
                  <c:v>0.1159969791769981</c:v>
                </c:pt>
                <c:pt idx="61">
                  <c:v>0.116340734064579</c:v>
                </c:pt>
                <c:pt idx="62">
                  <c:v>0.1121518835425377</c:v>
                </c:pt>
                <c:pt idx="63">
                  <c:v>0.1164615228772163</c:v>
                </c:pt>
                <c:pt idx="64">
                  <c:v>9.5637284219264984E-2</c:v>
                </c:pt>
                <c:pt idx="65">
                  <c:v>7.0322193205356598E-2</c:v>
                </c:pt>
                <c:pt idx="66">
                  <c:v>7.0524208247661591E-2</c:v>
                </c:pt>
                <c:pt idx="67">
                  <c:v>7.5674496591091156E-2</c:v>
                </c:pt>
                <c:pt idx="68">
                  <c:v>6.5821185708045959E-2</c:v>
                </c:pt>
                <c:pt idx="69">
                  <c:v>0.1047796532511711</c:v>
                </c:pt>
                <c:pt idx="70">
                  <c:v>0.14194577932357791</c:v>
                </c:pt>
                <c:pt idx="71">
                  <c:v>0.14502003788948059</c:v>
                </c:pt>
                <c:pt idx="72">
                  <c:v>0.10697390884161</c:v>
                </c:pt>
                <c:pt idx="73">
                  <c:v>9.1168545186519623E-2</c:v>
                </c:pt>
                <c:pt idx="74">
                  <c:v>0.1531734764575958</c:v>
                </c:pt>
                <c:pt idx="75">
                  <c:v>0.1514141857624054</c:v>
                </c:pt>
                <c:pt idx="76">
                  <c:v>0.14152845740318301</c:v>
                </c:pt>
                <c:pt idx="77">
                  <c:v>0.13776460289955139</c:v>
                </c:pt>
                <c:pt idx="78">
                  <c:v>0.13470140099525449</c:v>
                </c:pt>
                <c:pt idx="79">
                  <c:v>0.1283473074436188</c:v>
                </c:pt>
                <c:pt idx="80">
                  <c:v>0.1141951903700829</c:v>
                </c:pt>
                <c:pt idx="81">
                  <c:v>9.7484223544597626E-2</c:v>
                </c:pt>
                <c:pt idx="82">
                  <c:v>0.14203795790672299</c:v>
                </c:pt>
                <c:pt idx="83">
                  <c:v>0.18941643834114069</c:v>
                </c:pt>
                <c:pt idx="84">
                  <c:v>0.1858140826225281</c:v>
                </c:pt>
                <c:pt idx="85">
                  <c:v>0.19416436553001401</c:v>
                </c:pt>
                <c:pt idx="86">
                  <c:v>0.17424499988555911</c:v>
                </c:pt>
                <c:pt idx="87">
                  <c:v>0.14927807450294489</c:v>
                </c:pt>
                <c:pt idx="88">
                  <c:v>0.1162254139780998</c:v>
                </c:pt>
                <c:pt idx="89">
                  <c:v>9.5908932387828827E-2</c:v>
                </c:pt>
                <c:pt idx="90">
                  <c:v>9.0191833674907684E-2</c:v>
                </c:pt>
                <c:pt idx="91">
                  <c:v>0.1162047311663628</c:v>
                </c:pt>
                <c:pt idx="92">
                  <c:v>0.1111086830496788</c:v>
                </c:pt>
                <c:pt idx="93">
                  <c:v>0.10462077707052229</c:v>
                </c:pt>
                <c:pt idx="94">
                  <c:v>7.0056281983852386E-2</c:v>
                </c:pt>
                <c:pt idx="95">
                  <c:v>6.6274330019950867E-2</c:v>
                </c:pt>
                <c:pt idx="96">
                  <c:v>7.7707253396511078E-2</c:v>
                </c:pt>
                <c:pt idx="97">
                  <c:v>7.1834646165370941E-2</c:v>
                </c:pt>
                <c:pt idx="98">
                  <c:v>9.1763205826282501E-2</c:v>
                </c:pt>
                <c:pt idx="99">
                  <c:v>9.1006271541118622E-2</c:v>
                </c:pt>
                <c:pt idx="100">
                  <c:v>9.0426720678806305E-2</c:v>
                </c:pt>
                <c:pt idx="101">
                  <c:v>7.8690208494663239E-2</c:v>
                </c:pt>
                <c:pt idx="102">
                  <c:v>9.4039775431156158E-2</c:v>
                </c:pt>
                <c:pt idx="103">
                  <c:v>9.1590069234371185E-2</c:v>
                </c:pt>
                <c:pt idx="104">
                  <c:v>0.10628139227628711</c:v>
                </c:pt>
                <c:pt idx="105">
                  <c:v>0.104838602244854</c:v>
                </c:pt>
                <c:pt idx="106">
                  <c:v>0.10994523018598561</c:v>
                </c:pt>
                <c:pt idx="107">
                  <c:v>0.11540537327528</c:v>
                </c:pt>
                <c:pt idx="108">
                  <c:v>0.1466876566410065</c:v>
                </c:pt>
                <c:pt idx="109">
                  <c:v>0.15314000844955439</c:v>
                </c:pt>
                <c:pt idx="110">
                  <c:v>0.14880120754241941</c:v>
                </c:pt>
                <c:pt idx="111">
                  <c:v>0.1190304681658745</c:v>
                </c:pt>
                <c:pt idx="112">
                  <c:v>0.13057562708854681</c:v>
                </c:pt>
                <c:pt idx="113">
                  <c:v>0.12829774618148801</c:v>
                </c:pt>
                <c:pt idx="114">
                  <c:v>0.1026026085019112</c:v>
                </c:pt>
                <c:pt idx="115">
                  <c:v>6.4109615981578827E-2</c:v>
                </c:pt>
                <c:pt idx="116">
                  <c:v>5.896228551864624E-2</c:v>
                </c:pt>
                <c:pt idx="117">
                  <c:v>5.7852238416671753E-2</c:v>
                </c:pt>
                <c:pt idx="118">
                  <c:v>6.0883045196533203E-2</c:v>
                </c:pt>
                <c:pt idx="119">
                  <c:v>0.1048996075987816</c:v>
                </c:pt>
                <c:pt idx="120">
                  <c:v>0.11685999482870101</c:v>
                </c:pt>
                <c:pt idx="121">
                  <c:v>0.1102349981665611</c:v>
                </c:pt>
                <c:pt idx="122">
                  <c:v>9.4981499016284943E-2</c:v>
                </c:pt>
                <c:pt idx="123">
                  <c:v>9.5188252627849579E-2</c:v>
                </c:pt>
                <c:pt idx="124">
                  <c:v>0.1114462092518806</c:v>
                </c:pt>
                <c:pt idx="125">
                  <c:v>9.6189312636852264E-2</c:v>
                </c:pt>
                <c:pt idx="126">
                  <c:v>8.8538847863674164E-2</c:v>
                </c:pt>
                <c:pt idx="127">
                  <c:v>7.6772592961788177E-2</c:v>
                </c:pt>
                <c:pt idx="128">
                  <c:v>7.361341267824173E-2</c:v>
                </c:pt>
                <c:pt idx="129">
                  <c:v>8.5938327014446259E-2</c:v>
                </c:pt>
                <c:pt idx="130">
                  <c:v>9.9696032702922821E-2</c:v>
                </c:pt>
                <c:pt idx="131">
                  <c:v>9.4248883426189423E-2</c:v>
                </c:pt>
                <c:pt idx="132">
                  <c:v>0.1069756671786308</c:v>
                </c:pt>
                <c:pt idx="133">
                  <c:v>0.1053945049643517</c:v>
                </c:pt>
                <c:pt idx="134">
                  <c:v>9.9079452455043793E-2</c:v>
                </c:pt>
                <c:pt idx="135">
                  <c:v>0.12654933333396909</c:v>
                </c:pt>
                <c:pt idx="136">
                  <c:v>0.13721626996994021</c:v>
                </c:pt>
                <c:pt idx="137">
                  <c:v>0.15108060836791989</c:v>
                </c:pt>
                <c:pt idx="138">
                  <c:v>0.13316905498504639</c:v>
                </c:pt>
                <c:pt idx="139">
                  <c:v>0.11475195735692981</c:v>
                </c:pt>
                <c:pt idx="140">
                  <c:v>0.10547523945569991</c:v>
                </c:pt>
                <c:pt idx="141">
                  <c:v>8.7439872324466705E-2</c:v>
                </c:pt>
                <c:pt idx="142">
                  <c:v>7.4890308082103729E-2</c:v>
                </c:pt>
                <c:pt idx="143">
                  <c:v>7.0908896625041962E-2</c:v>
                </c:pt>
                <c:pt idx="144">
                  <c:v>9.2481814324855804E-2</c:v>
                </c:pt>
                <c:pt idx="145">
                  <c:v>9.3833737075328827E-2</c:v>
                </c:pt>
                <c:pt idx="146">
                  <c:v>9.8965264856815338E-2</c:v>
                </c:pt>
                <c:pt idx="147">
                  <c:v>9.1247670352458954E-2</c:v>
                </c:pt>
                <c:pt idx="148">
                  <c:v>9.0598948299884796E-2</c:v>
                </c:pt>
                <c:pt idx="149">
                  <c:v>9.2256180942058563E-2</c:v>
                </c:pt>
                <c:pt idx="150">
                  <c:v>9.8645769059658051E-2</c:v>
                </c:pt>
                <c:pt idx="151">
                  <c:v>0.11127098649740221</c:v>
                </c:pt>
                <c:pt idx="152">
                  <c:v>0.12218510359525681</c:v>
                </c:pt>
                <c:pt idx="153">
                  <c:v>0.1152168437838554</c:v>
                </c:pt>
                <c:pt idx="154">
                  <c:v>0.13270819187164309</c:v>
                </c:pt>
                <c:pt idx="155">
                  <c:v>0.15595635771751401</c:v>
                </c:pt>
                <c:pt idx="156">
                  <c:v>0.21127843856811521</c:v>
                </c:pt>
                <c:pt idx="157">
                  <c:v>0.19402191042900091</c:v>
                </c:pt>
                <c:pt idx="158">
                  <c:v>0.14528825879096979</c:v>
                </c:pt>
                <c:pt idx="159">
                  <c:v>9.4179891049861908E-2</c:v>
                </c:pt>
                <c:pt idx="160">
                  <c:v>0.1159041747450829</c:v>
                </c:pt>
                <c:pt idx="161">
                  <c:v>0.11154847592115399</c:v>
                </c:pt>
                <c:pt idx="162">
                  <c:v>0.13843187689781189</c:v>
                </c:pt>
                <c:pt idx="163">
                  <c:v>0.1166236624121666</c:v>
                </c:pt>
                <c:pt idx="164">
                  <c:v>0.10260789841413499</c:v>
                </c:pt>
                <c:pt idx="165">
                  <c:v>8.9731507003307343E-2</c:v>
                </c:pt>
                <c:pt idx="166">
                  <c:v>9.0584687888622284E-2</c:v>
                </c:pt>
                <c:pt idx="167">
                  <c:v>0.10036095231771471</c:v>
                </c:pt>
                <c:pt idx="168">
                  <c:v>8.5141085088253021E-2</c:v>
                </c:pt>
                <c:pt idx="169">
                  <c:v>6.9728471338748932E-2</c:v>
                </c:pt>
                <c:pt idx="170">
                  <c:v>8.0792628228664398E-2</c:v>
                </c:pt>
                <c:pt idx="171">
                  <c:v>9.1706030070781708E-2</c:v>
                </c:pt>
                <c:pt idx="172">
                  <c:v>0.11184351891279221</c:v>
                </c:pt>
                <c:pt idx="173">
                  <c:v>9.1030247509479523E-2</c:v>
                </c:pt>
                <c:pt idx="174">
                  <c:v>7.702801376581192E-2</c:v>
                </c:pt>
                <c:pt idx="175">
                  <c:v>6.5842390060424805E-2</c:v>
                </c:pt>
                <c:pt idx="176">
                  <c:v>6.6306643187999725E-2</c:v>
                </c:pt>
                <c:pt idx="177">
                  <c:v>8.1240735948085785E-2</c:v>
                </c:pt>
                <c:pt idx="178">
                  <c:v>8.2322694361209869E-2</c:v>
                </c:pt>
                <c:pt idx="179">
                  <c:v>8.0012135207653046E-2</c:v>
                </c:pt>
                <c:pt idx="180">
                  <c:v>6.867951899766922E-2</c:v>
                </c:pt>
                <c:pt idx="181">
                  <c:v>7.4290923774242401E-2</c:v>
                </c:pt>
                <c:pt idx="182">
                  <c:v>7.4634276330471039E-2</c:v>
                </c:pt>
                <c:pt idx="183">
                  <c:v>6.5060265362262726E-2</c:v>
                </c:pt>
                <c:pt idx="184">
                  <c:v>7.5089238584041595E-2</c:v>
                </c:pt>
                <c:pt idx="185">
                  <c:v>7.6969169080257416E-2</c:v>
                </c:pt>
                <c:pt idx="186">
                  <c:v>9.357713907957077E-2</c:v>
                </c:pt>
                <c:pt idx="187">
                  <c:v>8.1359021365642548E-2</c:v>
                </c:pt>
                <c:pt idx="188">
                  <c:v>7.2454072535037994E-2</c:v>
                </c:pt>
                <c:pt idx="189">
                  <c:v>5.9513598680496223E-2</c:v>
                </c:pt>
                <c:pt idx="190">
                  <c:v>5.2183844149112701E-2</c:v>
                </c:pt>
                <c:pt idx="191">
                  <c:v>4.7445639967918403E-2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F1D-49B1-96E3-EFBE8A0961C9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ANN-GARCH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Sheet1!$A$2:$A$193</c:f>
              <c:numCache>
                <c:formatCode>m/d/yyyy</c:formatCode>
                <c:ptCount val="192"/>
                <c:pt idx="0">
                  <c:v>39875</c:v>
                </c:pt>
                <c:pt idx="1">
                  <c:v>39876</c:v>
                </c:pt>
                <c:pt idx="2">
                  <c:v>39877</c:v>
                </c:pt>
                <c:pt idx="3">
                  <c:v>39878</c:v>
                </c:pt>
                <c:pt idx="4">
                  <c:v>39881</c:v>
                </c:pt>
                <c:pt idx="5">
                  <c:v>39882</c:v>
                </c:pt>
                <c:pt idx="6">
                  <c:v>39883</c:v>
                </c:pt>
                <c:pt idx="7">
                  <c:v>39884</c:v>
                </c:pt>
                <c:pt idx="8">
                  <c:v>39885</c:v>
                </c:pt>
                <c:pt idx="9">
                  <c:v>39888</c:v>
                </c:pt>
                <c:pt idx="10">
                  <c:v>39889</c:v>
                </c:pt>
                <c:pt idx="11">
                  <c:v>39890</c:v>
                </c:pt>
                <c:pt idx="12">
                  <c:v>39891</c:v>
                </c:pt>
                <c:pt idx="13">
                  <c:v>39892</c:v>
                </c:pt>
                <c:pt idx="14">
                  <c:v>39895</c:v>
                </c:pt>
                <c:pt idx="15">
                  <c:v>39896</c:v>
                </c:pt>
                <c:pt idx="16">
                  <c:v>39897</c:v>
                </c:pt>
                <c:pt idx="17">
                  <c:v>39898</c:v>
                </c:pt>
                <c:pt idx="18">
                  <c:v>39899</c:v>
                </c:pt>
                <c:pt idx="19">
                  <c:v>39902</c:v>
                </c:pt>
                <c:pt idx="20">
                  <c:v>39903</c:v>
                </c:pt>
                <c:pt idx="21">
                  <c:v>39904</c:v>
                </c:pt>
                <c:pt idx="22">
                  <c:v>39905</c:v>
                </c:pt>
                <c:pt idx="23">
                  <c:v>39906</c:v>
                </c:pt>
                <c:pt idx="24">
                  <c:v>39909</c:v>
                </c:pt>
                <c:pt idx="25">
                  <c:v>39910</c:v>
                </c:pt>
                <c:pt idx="26">
                  <c:v>39911</c:v>
                </c:pt>
                <c:pt idx="27">
                  <c:v>39912</c:v>
                </c:pt>
                <c:pt idx="28">
                  <c:v>39916</c:v>
                </c:pt>
                <c:pt idx="29">
                  <c:v>39917</c:v>
                </c:pt>
                <c:pt idx="30">
                  <c:v>39918</c:v>
                </c:pt>
                <c:pt idx="31">
                  <c:v>39919</c:v>
                </c:pt>
                <c:pt idx="32">
                  <c:v>39920</c:v>
                </c:pt>
                <c:pt idx="33">
                  <c:v>39923</c:v>
                </c:pt>
                <c:pt idx="34">
                  <c:v>39924</c:v>
                </c:pt>
                <c:pt idx="35">
                  <c:v>39925</c:v>
                </c:pt>
                <c:pt idx="36">
                  <c:v>39926</c:v>
                </c:pt>
                <c:pt idx="37">
                  <c:v>39927</c:v>
                </c:pt>
                <c:pt idx="38">
                  <c:v>39930</c:v>
                </c:pt>
                <c:pt idx="39">
                  <c:v>39931</c:v>
                </c:pt>
                <c:pt idx="40">
                  <c:v>39932</c:v>
                </c:pt>
                <c:pt idx="41">
                  <c:v>39933</c:v>
                </c:pt>
                <c:pt idx="42">
                  <c:v>39934</c:v>
                </c:pt>
                <c:pt idx="43">
                  <c:v>39937</c:v>
                </c:pt>
                <c:pt idx="44">
                  <c:v>39938</c:v>
                </c:pt>
                <c:pt idx="45">
                  <c:v>39939</c:v>
                </c:pt>
                <c:pt idx="46">
                  <c:v>39940</c:v>
                </c:pt>
                <c:pt idx="47">
                  <c:v>39941</c:v>
                </c:pt>
                <c:pt idx="48">
                  <c:v>39944</c:v>
                </c:pt>
                <c:pt idx="49">
                  <c:v>39945</c:v>
                </c:pt>
                <c:pt idx="50">
                  <c:v>39946</c:v>
                </c:pt>
                <c:pt idx="51">
                  <c:v>39947</c:v>
                </c:pt>
                <c:pt idx="52">
                  <c:v>39948</c:v>
                </c:pt>
                <c:pt idx="53">
                  <c:v>39951</c:v>
                </c:pt>
                <c:pt idx="54">
                  <c:v>39952</c:v>
                </c:pt>
                <c:pt idx="55">
                  <c:v>39953</c:v>
                </c:pt>
                <c:pt idx="56">
                  <c:v>39954</c:v>
                </c:pt>
                <c:pt idx="57">
                  <c:v>39955</c:v>
                </c:pt>
                <c:pt idx="58">
                  <c:v>39966</c:v>
                </c:pt>
                <c:pt idx="59">
                  <c:v>39967</c:v>
                </c:pt>
                <c:pt idx="60">
                  <c:v>39968</c:v>
                </c:pt>
                <c:pt idx="61">
                  <c:v>39969</c:v>
                </c:pt>
                <c:pt idx="62">
                  <c:v>39972</c:v>
                </c:pt>
                <c:pt idx="63">
                  <c:v>39973</c:v>
                </c:pt>
                <c:pt idx="64">
                  <c:v>39974</c:v>
                </c:pt>
                <c:pt idx="65">
                  <c:v>39975</c:v>
                </c:pt>
                <c:pt idx="66">
                  <c:v>39976</c:v>
                </c:pt>
                <c:pt idx="67">
                  <c:v>39979</c:v>
                </c:pt>
                <c:pt idx="68">
                  <c:v>39980</c:v>
                </c:pt>
                <c:pt idx="69">
                  <c:v>39981</c:v>
                </c:pt>
                <c:pt idx="70">
                  <c:v>39982</c:v>
                </c:pt>
                <c:pt idx="71">
                  <c:v>39983</c:v>
                </c:pt>
                <c:pt idx="72">
                  <c:v>39986</c:v>
                </c:pt>
                <c:pt idx="73">
                  <c:v>39987</c:v>
                </c:pt>
                <c:pt idx="74">
                  <c:v>39988</c:v>
                </c:pt>
                <c:pt idx="75">
                  <c:v>39989</c:v>
                </c:pt>
                <c:pt idx="76">
                  <c:v>39990</c:v>
                </c:pt>
                <c:pt idx="77">
                  <c:v>39993</c:v>
                </c:pt>
                <c:pt idx="78">
                  <c:v>39994</c:v>
                </c:pt>
                <c:pt idx="79">
                  <c:v>39995</c:v>
                </c:pt>
                <c:pt idx="80">
                  <c:v>39996</c:v>
                </c:pt>
                <c:pt idx="81">
                  <c:v>40007</c:v>
                </c:pt>
                <c:pt idx="82">
                  <c:v>40008</c:v>
                </c:pt>
                <c:pt idx="83">
                  <c:v>40009</c:v>
                </c:pt>
                <c:pt idx="84">
                  <c:v>40010</c:v>
                </c:pt>
                <c:pt idx="85">
                  <c:v>40011</c:v>
                </c:pt>
                <c:pt idx="86">
                  <c:v>40014</c:v>
                </c:pt>
                <c:pt idx="87">
                  <c:v>40015</c:v>
                </c:pt>
                <c:pt idx="88">
                  <c:v>40016</c:v>
                </c:pt>
                <c:pt idx="89">
                  <c:v>40017</c:v>
                </c:pt>
                <c:pt idx="90">
                  <c:v>40018</c:v>
                </c:pt>
                <c:pt idx="91">
                  <c:v>40021</c:v>
                </c:pt>
                <c:pt idx="92">
                  <c:v>40022</c:v>
                </c:pt>
                <c:pt idx="93">
                  <c:v>40023</c:v>
                </c:pt>
                <c:pt idx="94">
                  <c:v>40024</c:v>
                </c:pt>
                <c:pt idx="95">
                  <c:v>40025</c:v>
                </c:pt>
                <c:pt idx="96">
                  <c:v>40028</c:v>
                </c:pt>
                <c:pt idx="97">
                  <c:v>40029</c:v>
                </c:pt>
                <c:pt idx="98">
                  <c:v>40030</c:v>
                </c:pt>
                <c:pt idx="99">
                  <c:v>40031</c:v>
                </c:pt>
                <c:pt idx="100">
                  <c:v>40032</c:v>
                </c:pt>
                <c:pt idx="101">
                  <c:v>40035</c:v>
                </c:pt>
                <c:pt idx="102">
                  <c:v>40036</c:v>
                </c:pt>
                <c:pt idx="103">
                  <c:v>40037</c:v>
                </c:pt>
                <c:pt idx="104">
                  <c:v>40038</c:v>
                </c:pt>
                <c:pt idx="105">
                  <c:v>40039</c:v>
                </c:pt>
                <c:pt idx="106">
                  <c:v>40042</c:v>
                </c:pt>
                <c:pt idx="107">
                  <c:v>40043</c:v>
                </c:pt>
                <c:pt idx="108">
                  <c:v>40044</c:v>
                </c:pt>
                <c:pt idx="109">
                  <c:v>40045</c:v>
                </c:pt>
                <c:pt idx="110">
                  <c:v>40046</c:v>
                </c:pt>
                <c:pt idx="111">
                  <c:v>40049</c:v>
                </c:pt>
                <c:pt idx="112">
                  <c:v>40050</c:v>
                </c:pt>
                <c:pt idx="113">
                  <c:v>40051</c:v>
                </c:pt>
                <c:pt idx="114">
                  <c:v>40052</c:v>
                </c:pt>
                <c:pt idx="115">
                  <c:v>40053</c:v>
                </c:pt>
                <c:pt idx="116">
                  <c:v>40056</c:v>
                </c:pt>
                <c:pt idx="117">
                  <c:v>40057</c:v>
                </c:pt>
                <c:pt idx="118">
                  <c:v>40058</c:v>
                </c:pt>
                <c:pt idx="119">
                  <c:v>40059</c:v>
                </c:pt>
                <c:pt idx="120">
                  <c:v>40060</c:v>
                </c:pt>
                <c:pt idx="121">
                  <c:v>40071</c:v>
                </c:pt>
                <c:pt idx="122">
                  <c:v>40072</c:v>
                </c:pt>
                <c:pt idx="123">
                  <c:v>40073</c:v>
                </c:pt>
                <c:pt idx="124">
                  <c:v>40074</c:v>
                </c:pt>
                <c:pt idx="125">
                  <c:v>40077</c:v>
                </c:pt>
                <c:pt idx="126">
                  <c:v>40078</c:v>
                </c:pt>
                <c:pt idx="127">
                  <c:v>40079</c:v>
                </c:pt>
                <c:pt idx="128">
                  <c:v>40080</c:v>
                </c:pt>
                <c:pt idx="129">
                  <c:v>40081</c:v>
                </c:pt>
                <c:pt idx="130">
                  <c:v>40084</c:v>
                </c:pt>
                <c:pt idx="131">
                  <c:v>40085</c:v>
                </c:pt>
                <c:pt idx="132">
                  <c:v>40086</c:v>
                </c:pt>
                <c:pt idx="133">
                  <c:v>40087</c:v>
                </c:pt>
                <c:pt idx="134">
                  <c:v>40088</c:v>
                </c:pt>
                <c:pt idx="135">
                  <c:v>40091</c:v>
                </c:pt>
                <c:pt idx="136">
                  <c:v>40092</c:v>
                </c:pt>
                <c:pt idx="137">
                  <c:v>40093</c:v>
                </c:pt>
                <c:pt idx="138">
                  <c:v>40094</c:v>
                </c:pt>
                <c:pt idx="139">
                  <c:v>40095</c:v>
                </c:pt>
                <c:pt idx="140">
                  <c:v>40098</c:v>
                </c:pt>
                <c:pt idx="141">
                  <c:v>40099</c:v>
                </c:pt>
                <c:pt idx="142">
                  <c:v>40100</c:v>
                </c:pt>
                <c:pt idx="143">
                  <c:v>40101</c:v>
                </c:pt>
                <c:pt idx="144">
                  <c:v>40102</c:v>
                </c:pt>
                <c:pt idx="145">
                  <c:v>40105</c:v>
                </c:pt>
                <c:pt idx="146">
                  <c:v>40106</c:v>
                </c:pt>
                <c:pt idx="147">
                  <c:v>40107</c:v>
                </c:pt>
                <c:pt idx="148">
                  <c:v>40108</c:v>
                </c:pt>
                <c:pt idx="149">
                  <c:v>40109</c:v>
                </c:pt>
                <c:pt idx="150">
                  <c:v>40112</c:v>
                </c:pt>
                <c:pt idx="151">
                  <c:v>40113</c:v>
                </c:pt>
                <c:pt idx="152">
                  <c:v>40114</c:v>
                </c:pt>
                <c:pt idx="153">
                  <c:v>40115</c:v>
                </c:pt>
                <c:pt idx="154">
                  <c:v>40116</c:v>
                </c:pt>
                <c:pt idx="155">
                  <c:v>40119</c:v>
                </c:pt>
                <c:pt idx="156">
                  <c:v>40120</c:v>
                </c:pt>
                <c:pt idx="157">
                  <c:v>40121</c:v>
                </c:pt>
                <c:pt idx="158">
                  <c:v>40122</c:v>
                </c:pt>
                <c:pt idx="159">
                  <c:v>40123</c:v>
                </c:pt>
                <c:pt idx="160">
                  <c:v>40126</c:v>
                </c:pt>
                <c:pt idx="161">
                  <c:v>40127</c:v>
                </c:pt>
                <c:pt idx="162">
                  <c:v>40128</c:v>
                </c:pt>
                <c:pt idx="163">
                  <c:v>40129</c:v>
                </c:pt>
                <c:pt idx="164">
                  <c:v>40130</c:v>
                </c:pt>
                <c:pt idx="165">
                  <c:v>40133</c:v>
                </c:pt>
                <c:pt idx="166">
                  <c:v>40134</c:v>
                </c:pt>
                <c:pt idx="167">
                  <c:v>40135</c:v>
                </c:pt>
                <c:pt idx="168">
                  <c:v>40136</c:v>
                </c:pt>
                <c:pt idx="169">
                  <c:v>40137</c:v>
                </c:pt>
                <c:pt idx="170">
                  <c:v>40140</c:v>
                </c:pt>
                <c:pt idx="171">
                  <c:v>40141</c:v>
                </c:pt>
                <c:pt idx="172">
                  <c:v>40142</c:v>
                </c:pt>
                <c:pt idx="173">
                  <c:v>40151</c:v>
                </c:pt>
                <c:pt idx="174">
                  <c:v>40154</c:v>
                </c:pt>
                <c:pt idx="175">
                  <c:v>40155</c:v>
                </c:pt>
                <c:pt idx="176">
                  <c:v>40156</c:v>
                </c:pt>
                <c:pt idx="177">
                  <c:v>40157</c:v>
                </c:pt>
                <c:pt idx="178">
                  <c:v>40158</c:v>
                </c:pt>
                <c:pt idx="179">
                  <c:v>40161</c:v>
                </c:pt>
                <c:pt idx="180">
                  <c:v>40162</c:v>
                </c:pt>
                <c:pt idx="181">
                  <c:v>40163</c:v>
                </c:pt>
                <c:pt idx="182">
                  <c:v>40164</c:v>
                </c:pt>
                <c:pt idx="183">
                  <c:v>40165</c:v>
                </c:pt>
                <c:pt idx="184">
                  <c:v>40168</c:v>
                </c:pt>
                <c:pt idx="185">
                  <c:v>40169</c:v>
                </c:pt>
                <c:pt idx="186">
                  <c:v>40170</c:v>
                </c:pt>
                <c:pt idx="187">
                  <c:v>40171</c:v>
                </c:pt>
                <c:pt idx="188">
                  <c:v>40175</c:v>
                </c:pt>
                <c:pt idx="189">
                  <c:v>40176</c:v>
                </c:pt>
                <c:pt idx="190">
                  <c:v>40177</c:v>
                </c:pt>
                <c:pt idx="191">
                  <c:v>40178</c:v>
                </c:pt>
              </c:numCache>
            </c:numRef>
          </c:cat>
          <c:val>
            <c:numRef>
              <c:f>Sheet1!$E$2:$E$193</c:f>
              <c:numCache>
                <c:formatCode>General</c:formatCode>
                <c:ptCount val="192"/>
                <c:pt idx="0">
                  <c:v>0.23518738150596619</c:v>
                </c:pt>
                <c:pt idx="1">
                  <c:v>0.2551434338092804</c:v>
                </c:pt>
                <c:pt idx="2">
                  <c:v>0.24039334058761599</c:v>
                </c:pt>
                <c:pt idx="3">
                  <c:v>0.2388400137424469</c:v>
                </c:pt>
                <c:pt idx="4">
                  <c:v>0.2814939022064209</c:v>
                </c:pt>
                <c:pt idx="5">
                  <c:v>0.31520041823387152</c:v>
                </c:pt>
                <c:pt idx="6">
                  <c:v>0.31883099675178528</c:v>
                </c:pt>
                <c:pt idx="7">
                  <c:v>0.34865769743919373</c:v>
                </c:pt>
                <c:pt idx="8">
                  <c:v>0.29342898726463318</c:v>
                </c:pt>
                <c:pt idx="9">
                  <c:v>0.29009941220283508</c:v>
                </c:pt>
                <c:pt idx="10">
                  <c:v>0.1994841992855072</c:v>
                </c:pt>
                <c:pt idx="11">
                  <c:v>0.19185400009155271</c:v>
                </c:pt>
                <c:pt idx="12">
                  <c:v>0.29052001237869263</c:v>
                </c:pt>
                <c:pt idx="13">
                  <c:v>0.36092785000801092</c:v>
                </c:pt>
                <c:pt idx="14">
                  <c:v>0.32206231355667109</c:v>
                </c:pt>
                <c:pt idx="15">
                  <c:v>0.32224631309509277</c:v>
                </c:pt>
                <c:pt idx="16">
                  <c:v>0.34966966509819031</c:v>
                </c:pt>
                <c:pt idx="17">
                  <c:v>0.2941318154335022</c:v>
                </c:pt>
                <c:pt idx="18">
                  <c:v>0.2145709693431854</c:v>
                </c:pt>
                <c:pt idx="19">
                  <c:v>0.23873043060302729</c:v>
                </c:pt>
                <c:pt idx="20">
                  <c:v>0.31110909581184393</c:v>
                </c:pt>
                <c:pt idx="21">
                  <c:v>0.36356723308563232</c:v>
                </c:pt>
                <c:pt idx="22">
                  <c:v>0.36465370655059809</c:v>
                </c:pt>
                <c:pt idx="23">
                  <c:v>0.31745186448097229</c:v>
                </c:pt>
                <c:pt idx="24">
                  <c:v>0.27829650044441218</c:v>
                </c:pt>
                <c:pt idx="25">
                  <c:v>0.26745566725730902</c:v>
                </c:pt>
                <c:pt idx="26">
                  <c:v>0.25921496748924261</c:v>
                </c:pt>
                <c:pt idx="27">
                  <c:v>0.29761862754821777</c:v>
                </c:pt>
                <c:pt idx="28">
                  <c:v>0.31214365363121033</c:v>
                </c:pt>
                <c:pt idx="29">
                  <c:v>0.34755921363830572</c:v>
                </c:pt>
                <c:pt idx="30">
                  <c:v>0.32932180166244512</c:v>
                </c:pt>
                <c:pt idx="31">
                  <c:v>0.24236446619033811</c:v>
                </c:pt>
                <c:pt idx="32">
                  <c:v>0.2098710834980011</c:v>
                </c:pt>
                <c:pt idx="33">
                  <c:v>0.16766706109046939</c:v>
                </c:pt>
                <c:pt idx="34">
                  <c:v>0.18627277016639709</c:v>
                </c:pt>
                <c:pt idx="35">
                  <c:v>0.2813204824924469</c:v>
                </c:pt>
                <c:pt idx="36">
                  <c:v>0.2980499267578125</c:v>
                </c:pt>
                <c:pt idx="37">
                  <c:v>0.29173842072486877</c:v>
                </c:pt>
                <c:pt idx="38">
                  <c:v>0.28432968258857733</c:v>
                </c:pt>
                <c:pt idx="39">
                  <c:v>0.26581588387489319</c:v>
                </c:pt>
                <c:pt idx="40">
                  <c:v>0.20704010128974909</c:v>
                </c:pt>
                <c:pt idx="41">
                  <c:v>0.16497507691383359</c:v>
                </c:pt>
                <c:pt idx="42">
                  <c:v>0.15808007121086121</c:v>
                </c:pt>
                <c:pt idx="43">
                  <c:v>0.1432025134563446</c:v>
                </c:pt>
                <c:pt idx="44">
                  <c:v>0.14774870872497561</c:v>
                </c:pt>
                <c:pt idx="45">
                  <c:v>0.17349514365196231</c:v>
                </c:pt>
                <c:pt idx="46">
                  <c:v>0.17474010586738589</c:v>
                </c:pt>
                <c:pt idx="47">
                  <c:v>0.21549734473228449</c:v>
                </c:pt>
                <c:pt idx="48">
                  <c:v>0.19435971975326541</c:v>
                </c:pt>
                <c:pt idx="49">
                  <c:v>0.21873453259468079</c:v>
                </c:pt>
                <c:pt idx="50">
                  <c:v>0.23168611526489261</c:v>
                </c:pt>
                <c:pt idx="51">
                  <c:v>0.23249819874763489</c:v>
                </c:pt>
                <c:pt idx="52">
                  <c:v>0.20332720875740051</c:v>
                </c:pt>
                <c:pt idx="53">
                  <c:v>0.20546421408653259</c:v>
                </c:pt>
                <c:pt idx="54">
                  <c:v>0.21018651127815249</c:v>
                </c:pt>
                <c:pt idx="55">
                  <c:v>0.21136471629142761</c:v>
                </c:pt>
                <c:pt idx="56">
                  <c:v>0.19612619280815119</c:v>
                </c:pt>
                <c:pt idx="57">
                  <c:v>0.2327300310134888</c:v>
                </c:pt>
                <c:pt idx="58">
                  <c:v>0.22741785645484919</c:v>
                </c:pt>
                <c:pt idx="59">
                  <c:v>0.19032242894172671</c:v>
                </c:pt>
                <c:pt idx="60">
                  <c:v>0.1595134437084198</c:v>
                </c:pt>
                <c:pt idx="61">
                  <c:v>0.15317466855049131</c:v>
                </c:pt>
                <c:pt idx="62">
                  <c:v>0.1232009455561638</c:v>
                </c:pt>
                <c:pt idx="63">
                  <c:v>0.1438297629356384</c:v>
                </c:pt>
                <c:pt idx="64">
                  <c:v>0.16441804170608521</c:v>
                </c:pt>
                <c:pt idx="65">
                  <c:v>0.1383828520774841</c:v>
                </c:pt>
                <c:pt idx="66">
                  <c:v>0.11057298630475999</c:v>
                </c:pt>
                <c:pt idx="67">
                  <c:v>0.1211196407675743</c:v>
                </c:pt>
                <c:pt idx="68">
                  <c:v>0.10684853047132491</c:v>
                </c:pt>
                <c:pt idx="69">
                  <c:v>0.1380747854709625</c:v>
                </c:pt>
                <c:pt idx="70">
                  <c:v>0.1607590317726135</c:v>
                </c:pt>
                <c:pt idx="71">
                  <c:v>0.16091996431350711</c:v>
                </c:pt>
                <c:pt idx="72">
                  <c:v>0.1047243699431419</c:v>
                </c:pt>
                <c:pt idx="73">
                  <c:v>9.1809473931789398E-2</c:v>
                </c:pt>
                <c:pt idx="74">
                  <c:v>0.14446976780891421</c:v>
                </c:pt>
                <c:pt idx="75">
                  <c:v>0.13951560854911799</c:v>
                </c:pt>
                <c:pt idx="76">
                  <c:v>0.13436344265937811</c:v>
                </c:pt>
                <c:pt idx="77">
                  <c:v>0.11789520829916</c:v>
                </c:pt>
                <c:pt idx="78">
                  <c:v>0.13061043620109561</c:v>
                </c:pt>
                <c:pt idx="79">
                  <c:v>0.1083659157156944</c:v>
                </c:pt>
                <c:pt idx="80">
                  <c:v>8.5017375648021698E-2</c:v>
                </c:pt>
                <c:pt idx="81">
                  <c:v>9.8819486796855927E-2</c:v>
                </c:pt>
                <c:pt idx="82">
                  <c:v>0.15131247043609619</c:v>
                </c:pt>
                <c:pt idx="83">
                  <c:v>0.19013082981109619</c:v>
                </c:pt>
                <c:pt idx="84">
                  <c:v>0.16329434514045721</c:v>
                </c:pt>
                <c:pt idx="85">
                  <c:v>0.1693384051322937</c:v>
                </c:pt>
                <c:pt idx="86">
                  <c:v>0.16232702136039731</c:v>
                </c:pt>
                <c:pt idx="87">
                  <c:v>0.17405140399932861</c:v>
                </c:pt>
                <c:pt idx="88">
                  <c:v>0.17809426784515381</c:v>
                </c:pt>
                <c:pt idx="89">
                  <c:v>0.15971726179122919</c:v>
                </c:pt>
                <c:pt idx="90">
                  <c:v>0.15331888198852539</c:v>
                </c:pt>
                <c:pt idx="91">
                  <c:v>0.15168431401252749</c:v>
                </c:pt>
                <c:pt idx="92">
                  <c:v>0.109123595058918</c:v>
                </c:pt>
                <c:pt idx="93">
                  <c:v>0.10215688496828081</c:v>
                </c:pt>
                <c:pt idx="94">
                  <c:v>6.6289983689785004E-2</c:v>
                </c:pt>
                <c:pt idx="95">
                  <c:v>6.7645974457263947E-2</c:v>
                </c:pt>
                <c:pt idx="96">
                  <c:v>8.1296809017658234E-2</c:v>
                </c:pt>
                <c:pt idx="97">
                  <c:v>9.6463702619075775E-2</c:v>
                </c:pt>
                <c:pt idx="98">
                  <c:v>0.120353065431118</c:v>
                </c:pt>
                <c:pt idx="99">
                  <c:v>9.6344374120235443E-2</c:v>
                </c:pt>
                <c:pt idx="100">
                  <c:v>8.7570600211620331E-2</c:v>
                </c:pt>
                <c:pt idx="101">
                  <c:v>8.0417074263095856E-2</c:v>
                </c:pt>
                <c:pt idx="102">
                  <c:v>9.7253613173961639E-2</c:v>
                </c:pt>
                <c:pt idx="103">
                  <c:v>9.0962700545787811E-2</c:v>
                </c:pt>
                <c:pt idx="104">
                  <c:v>0.10856055468320849</c:v>
                </c:pt>
                <c:pt idx="105">
                  <c:v>0.1051685586571693</c:v>
                </c:pt>
                <c:pt idx="106">
                  <c:v>9.9597357213497162E-2</c:v>
                </c:pt>
                <c:pt idx="107">
                  <c:v>9.2598773539066315E-2</c:v>
                </c:pt>
                <c:pt idx="108">
                  <c:v>0.11258337646722789</c:v>
                </c:pt>
                <c:pt idx="109">
                  <c:v>0.1062490567564964</c:v>
                </c:pt>
                <c:pt idx="110">
                  <c:v>0.10572058707475659</c:v>
                </c:pt>
                <c:pt idx="111">
                  <c:v>8.561774343252182E-2</c:v>
                </c:pt>
                <c:pt idx="112">
                  <c:v>9.3796826899051666E-2</c:v>
                </c:pt>
                <c:pt idx="113">
                  <c:v>0.1163449808955193</c:v>
                </c:pt>
                <c:pt idx="114">
                  <c:v>0.1180396601557732</c:v>
                </c:pt>
                <c:pt idx="115">
                  <c:v>8.3955653011798859E-2</c:v>
                </c:pt>
                <c:pt idx="116">
                  <c:v>8.8376693427562714E-2</c:v>
                </c:pt>
                <c:pt idx="117">
                  <c:v>8.8755451142787933E-2</c:v>
                </c:pt>
                <c:pt idx="118">
                  <c:v>7.6088227331638336E-2</c:v>
                </c:pt>
                <c:pt idx="119">
                  <c:v>0.1245112046599388</c:v>
                </c:pt>
                <c:pt idx="120">
                  <c:v>0.13947424292564389</c:v>
                </c:pt>
                <c:pt idx="121">
                  <c:v>0.1231890097260475</c:v>
                </c:pt>
                <c:pt idx="122">
                  <c:v>8.7180040776729584E-2</c:v>
                </c:pt>
                <c:pt idx="123">
                  <c:v>9.1502569615840912E-2</c:v>
                </c:pt>
                <c:pt idx="124">
                  <c:v>0.1204909458756447</c:v>
                </c:pt>
                <c:pt idx="125">
                  <c:v>9.7013376653194427E-2</c:v>
                </c:pt>
                <c:pt idx="126">
                  <c:v>9.5299236476421356E-2</c:v>
                </c:pt>
                <c:pt idx="127">
                  <c:v>7.8431315720081329E-2</c:v>
                </c:pt>
                <c:pt idx="128">
                  <c:v>7.3090113699436188E-2</c:v>
                </c:pt>
                <c:pt idx="129">
                  <c:v>7.6483882963657379E-2</c:v>
                </c:pt>
                <c:pt idx="130">
                  <c:v>8.9546419680118561E-2</c:v>
                </c:pt>
                <c:pt idx="131">
                  <c:v>8.5453920066356659E-2</c:v>
                </c:pt>
                <c:pt idx="132">
                  <c:v>0.10831057280302051</c:v>
                </c:pt>
                <c:pt idx="133">
                  <c:v>0.1050426438450813</c:v>
                </c:pt>
                <c:pt idx="134">
                  <c:v>0.10384271293878559</c:v>
                </c:pt>
                <c:pt idx="135">
                  <c:v>0.1291718780994415</c:v>
                </c:pt>
                <c:pt idx="136">
                  <c:v>0.12877181172370911</c:v>
                </c:pt>
                <c:pt idx="137">
                  <c:v>0.1452148258686066</c:v>
                </c:pt>
                <c:pt idx="138">
                  <c:v>0.12784251570701599</c:v>
                </c:pt>
                <c:pt idx="139">
                  <c:v>0.12279724329710009</c:v>
                </c:pt>
                <c:pt idx="140">
                  <c:v>0.1208090260624886</c:v>
                </c:pt>
                <c:pt idx="141">
                  <c:v>0.10986550897359849</c:v>
                </c:pt>
                <c:pt idx="142">
                  <c:v>8.9602105319499969E-2</c:v>
                </c:pt>
                <c:pt idx="143">
                  <c:v>7.8053347766399384E-2</c:v>
                </c:pt>
                <c:pt idx="144">
                  <c:v>0.1060726568102837</c:v>
                </c:pt>
                <c:pt idx="145">
                  <c:v>9.3158610165119171E-2</c:v>
                </c:pt>
                <c:pt idx="146">
                  <c:v>9.8639346659183502E-2</c:v>
                </c:pt>
                <c:pt idx="147">
                  <c:v>8.4905706346035004E-2</c:v>
                </c:pt>
                <c:pt idx="148">
                  <c:v>8.9701496064662933E-2</c:v>
                </c:pt>
                <c:pt idx="149">
                  <c:v>8.6714886128902435E-2</c:v>
                </c:pt>
                <c:pt idx="150">
                  <c:v>9.4743527472019196E-2</c:v>
                </c:pt>
                <c:pt idx="151">
                  <c:v>0.10694513469934459</c:v>
                </c:pt>
                <c:pt idx="152">
                  <c:v>0.11232311278581621</c:v>
                </c:pt>
                <c:pt idx="153">
                  <c:v>0.1072609946131706</c:v>
                </c:pt>
                <c:pt idx="154">
                  <c:v>0.1279275715351105</c:v>
                </c:pt>
                <c:pt idx="155">
                  <c:v>0.1531043350696564</c:v>
                </c:pt>
                <c:pt idx="156">
                  <c:v>0.20943847298622131</c:v>
                </c:pt>
                <c:pt idx="157">
                  <c:v>0.19267752766609189</c:v>
                </c:pt>
                <c:pt idx="158">
                  <c:v>0.17147231101989749</c:v>
                </c:pt>
                <c:pt idx="159">
                  <c:v>0.1312923729419708</c:v>
                </c:pt>
                <c:pt idx="160">
                  <c:v>0.15044209361076349</c:v>
                </c:pt>
                <c:pt idx="161">
                  <c:v>0.13667938113212591</c:v>
                </c:pt>
                <c:pt idx="162">
                  <c:v>0.14630734920501709</c:v>
                </c:pt>
                <c:pt idx="163">
                  <c:v>0.1313083469867706</c:v>
                </c:pt>
                <c:pt idx="164">
                  <c:v>0.13454627990722659</c:v>
                </c:pt>
                <c:pt idx="165">
                  <c:v>0.11411540955305099</c:v>
                </c:pt>
                <c:pt idx="166">
                  <c:v>0.1086015328764915</c:v>
                </c:pt>
                <c:pt idx="167">
                  <c:v>0.11700402945280081</c:v>
                </c:pt>
                <c:pt idx="168">
                  <c:v>9.9362500011920929E-2</c:v>
                </c:pt>
                <c:pt idx="169">
                  <c:v>6.7920856177806854E-2</c:v>
                </c:pt>
                <c:pt idx="170">
                  <c:v>7.1195803582668304E-2</c:v>
                </c:pt>
                <c:pt idx="171">
                  <c:v>7.1888647973537445E-2</c:v>
                </c:pt>
                <c:pt idx="172">
                  <c:v>9.9355421960353851E-2</c:v>
                </c:pt>
                <c:pt idx="173">
                  <c:v>7.5439579784870148E-2</c:v>
                </c:pt>
                <c:pt idx="174">
                  <c:v>7.5252942740917206E-2</c:v>
                </c:pt>
                <c:pt idx="175">
                  <c:v>5.8425910770893097E-2</c:v>
                </c:pt>
                <c:pt idx="176">
                  <c:v>5.5255182087421417E-2</c:v>
                </c:pt>
                <c:pt idx="177">
                  <c:v>6.9531671702861786E-2</c:v>
                </c:pt>
                <c:pt idx="178">
                  <c:v>7.5655452907085419E-2</c:v>
                </c:pt>
                <c:pt idx="179">
                  <c:v>7.7575750648975372E-2</c:v>
                </c:pt>
                <c:pt idx="180">
                  <c:v>6.1031393706798553E-2</c:v>
                </c:pt>
                <c:pt idx="181">
                  <c:v>5.280708521604538E-2</c:v>
                </c:pt>
                <c:pt idx="182">
                  <c:v>4.6916060149669647E-2</c:v>
                </c:pt>
                <c:pt idx="183">
                  <c:v>3.414732962846756E-2</c:v>
                </c:pt>
                <c:pt idx="184">
                  <c:v>5.3867392241954803E-2</c:v>
                </c:pt>
                <c:pt idx="185">
                  <c:v>5.8684192597866058E-2</c:v>
                </c:pt>
                <c:pt idx="186">
                  <c:v>7.0239581167697906E-2</c:v>
                </c:pt>
                <c:pt idx="187">
                  <c:v>5.0520993769168847E-2</c:v>
                </c:pt>
                <c:pt idx="188">
                  <c:v>5.2848882973194122E-2</c:v>
                </c:pt>
                <c:pt idx="189">
                  <c:v>3.9342440664768219E-2</c:v>
                </c:pt>
                <c:pt idx="190">
                  <c:v>3.9072178304195397E-2</c:v>
                </c:pt>
                <c:pt idx="191">
                  <c:v>3.3060871064662933E-2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F1D-49B1-96E3-EFBE8A0961C9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ANN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Sheet1!$A$2:$A$193</c:f>
              <c:numCache>
                <c:formatCode>m/d/yyyy</c:formatCode>
                <c:ptCount val="192"/>
                <c:pt idx="0">
                  <c:v>39875</c:v>
                </c:pt>
                <c:pt idx="1">
                  <c:v>39876</c:v>
                </c:pt>
                <c:pt idx="2">
                  <c:v>39877</c:v>
                </c:pt>
                <c:pt idx="3">
                  <c:v>39878</c:v>
                </c:pt>
                <c:pt idx="4">
                  <c:v>39881</c:v>
                </c:pt>
                <c:pt idx="5">
                  <c:v>39882</c:v>
                </c:pt>
                <c:pt idx="6">
                  <c:v>39883</c:v>
                </c:pt>
                <c:pt idx="7">
                  <c:v>39884</c:v>
                </c:pt>
                <c:pt idx="8">
                  <c:v>39885</c:v>
                </c:pt>
                <c:pt idx="9">
                  <c:v>39888</c:v>
                </c:pt>
                <c:pt idx="10">
                  <c:v>39889</c:v>
                </c:pt>
                <c:pt idx="11">
                  <c:v>39890</c:v>
                </c:pt>
                <c:pt idx="12">
                  <c:v>39891</c:v>
                </c:pt>
                <c:pt idx="13">
                  <c:v>39892</c:v>
                </c:pt>
                <c:pt idx="14">
                  <c:v>39895</c:v>
                </c:pt>
                <c:pt idx="15">
                  <c:v>39896</c:v>
                </c:pt>
                <c:pt idx="16">
                  <c:v>39897</c:v>
                </c:pt>
                <c:pt idx="17">
                  <c:v>39898</c:v>
                </c:pt>
                <c:pt idx="18">
                  <c:v>39899</c:v>
                </c:pt>
                <c:pt idx="19">
                  <c:v>39902</c:v>
                </c:pt>
                <c:pt idx="20">
                  <c:v>39903</c:v>
                </c:pt>
                <c:pt idx="21">
                  <c:v>39904</c:v>
                </c:pt>
                <c:pt idx="22">
                  <c:v>39905</c:v>
                </c:pt>
                <c:pt idx="23">
                  <c:v>39906</c:v>
                </c:pt>
                <c:pt idx="24">
                  <c:v>39909</c:v>
                </c:pt>
                <c:pt idx="25">
                  <c:v>39910</c:v>
                </c:pt>
                <c:pt idx="26">
                  <c:v>39911</c:v>
                </c:pt>
                <c:pt idx="27">
                  <c:v>39912</c:v>
                </c:pt>
                <c:pt idx="28">
                  <c:v>39916</c:v>
                </c:pt>
                <c:pt idx="29">
                  <c:v>39917</c:v>
                </c:pt>
                <c:pt idx="30">
                  <c:v>39918</c:v>
                </c:pt>
                <c:pt idx="31">
                  <c:v>39919</c:v>
                </c:pt>
                <c:pt idx="32">
                  <c:v>39920</c:v>
                </c:pt>
                <c:pt idx="33">
                  <c:v>39923</c:v>
                </c:pt>
                <c:pt idx="34">
                  <c:v>39924</c:v>
                </c:pt>
                <c:pt idx="35">
                  <c:v>39925</c:v>
                </c:pt>
                <c:pt idx="36">
                  <c:v>39926</c:v>
                </c:pt>
                <c:pt idx="37">
                  <c:v>39927</c:v>
                </c:pt>
                <c:pt idx="38">
                  <c:v>39930</c:v>
                </c:pt>
                <c:pt idx="39">
                  <c:v>39931</c:v>
                </c:pt>
                <c:pt idx="40">
                  <c:v>39932</c:v>
                </c:pt>
                <c:pt idx="41">
                  <c:v>39933</c:v>
                </c:pt>
                <c:pt idx="42">
                  <c:v>39934</c:v>
                </c:pt>
                <c:pt idx="43">
                  <c:v>39937</c:v>
                </c:pt>
                <c:pt idx="44">
                  <c:v>39938</c:v>
                </c:pt>
                <c:pt idx="45">
                  <c:v>39939</c:v>
                </c:pt>
                <c:pt idx="46">
                  <c:v>39940</c:v>
                </c:pt>
                <c:pt idx="47">
                  <c:v>39941</c:v>
                </c:pt>
                <c:pt idx="48">
                  <c:v>39944</c:v>
                </c:pt>
                <c:pt idx="49">
                  <c:v>39945</c:v>
                </c:pt>
                <c:pt idx="50">
                  <c:v>39946</c:v>
                </c:pt>
                <c:pt idx="51">
                  <c:v>39947</c:v>
                </c:pt>
                <c:pt idx="52">
                  <c:v>39948</c:v>
                </c:pt>
                <c:pt idx="53">
                  <c:v>39951</c:v>
                </c:pt>
                <c:pt idx="54">
                  <c:v>39952</c:v>
                </c:pt>
                <c:pt idx="55">
                  <c:v>39953</c:v>
                </c:pt>
                <c:pt idx="56">
                  <c:v>39954</c:v>
                </c:pt>
                <c:pt idx="57">
                  <c:v>39955</c:v>
                </c:pt>
                <c:pt idx="58">
                  <c:v>39966</c:v>
                </c:pt>
                <c:pt idx="59">
                  <c:v>39967</c:v>
                </c:pt>
                <c:pt idx="60">
                  <c:v>39968</c:v>
                </c:pt>
                <c:pt idx="61">
                  <c:v>39969</c:v>
                </c:pt>
                <c:pt idx="62">
                  <c:v>39972</c:v>
                </c:pt>
                <c:pt idx="63">
                  <c:v>39973</c:v>
                </c:pt>
                <c:pt idx="64">
                  <c:v>39974</c:v>
                </c:pt>
                <c:pt idx="65">
                  <c:v>39975</c:v>
                </c:pt>
                <c:pt idx="66">
                  <c:v>39976</c:v>
                </c:pt>
                <c:pt idx="67">
                  <c:v>39979</c:v>
                </c:pt>
                <c:pt idx="68">
                  <c:v>39980</c:v>
                </c:pt>
                <c:pt idx="69">
                  <c:v>39981</c:v>
                </c:pt>
                <c:pt idx="70">
                  <c:v>39982</c:v>
                </c:pt>
                <c:pt idx="71">
                  <c:v>39983</c:v>
                </c:pt>
                <c:pt idx="72">
                  <c:v>39986</c:v>
                </c:pt>
                <c:pt idx="73">
                  <c:v>39987</c:v>
                </c:pt>
                <c:pt idx="74">
                  <c:v>39988</c:v>
                </c:pt>
                <c:pt idx="75">
                  <c:v>39989</c:v>
                </c:pt>
                <c:pt idx="76">
                  <c:v>39990</c:v>
                </c:pt>
                <c:pt idx="77">
                  <c:v>39993</c:v>
                </c:pt>
                <c:pt idx="78">
                  <c:v>39994</c:v>
                </c:pt>
                <c:pt idx="79">
                  <c:v>39995</c:v>
                </c:pt>
                <c:pt idx="80">
                  <c:v>39996</c:v>
                </c:pt>
                <c:pt idx="81">
                  <c:v>40007</c:v>
                </c:pt>
                <c:pt idx="82">
                  <c:v>40008</c:v>
                </c:pt>
                <c:pt idx="83">
                  <c:v>40009</c:v>
                </c:pt>
                <c:pt idx="84">
                  <c:v>40010</c:v>
                </c:pt>
                <c:pt idx="85">
                  <c:v>40011</c:v>
                </c:pt>
                <c:pt idx="86">
                  <c:v>40014</c:v>
                </c:pt>
                <c:pt idx="87">
                  <c:v>40015</c:v>
                </c:pt>
                <c:pt idx="88">
                  <c:v>40016</c:v>
                </c:pt>
                <c:pt idx="89">
                  <c:v>40017</c:v>
                </c:pt>
                <c:pt idx="90">
                  <c:v>40018</c:v>
                </c:pt>
                <c:pt idx="91">
                  <c:v>40021</c:v>
                </c:pt>
                <c:pt idx="92">
                  <c:v>40022</c:v>
                </c:pt>
                <c:pt idx="93">
                  <c:v>40023</c:v>
                </c:pt>
                <c:pt idx="94">
                  <c:v>40024</c:v>
                </c:pt>
                <c:pt idx="95">
                  <c:v>40025</c:v>
                </c:pt>
                <c:pt idx="96">
                  <c:v>40028</c:v>
                </c:pt>
                <c:pt idx="97">
                  <c:v>40029</c:v>
                </c:pt>
                <c:pt idx="98">
                  <c:v>40030</c:v>
                </c:pt>
                <c:pt idx="99">
                  <c:v>40031</c:v>
                </c:pt>
                <c:pt idx="100">
                  <c:v>40032</c:v>
                </c:pt>
                <c:pt idx="101">
                  <c:v>40035</c:v>
                </c:pt>
                <c:pt idx="102">
                  <c:v>40036</c:v>
                </c:pt>
                <c:pt idx="103">
                  <c:v>40037</c:v>
                </c:pt>
                <c:pt idx="104">
                  <c:v>40038</c:v>
                </c:pt>
                <c:pt idx="105">
                  <c:v>40039</c:v>
                </c:pt>
                <c:pt idx="106">
                  <c:v>40042</c:v>
                </c:pt>
                <c:pt idx="107">
                  <c:v>40043</c:v>
                </c:pt>
                <c:pt idx="108">
                  <c:v>40044</c:v>
                </c:pt>
                <c:pt idx="109">
                  <c:v>40045</c:v>
                </c:pt>
                <c:pt idx="110">
                  <c:v>40046</c:v>
                </c:pt>
                <c:pt idx="111">
                  <c:v>40049</c:v>
                </c:pt>
                <c:pt idx="112">
                  <c:v>40050</c:v>
                </c:pt>
                <c:pt idx="113">
                  <c:v>40051</c:v>
                </c:pt>
                <c:pt idx="114">
                  <c:v>40052</c:v>
                </c:pt>
                <c:pt idx="115">
                  <c:v>40053</c:v>
                </c:pt>
                <c:pt idx="116">
                  <c:v>40056</c:v>
                </c:pt>
                <c:pt idx="117">
                  <c:v>40057</c:v>
                </c:pt>
                <c:pt idx="118">
                  <c:v>40058</c:v>
                </c:pt>
                <c:pt idx="119">
                  <c:v>40059</c:v>
                </c:pt>
                <c:pt idx="120">
                  <c:v>40060</c:v>
                </c:pt>
                <c:pt idx="121">
                  <c:v>40071</c:v>
                </c:pt>
                <c:pt idx="122">
                  <c:v>40072</c:v>
                </c:pt>
                <c:pt idx="123">
                  <c:v>40073</c:v>
                </c:pt>
                <c:pt idx="124">
                  <c:v>40074</c:v>
                </c:pt>
                <c:pt idx="125">
                  <c:v>40077</c:v>
                </c:pt>
                <c:pt idx="126">
                  <c:v>40078</c:v>
                </c:pt>
                <c:pt idx="127">
                  <c:v>40079</c:v>
                </c:pt>
                <c:pt idx="128">
                  <c:v>40080</c:v>
                </c:pt>
                <c:pt idx="129">
                  <c:v>40081</c:v>
                </c:pt>
                <c:pt idx="130">
                  <c:v>40084</c:v>
                </c:pt>
                <c:pt idx="131">
                  <c:v>40085</c:v>
                </c:pt>
                <c:pt idx="132">
                  <c:v>40086</c:v>
                </c:pt>
                <c:pt idx="133">
                  <c:v>40087</c:v>
                </c:pt>
                <c:pt idx="134">
                  <c:v>40088</c:v>
                </c:pt>
                <c:pt idx="135">
                  <c:v>40091</c:v>
                </c:pt>
                <c:pt idx="136">
                  <c:v>40092</c:v>
                </c:pt>
                <c:pt idx="137">
                  <c:v>40093</c:v>
                </c:pt>
                <c:pt idx="138">
                  <c:v>40094</c:v>
                </c:pt>
                <c:pt idx="139">
                  <c:v>40095</c:v>
                </c:pt>
                <c:pt idx="140">
                  <c:v>40098</c:v>
                </c:pt>
                <c:pt idx="141">
                  <c:v>40099</c:v>
                </c:pt>
                <c:pt idx="142">
                  <c:v>40100</c:v>
                </c:pt>
                <c:pt idx="143">
                  <c:v>40101</c:v>
                </c:pt>
                <c:pt idx="144">
                  <c:v>40102</c:v>
                </c:pt>
                <c:pt idx="145">
                  <c:v>40105</c:v>
                </c:pt>
                <c:pt idx="146">
                  <c:v>40106</c:v>
                </c:pt>
                <c:pt idx="147">
                  <c:v>40107</c:v>
                </c:pt>
                <c:pt idx="148">
                  <c:v>40108</c:v>
                </c:pt>
                <c:pt idx="149">
                  <c:v>40109</c:v>
                </c:pt>
                <c:pt idx="150">
                  <c:v>40112</c:v>
                </c:pt>
                <c:pt idx="151">
                  <c:v>40113</c:v>
                </c:pt>
                <c:pt idx="152">
                  <c:v>40114</c:v>
                </c:pt>
                <c:pt idx="153">
                  <c:v>40115</c:v>
                </c:pt>
                <c:pt idx="154">
                  <c:v>40116</c:v>
                </c:pt>
                <c:pt idx="155">
                  <c:v>40119</c:v>
                </c:pt>
                <c:pt idx="156">
                  <c:v>40120</c:v>
                </c:pt>
                <c:pt idx="157">
                  <c:v>40121</c:v>
                </c:pt>
                <c:pt idx="158">
                  <c:v>40122</c:v>
                </c:pt>
                <c:pt idx="159">
                  <c:v>40123</c:v>
                </c:pt>
                <c:pt idx="160">
                  <c:v>40126</c:v>
                </c:pt>
                <c:pt idx="161">
                  <c:v>40127</c:v>
                </c:pt>
                <c:pt idx="162">
                  <c:v>40128</c:v>
                </c:pt>
                <c:pt idx="163">
                  <c:v>40129</c:v>
                </c:pt>
                <c:pt idx="164">
                  <c:v>40130</c:v>
                </c:pt>
                <c:pt idx="165">
                  <c:v>40133</c:v>
                </c:pt>
                <c:pt idx="166">
                  <c:v>40134</c:v>
                </c:pt>
                <c:pt idx="167">
                  <c:v>40135</c:v>
                </c:pt>
                <c:pt idx="168">
                  <c:v>40136</c:v>
                </c:pt>
                <c:pt idx="169">
                  <c:v>40137</c:v>
                </c:pt>
                <c:pt idx="170">
                  <c:v>40140</c:v>
                </c:pt>
                <c:pt idx="171">
                  <c:v>40141</c:v>
                </c:pt>
                <c:pt idx="172">
                  <c:v>40142</c:v>
                </c:pt>
                <c:pt idx="173">
                  <c:v>40151</c:v>
                </c:pt>
                <c:pt idx="174">
                  <c:v>40154</c:v>
                </c:pt>
                <c:pt idx="175">
                  <c:v>40155</c:v>
                </c:pt>
                <c:pt idx="176">
                  <c:v>40156</c:v>
                </c:pt>
                <c:pt idx="177">
                  <c:v>40157</c:v>
                </c:pt>
                <c:pt idx="178">
                  <c:v>40158</c:v>
                </c:pt>
                <c:pt idx="179">
                  <c:v>40161</c:v>
                </c:pt>
                <c:pt idx="180">
                  <c:v>40162</c:v>
                </c:pt>
                <c:pt idx="181">
                  <c:v>40163</c:v>
                </c:pt>
                <c:pt idx="182">
                  <c:v>40164</c:v>
                </c:pt>
                <c:pt idx="183">
                  <c:v>40165</c:v>
                </c:pt>
                <c:pt idx="184">
                  <c:v>40168</c:v>
                </c:pt>
                <c:pt idx="185">
                  <c:v>40169</c:v>
                </c:pt>
                <c:pt idx="186">
                  <c:v>40170</c:v>
                </c:pt>
                <c:pt idx="187">
                  <c:v>40171</c:v>
                </c:pt>
                <c:pt idx="188">
                  <c:v>40175</c:v>
                </c:pt>
                <c:pt idx="189">
                  <c:v>40176</c:v>
                </c:pt>
                <c:pt idx="190">
                  <c:v>40177</c:v>
                </c:pt>
                <c:pt idx="191">
                  <c:v>40178</c:v>
                </c:pt>
              </c:numCache>
            </c:numRef>
          </c:cat>
          <c:val>
            <c:numRef>
              <c:f>Sheet1!$F$2:$F$193</c:f>
              <c:numCache>
                <c:formatCode>General</c:formatCode>
                <c:ptCount val="192"/>
                <c:pt idx="0">
                  <c:v>0.3239578902721405</c:v>
                </c:pt>
                <c:pt idx="1">
                  <c:v>0.13239575922489169</c:v>
                </c:pt>
                <c:pt idx="2">
                  <c:v>0.18031257390975949</c:v>
                </c:pt>
                <c:pt idx="3">
                  <c:v>0.35742345452308649</c:v>
                </c:pt>
                <c:pt idx="4">
                  <c:v>0.40203759074211121</c:v>
                </c:pt>
                <c:pt idx="5">
                  <c:v>0.38618311285972601</c:v>
                </c:pt>
                <c:pt idx="6">
                  <c:v>0.40185225009918207</c:v>
                </c:pt>
                <c:pt idx="7">
                  <c:v>0.31958109140396118</c:v>
                </c:pt>
                <c:pt idx="8">
                  <c:v>0.28954684734344482</c:v>
                </c:pt>
                <c:pt idx="9">
                  <c:v>0.34246864914894098</c:v>
                </c:pt>
                <c:pt idx="10">
                  <c:v>0.28570827841758728</c:v>
                </c:pt>
                <c:pt idx="11">
                  <c:v>0.26662680506706238</c:v>
                </c:pt>
                <c:pt idx="12">
                  <c:v>0.34494224190711981</c:v>
                </c:pt>
                <c:pt idx="13">
                  <c:v>0.21538421511650091</c:v>
                </c:pt>
                <c:pt idx="14">
                  <c:v>0.2263769805431366</c:v>
                </c:pt>
                <c:pt idx="15">
                  <c:v>0.44081595540046692</c:v>
                </c:pt>
                <c:pt idx="16">
                  <c:v>0.4838675856590271</c:v>
                </c:pt>
                <c:pt idx="17">
                  <c:v>0.37808531522750849</c:v>
                </c:pt>
                <c:pt idx="18">
                  <c:v>0.4342876672744751</c:v>
                </c:pt>
                <c:pt idx="19">
                  <c:v>0.33726456761360168</c:v>
                </c:pt>
                <c:pt idx="20">
                  <c:v>0.23118507862091059</c:v>
                </c:pt>
                <c:pt idx="21">
                  <c:v>0.42742818593978882</c:v>
                </c:pt>
                <c:pt idx="22">
                  <c:v>0.46132615208625788</c:v>
                </c:pt>
                <c:pt idx="23">
                  <c:v>0.37625855207443237</c:v>
                </c:pt>
                <c:pt idx="24">
                  <c:v>0.2123099863529205</c:v>
                </c:pt>
                <c:pt idx="25">
                  <c:v>0.12949490547180181</c:v>
                </c:pt>
                <c:pt idx="26">
                  <c:v>0.13063713908195501</c:v>
                </c:pt>
                <c:pt idx="27">
                  <c:v>0.26682886481285101</c:v>
                </c:pt>
                <c:pt idx="28">
                  <c:v>0.39353430271148682</c:v>
                </c:pt>
                <c:pt idx="29">
                  <c:v>0.35363978147506708</c:v>
                </c:pt>
                <c:pt idx="30">
                  <c:v>0.1560173034667969</c:v>
                </c:pt>
                <c:pt idx="31">
                  <c:v>0.20151260495185849</c:v>
                </c:pt>
                <c:pt idx="32">
                  <c:v>0.19026677310466769</c:v>
                </c:pt>
                <c:pt idx="33">
                  <c:v>0.14333330094814301</c:v>
                </c:pt>
                <c:pt idx="34">
                  <c:v>0.31533345580101008</c:v>
                </c:pt>
                <c:pt idx="35">
                  <c:v>0.42709264159202581</c:v>
                </c:pt>
                <c:pt idx="36">
                  <c:v>0.30560973286628718</c:v>
                </c:pt>
                <c:pt idx="37">
                  <c:v>0.26648059487342829</c:v>
                </c:pt>
                <c:pt idx="38">
                  <c:v>0.3189869225025177</c:v>
                </c:pt>
                <c:pt idx="39">
                  <c:v>0.21089887619018549</c:v>
                </c:pt>
                <c:pt idx="40">
                  <c:v>0.22189286351203921</c:v>
                </c:pt>
                <c:pt idx="41">
                  <c:v>0.15952989459037781</c:v>
                </c:pt>
                <c:pt idx="42">
                  <c:v>0.1220059841871262</c:v>
                </c:pt>
                <c:pt idx="43">
                  <c:v>0.1311075687408447</c:v>
                </c:pt>
                <c:pt idx="44">
                  <c:v>0.14626407623291021</c:v>
                </c:pt>
                <c:pt idx="45">
                  <c:v>0.1195490509271622</c:v>
                </c:pt>
                <c:pt idx="46">
                  <c:v>0.14353848993778229</c:v>
                </c:pt>
                <c:pt idx="47">
                  <c:v>0.27657398581504822</c:v>
                </c:pt>
                <c:pt idx="48">
                  <c:v>0.27747100591659551</c:v>
                </c:pt>
                <c:pt idx="49">
                  <c:v>0.20412689447402951</c:v>
                </c:pt>
                <c:pt idx="50">
                  <c:v>0.21699720621109009</c:v>
                </c:pt>
                <c:pt idx="51">
                  <c:v>0.23484298586845401</c:v>
                </c:pt>
                <c:pt idx="52">
                  <c:v>0.22749605774879461</c:v>
                </c:pt>
                <c:pt idx="53">
                  <c:v>0.17070762813091281</c:v>
                </c:pt>
                <c:pt idx="54">
                  <c:v>0.25254195928573608</c:v>
                </c:pt>
                <c:pt idx="55">
                  <c:v>0.22244557738304141</c:v>
                </c:pt>
                <c:pt idx="56">
                  <c:v>0.16445378959178919</c:v>
                </c:pt>
                <c:pt idx="57">
                  <c:v>0.24860936403274539</c:v>
                </c:pt>
                <c:pt idx="58">
                  <c:v>0.1560359597206116</c:v>
                </c:pt>
                <c:pt idx="59">
                  <c:v>0.18294382095336911</c:v>
                </c:pt>
                <c:pt idx="60">
                  <c:v>0.24201422929763791</c:v>
                </c:pt>
                <c:pt idx="61">
                  <c:v>0.12882170081138611</c:v>
                </c:pt>
                <c:pt idx="62">
                  <c:v>0.13252125680446619</c:v>
                </c:pt>
                <c:pt idx="63">
                  <c:v>0.12704230844974521</c:v>
                </c:pt>
                <c:pt idx="64">
                  <c:v>0.11763389408588409</c:v>
                </c:pt>
                <c:pt idx="65">
                  <c:v>9.3270234763622284E-2</c:v>
                </c:pt>
                <c:pt idx="66">
                  <c:v>9.4140440225601196E-2</c:v>
                </c:pt>
                <c:pt idx="67">
                  <c:v>0.10222069174051281</c:v>
                </c:pt>
                <c:pt idx="68">
                  <c:v>9.3874536454677582E-2</c:v>
                </c:pt>
                <c:pt idx="69">
                  <c:v>0.11545611917972561</c:v>
                </c:pt>
                <c:pt idx="70">
                  <c:v>0.1336199343204498</c:v>
                </c:pt>
                <c:pt idx="71">
                  <c:v>0.1205137372016907</c:v>
                </c:pt>
                <c:pt idx="72">
                  <c:v>0.1138872727751732</c:v>
                </c:pt>
                <c:pt idx="73">
                  <c:v>0.1560690701007843</c:v>
                </c:pt>
                <c:pt idx="74">
                  <c:v>0.19126561284065249</c:v>
                </c:pt>
                <c:pt idx="75">
                  <c:v>0.14303463697433469</c:v>
                </c:pt>
                <c:pt idx="76">
                  <c:v>0.18229568004608149</c:v>
                </c:pt>
                <c:pt idx="77">
                  <c:v>0.1777434051036835</c:v>
                </c:pt>
                <c:pt idx="78">
                  <c:v>7.9576626420021057E-2</c:v>
                </c:pt>
                <c:pt idx="79">
                  <c:v>9.5205783843994141E-2</c:v>
                </c:pt>
                <c:pt idx="80">
                  <c:v>0.14535689353942871</c:v>
                </c:pt>
                <c:pt idx="81">
                  <c:v>0.14171510934829709</c:v>
                </c:pt>
                <c:pt idx="82">
                  <c:v>0.1914290189743042</c:v>
                </c:pt>
                <c:pt idx="83">
                  <c:v>0.1030111610889435</c:v>
                </c:pt>
                <c:pt idx="84">
                  <c:v>0.1224636510014534</c:v>
                </c:pt>
                <c:pt idx="85">
                  <c:v>0.1232664585113525</c:v>
                </c:pt>
                <c:pt idx="86">
                  <c:v>0.11813159286975861</c:v>
                </c:pt>
                <c:pt idx="87">
                  <c:v>0.1568962037563324</c:v>
                </c:pt>
                <c:pt idx="88">
                  <c:v>0.1264040470123291</c:v>
                </c:pt>
                <c:pt idx="89">
                  <c:v>8.5552625358104706E-2</c:v>
                </c:pt>
                <c:pt idx="90">
                  <c:v>9.6199110150337219E-2</c:v>
                </c:pt>
                <c:pt idx="91">
                  <c:v>8.5523799061775208E-2</c:v>
                </c:pt>
                <c:pt idx="92">
                  <c:v>8.6930781602859497E-2</c:v>
                </c:pt>
                <c:pt idx="93">
                  <c:v>0.1409566402435303</c:v>
                </c:pt>
                <c:pt idx="94">
                  <c:v>9.4163253903388977E-2</c:v>
                </c:pt>
                <c:pt idx="95">
                  <c:v>6.2027119100093842E-2</c:v>
                </c:pt>
                <c:pt idx="96">
                  <c:v>6.7062325775623322E-2</c:v>
                </c:pt>
                <c:pt idx="97">
                  <c:v>8.9819997549057007E-2</c:v>
                </c:pt>
                <c:pt idx="98">
                  <c:v>8.732035756111145E-2</c:v>
                </c:pt>
                <c:pt idx="99">
                  <c:v>8.8751077651977539E-2</c:v>
                </c:pt>
                <c:pt idx="100">
                  <c:v>7.7104181051254272E-2</c:v>
                </c:pt>
                <c:pt idx="101">
                  <c:v>7.1065858006477356E-2</c:v>
                </c:pt>
                <c:pt idx="102">
                  <c:v>8.6236447095870972E-2</c:v>
                </c:pt>
                <c:pt idx="103">
                  <c:v>7.9876206815242767E-2</c:v>
                </c:pt>
                <c:pt idx="104">
                  <c:v>0.1136313229799271</c:v>
                </c:pt>
                <c:pt idx="105">
                  <c:v>0.1086651608347893</c:v>
                </c:pt>
                <c:pt idx="106">
                  <c:v>0.10952432453632351</c:v>
                </c:pt>
                <c:pt idx="107">
                  <c:v>0.1298053860664368</c:v>
                </c:pt>
                <c:pt idx="108">
                  <c:v>0.13228078186511991</c:v>
                </c:pt>
                <c:pt idx="109">
                  <c:v>0.14061260223388669</c:v>
                </c:pt>
                <c:pt idx="110">
                  <c:v>0.1695090979337692</c:v>
                </c:pt>
                <c:pt idx="111">
                  <c:v>0.13027799129486081</c:v>
                </c:pt>
                <c:pt idx="112">
                  <c:v>7.6665580272674561E-2</c:v>
                </c:pt>
                <c:pt idx="113">
                  <c:v>0.1003159135580063</c:v>
                </c:pt>
                <c:pt idx="114">
                  <c:v>8.7953284382820129E-2</c:v>
                </c:pt>
                <c:pt idx="115">
                  <c:v>8.164176344871521E-2</c:v>
                </c:pt>
                <c:pt idx="116">
                  <c:v>6.7601226270198822E-2</c:v>
                </c:pt>
                <c:pt idx="117">
                  <c:v>4.6717345714569092E-2</c:v>
                </c:pt>
                <c:pt idx="118">
                  <c:v>7.8344032168388367E-2</c:v>
                </c:pt>
                <c:pt idx="119">
                  <c:v>9.2704609036445618E-2</c:v>
                </c:pt>
                <c:pt idx="120">
                  <c:v>0.111169695854187</c:v>
                </c:pt>
                <c:pt idx="121">
                  <c:v>0.12070478498935699</c:v>
                </c:pt>
                <c:pt idx="122">
                  <c:v>4.2462591081857681E-2</c:v>
                </c:pt>
                <c:pt idx="123">
                  <c:v>7.220197468996048E-2</c:v>
                </c:pt>
                <c:pt idx="124">
                  <c:v>7.3133483529090881E-2</c:v>
                </c:pt>
                <c:pt idx="125">
                  <c:v>6.4951986074447632E-2</c:v>
                </c:pt>
                <c:pt idx="126">
                  <c:v>0.11725778877735139</c:v>
                </c:pt>
                <c:pt idx="127">
                  <c:v>7.9146899282932281E-2</c:v>
                </c:pt>
                <c:pt idx="128">
                  <c:v>5.8139704167842858E-2</c:v>
                </c:pt>
                <c:pt idx="129">
                  <c:v>8.1983208656311035E-2</c:v>
                </c:pt>
                <c:pt idx="130">
                  <c:v>6.3928514719009399E-2</c:v>
                </c:pt>
                <c:pt idx="131">
                  <c:v>0.13247606158256531</c:v>
                </c:pt>
                <c:pt idx="132">
                  <c:v>0.11313702166080471</c:v>
                </c:pt>
                <c:pt idx="133">
                  <c:v>0.1060868874192238</c:v>
                </c:pt>
                <c:pt idx="134">
                  <c:v>0.12698100507259369</c:v>
                </c:pt>
                <c:pt idx="135">
                  <c:v>0.12490005791187291</c:v>
                </c:pt>
                <c:pt idx="136">
                  <c:v>0.1466158181428909</c:v>
                </c:pt>
                <c:pt idx="137">
                  <c:v>0.16726309061050421</c:v>
                </c:pt>
                <c:pt idx="138">
                  <c:v>0.1364908367395401</c:v>
                </c:pt>
                <c:pt idx="139">
                  <c:v>0.1120408922433853</c:v>
                </c:pt>
                <c:pt idx="140">
                  <c:v>8.4016963839530945E-2</c:v>
                </c:pt>
                <c:pt idx="141">
                  <c:v>5.6437671184539788E-2</c:v>
                </c:pt>
                <c:pt idx="142">
                  <c:v>4.4318724423646927E-2</c:v>
                </c:pt>
                <c:pt idx="143">
                  <c:v>0.1191788166761398</c:v>
                </c:pt>
                <c:pt idx="144">
                  <c:v>7.2160318493843079E-2</c:v>
                </c:pt>
                <c:pt idx="145">
                  <c:v>8.8165357708930969E-2</c:v>
                </c:pt>
                <c:pt idx="146">
                  <c:v>0.1046442687511444</c:v>
                </c:pt>
                <c:pt idx="147">
                  <c:v>8.5726618766784668E-2</c:v>
                </c:pt>
                <c:pt idx="148">
                  <c:v>7.7884465456008911E-2</c:v>
                </c:pt>
                <c:pt idx="149">
                  <c:v>0.1068266928195953</c:v>
                </c:pt>
                <c:pt idx="150">
                  <c:v>0.12005039304494861</c:v>
                </c:pt>
                <c:pt idx="151">
                  <c:v>9.3919090926647186E-2</c:v>
                </c:pt>
                <c:pt idx="152">
                  <c:v>9.3682639300823212E-2</c:v>
                </c:pt>
                <c:pt idx="153">
                  <c:v>0.1033766120672226</c:v>
                </c:pt>
                <c:pt idx="154">
                  <c:v>0.16598889231681821</c:v>
                </c:pt>
                <c:pt idx="155">
                  <c:v>0.2273091375827789</c:v>
                </c:pt>
                <c:pt idx="156">
                  <c:v>0.26223286986351008</c:v>
                </c:pt>
                <c:pt idx="157">
                  <c:v>0.2315932214260101</c:v>
                </c:pt>
                <c:pt idx="158">
                  <c:v>0.15677142143249509</c:v>
                </c:pt>
                <c:pt idx="159">
                  <c:v>0.16794586181640619</c:v>
                </c:pt>
                <c:pt idx="160">
                  <c:v>0.10731936991214749</c:v>
                </c:pt>
                <c:pt idx="161">
                  <c:v>0.1146618351340294</c:v>
                </c:pt>
                <c:pt idx="162">
                  <c:v>0.14035128057003021</c:v>
                </c:pt>
                <c:pt idx="163">
                  <c:v>0.1174051761627197</c:v>
                </c:pt>
                <c:pt idx="164">
                  <c:v>0.116466298699379</c:v>
                </c:pt>
                <c:pt idx="165">
                  <c:v>8.9524462819099426E-2</c:v>
                </c:pt>
                <c:pt idx="166">
                  <c:v>6.8136394023895264E-2</c:v>
                </c:pt>
                <c:pt idx="167">
                  <c:v>7.5887329876422882E-2</c:v>
                </c:pt>
                <c:pt idx="168">
                  <c:v>6.4204394817352295E-2</c:v>
                </c:pt>
                <c:pt idx="169">
                  <c:v>8.741508424282074E-2</c:v>
                </c:pt>
                <c:pt idx="170">
                  <c:v>9.4183504581451416E-2</c:v>
                </c:pt>
                <c:pt idx="171">
                  <c:v>9.6554994583129883E-2</c:v>
                </c:pt>
                <c:pt idx="172">
                  <c:v>9.2116564512252808E-2</c:v>
                </c:pt>
                <c:pt idx="173">
                  <c:v>8.8031180202960968E-2</c:v>
                </c:pt>
                <c:pt idx="174">
                  <c:v>8.076447993516922E-2</c:v>
                </c:pt>
                <c:pt idx="175">
                  <c:v>8.8890619575977325E-2</c:v>
                </c:pt>
                <c:pt idx="176">
                  <c:v>5.8636583387851722E-2</c:v>
                </c:pt>
                <c:pt idx="177">
                  <c:v>7.2707489132881165E-2</c:v>
                </c:pt>
                <c:pt idx="178">
                  <c:v>7.0852801203727722E-2</c:v>
                </c:pt>
                <c:pt idx="179">
                  <c:v>7.3927357792854309E-2</c:v>
                </c:pt>
                <c:pt idx="180">
                  <c:v>7.1211621165275574E-2</c:v>
                </c:pt>
                <c:pt idx="181">
                  <c:v>5.6204892694950097E-2</c:v>
                </c:pt>
                <c:pt idx="182">
                  <c:v>4.6601381152868271E-2</c:v>
                </c:pt>
                <c:pt idx="183">
                  <c:v>5.7562865316867828E-2</c:v>
                </c:pt>
                <c:pt idx="184">
                  <c:v>7.1094654500484467E-2</c:v>
                </c:pt>
                <c:pt idx="185">
                  <c:v>8.1125013530254364E-2</c:v>
                </c:pt>
                <c:pt idx="186">
                  <c:v>7.9052016139030457E-2</c:v>
                </c:pt>
                <c:pt idx="187">
                  <c:v>7.8715242445468903E-2</c:v>
                </c:pt>
                <c:pt idx="188">
                  <c:v>3.5343479365110397E-2</c:v>
                </c:pt>
                <c:pt idx="189">
                  <c:v>3.9050474762916558E-2</c:v>
                </c:pt>
                <c:pt idx="190">
                  <c:v>3.408234566450119E-2</c:v>
                </c:pt>
                <c:pt idx="191">
                  <c:v>2.752570062875748E-2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F1D-49B1-96E3-EFBE8A0961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94748559"/>
        <c:axId val="1494748975"/>
      </c:lineChart>
      <c:dateAx>
        <c:axId val="1494748559"/>
        <c:scaling>
          <c:orientation val="minMax"/>
        </c:scaling>
        <c:delete val="0"/>
        <c:axPos val="b"/>
        <c:numFmt formatCode="mmm\-yyyy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494748975"/>
        <c:crosses val="autoZero"/>
        <c:auto val="1"/>
        <c:lblOffset val="100"/>
        <c:baseTimeUnit val="days"/>
      </c:dateAx>
      <c:valAx>
        <c:axId val="14947489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4947485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sz="1800" b="0" i="0" baseline="0">
                <a:effectLst/>
              </a:rPr>
              <a:t>Historical Volatility Prediction 2008</a:t>
            </a:r>
            <a:endParaRPr lang="fr-FR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2008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Sheet1!$A$2:$A$194</c:f>
              <c:numCache>
                <c:formatCode>m/d/yyyy</c:formatCode>
                <c:ptCount val="193"/>
                <c:pt idx="0">
                  <c:v>39507</c:v>
                </c:pt>
                <c:pt idx="1">
                  <c:v>39510</c:v>
                </c:pt>
                <c:pt idx="2">
                  <c:v>39511</c:v>
                </c:pt>
                <c:pt idx="3">
                  <c:v>39512</c:v>
                </c:pt>
                <c:pt idx="4">
                  <c:v>39513</c:v>
                </c:pt>
                <c:pt idx="5">
                  <c:v>39514</c:v>
                </c:pt>
                <c:pt idx="6">
                  <c:v>39517</c:v>
                </c:pt>
                <c:pt idx="7">
                  <c:v>39518</c:v>
                </c:pt>
                <c:pt idx="8">
                  <c:v>39519</c:v>
                </c:pt>
                <c:pt idx="9">
                  <c:v>39520</c:v>
                </c:pt>
                <c:pt idx="10">
                  <c:v>39521</c:v>
                </c:pt>
                <c:pt idx="11">
                  <c:v>39524</c:v>
                </c:pt>
                <c:pt idx="12">
                  <c:v>39525</c:v>
                </c:pt>
                <c:pt idx="13">
                  <c:v>39526</c:v>
                </c:pt>
                <c:pt idx="14">
                  <c:v>39527</c:v>
                </c:pt>
                <c:pt idx="15">
                  <c:v>39531</c:v>
                </c:pt>
                <c:pt idx="16">
                  <c:v>39532</c:v>
                </c:pt>
                <c:pt idx="17">
                  <c:v>39533</c:v>
                </c:pt>
                <c:pt idx="18">
                  <c:v>39534</c:v>
                </c:pt>
                <c:pt idx="19">
                  <c:v>39535</c:v>
                </c:pt>
                <c:pt idx="20">
                  <c:v>39538</c:v>
                </c:pt>
                <c:pt idx="21">
                  <c:v>39539</c:v>
                </c:pt>
                <c:pt idx="22">
                  <c:v>39540</c:v>
                </c:pt>
                <c:pt idx="23">
                  <c:v>39541</c:v>
                </c:pt>
                <c:pt idx="24">
                  <c:v>39542</c:v>
                </c:pt>
                <c:pt idx="25">
                  <c:v>39545</c:v>
                </c:pt>
                <c:pt idx="26">
                  <c:v>39546</c:v>
                </c:pt>
                <c:pt idx="27">
                  <c:v>39547</c:v>
                </c:pt>
                <c:pt idx="28">
                  <c:v>39548</c:v>
                </c:pt>
                <c:pt idx="29">
                  <c:v>39549</c:v>
                </c:pt>
                <c:pt idx="30">
                  <c:v>39552</c:v>
                </c:pt>
                <c:pt idx="31">
                  <c:v>39553</c:v>
                </c:pt>
                <c:pt idx="32">
                  <c:v>39554</c:v>
                </c:pt>
                <c:pt idx="33">
                  <c:v>39555</c:v>
                </c:pt>
                <c:pt idx="34">
                  <c:v>39556</c:v>
                </c:pt>
                <c:pt idx="35">
                  <c:v>39559</c:v>
                </c:pt>
                <c:pt idx="36">
                  <c:v>39560</c:v>
                </c:pt>
                <c:pt idx="37">
                  <c:v>39561</c:v>
                </c:pt>
                <c:pt idx="38">
                  <c:v>39562</c:v>
                </c:pt>
                <c:pt idx="39">
                  <c:v>39563</c:v>
                </c:pt>
                <c:pt idx="40">
                  <c:v>39566</c:v>
                </c:pt>
                <c:pt idx="41">
                  <c:v>39567</c:v>
                </c:pt>
                <c:pt idx="42">
                  <c:v>39568</c:v>
                </c:pt>
                <c:pt idx="43">
                  <c:v>39569</c:v>
                </c:pt>
                <c:pt idx="44">
                  <c:v>39570</c:v>
                </c:pt>
                <c:pt idx="45">
                  <c:v>39573</c:v>
                </c:pt>
                <c:pt idx="46">
                  <c:v>39574</c:v>
                </c:pt>
                <c:pt idx="47">
                  <c:v>39575</c:v>
                </c:pt>
                <c:pt idx="48">
                  <c:v>39576</c:v>
                </c:pt>
                <c:pt idx="49">
                  <c:v>39577</c:v>
                </c:pt>
                <c:pt idx="50">
                  <c:v>39580</c:v>
                </c:pt>
                <c:pt idx="51">
                  <c:v>39581</c:v>
                </c:pt>
                <c:pt idx="52">
                  <c:v>39582</c:v>
                </c:pt>
                <c:pt idx="53">
                  <c:v>39583</c:v>
                </c:pt>
                <c:pt idx="54">
                  <c:v>39584</c:v>
                </c:pt>
                <c:pt idx="55">
                  <c:v>39587</c:v>
                </c:pt>
                <c:pt idx="56">
                  <c:v>39588</c:v>
                </c:pt>
                <c:pt idx="57">
                  <c:v>39589</c:v>
                </c:pt>
                <c:pt idx="58">
                  <c:v>39590</c:v>
                </c:pt>
                <c:pt idx="59">
                  <c:v>39591</c:v>
                </c:pt>
                <c:pt idx="60">
                  <c:v>39602</c:v>
                </c:pt>
                <c:pt idx="61">
                  <c:v>39603</c:v>
                </c:pt>
                <c:pt idx="62">
                  <c:v>39604</c:v>
                </c:pt>
                <c:pt idx="63">
                  <c:v>39605</c:v>
                </c:pt>
                <c:pt idx="64">
                  <c:v>39608</c:v>
                </c:pt>
                <c:pt idx="65">
                  <c:v>39609</c:v>
                </c:pt>
                <c:pt idx="66">
                  <c:v>39610</c:v>
                </c:pt>
                <c:pt idx="67">
                  <c:v>39611</c:v>
                </c:pt>
                <c:pt idx="68">
                  <c:v>39612</c:v>
                </c:pt>
                <c:pt idx="69">
                  <c:v>39615</c:v>
                </c:pt>
                <c:pt idx="70">
                  <c:v>39616</c:v>
                </c:pt>
                <c:pt idx="71">
                  <c:v>39617</c:v>
                </c:pt>
                <c:pt idx="72">
                  <c:v>39618</c:v>
                </c:pt>
                <c:pt idx="73">
                  <c:v>39619</c:v>
                </c:pt>
                <c:pt idx="74">
                  <c:v>39622</c:v>
                </c:pt>
                <c:pt idx="75">
                  <c:v>39623</c:v>
                </c:pt>
                <c:pt idx="76">
                  <c:v>39624</c:v>
                </c:pt>
                <c:pt idx="77">
                  <c:v>39625</c:v>
                </c:pt>
                <c:pt idx="78">
                  <c:v>39626</c:v>
                </c:pt>
                <c:pt idx="79">
                  <c:v>39629</c:v>
                </c:pt>
                <c:pt idx="80">
                  <c:v>39630</c:v>
                </c:pt>
                <c:pt idx="81">
                  <c:v>39631</c:v>
                </c:pt>
                <c:pt idx="82">
                  <c:v>39632</c:v>
                </c:pt>
                <c:pt idx="83">
                  <c:v>39643</c:v>
                </c:pt>
                <c:pt idx="84">
                  <c:v>39644</c:v>
                </c:pt>
                <c:pt idx="85">
                  <c:v>39645</c:v>
                </c:pt>
                <c:pt idx="86">
                  <c:v>39646</c:v>
                </c:pt>
                <c:pt idx="87">
                  <c:v>39647</c:v>
                </c:pt>
                <c:pt idx="88">
                  <c:v>39650</c:v>
                </c:pt>
                <c:pt idx="89">
                  <c:v>39651</c:v>
                </c:pt>
                <c:pt idx="90">
                  <c:v>39652</c:v>
                </c:pt>
                <c:pt idx="91">
                  <c:v>39653</c:v>
                </c:pt>
                <c:pt idx="92">
                  <c:v>39654</c:v>
                </c:pt>
                <c:pt idx="93">
                  <c:v>39657</c:v>
                </c:pt>
                <c:pt idx="94">
                  <c:v>39658</c:v>
                </c:pt>
                <c:pt idx="95">
                  <c:v>39659</c:v>
                </c:pt>
                <c:pt idx="96">
                  <c:v>39660</c:v>
                </c:pt>
                <c:pt idx="97">
                  <c:v>39661</c:v>
                </c:pt>
                <c:pt idx="98">
                  <c:v>39664</c:v>
                </c:pt>
                <c:pt idx="99">
                  <c:v>39665</c:v>
                </c:pt>
                <c:pt idx="100">
                  <c:v>39666</c:v>
                </c:pt>
                <c:pt idx="101">
                  <c:v>39667</c:v>
                </c:pt>
                <c:pt idx="102">
                  <c:v>39668</c:v>
                </c:pt>
                <c:pt idx="103">
                  <c:v>39671</c:v>
                </c:pt>
                <c:pt idx="104">
                  <c:v>39672</c:v>
                </c:pt>
                <c:pt idx="105">
                  <c:v>39673</c:v>
                </c:pt>
                <c:pt idx="106">
                  <c:v>39674</c:v>
                </c:pt>
                <c:pt idx="107">
                  <c:v>39675</c:v>
                </c:pt>
                <c:pt idx="108">
                  <c:v>39678</c:v>
                </c:pt>
                <c:pt idx="109">
                  <c:v>39679</c:v>
                </c:pt>
                <c:pt idx="110">
                  <c:v>39680</c:v>
                </c:pt>
                <c:pt idx="111">
                  <c:v>39681</c:v>
                </c:pt>
                <c:pt idx="112">
                  <c:v>39682</c:v>
                </c:pt>
                <c:pt idx="113">
                  <c:v>39685</c:v>
                </c:pt>
                <c:pt idx="114">
                  <c:v>39686</c:v>
                </c:pt>
                <c:pt idx="115">
                  <c:v>39687</c:v>
                </c:pt>
                <c:pt idx="116">
                  <c:v>39688</c:v>
                </c:pt>
                <c:pt idx="117">
                  <c:v>39689</c:v>
                </c:pt>
                <c:pt idx="118">
                  <c:v>39700</c:v>
                </c:pt>
                <c:pt idx="119">
                  <c:v>39701</c:v>
                </c:pt>
                <c:pt idx="120">
                  <c:v>39702</c:v>
                </c:pt>
                <c:pt idx="121">
                  <c:v>39703</c:v>
                </c:pt>
                <c:pt idx="122">
                  <c:v>39706</c:v>
                </c:pt>
                <c:pt idx="123">
                  <c:v>39707</c:v>
                </c:pt>
                <c:pt idx="124">
                  <c:v>39708</c:v>
                </c:pt>
                <c:pt idx="125">
                  <c:v>39709</c:v>
                </c:pt>
                <c:pt idx="126">
                  <c:v>39710</c:v>
                </c:pt>
                <c:pt idx="127">
                  <c:v>39713</c:v>
                </c:pt>
                <c:pt idx="128">
                  <c:v>39714</c:v>
                </c:pt>
                <c:pt idx="129">
                  <c:v>39715</c:v>
                </c:pt>
                <c:pt idx="130">
                  <c:v>39716</c:v>
                </c:pt>
                <c:pt idx="131">
                  <c:v>39717</c:v>
                </c:pt>
                <c:pt idx="132">
                  <c:v>39720</c:v>
                </c:pt>
                <c:pt idx="133">
                  <c:v>39721</c:v>
                </c:pt>
                <c:pt idx="134">
                  <c:v>39722</c:v>
                </c:pt>
                <c:pt idx="135">
                  <c:v>39723</c:v>
                </c:pt>
                <c:pt idx="136">
                  <c:v>39724</c:v>
                </c:pt>
                <c:pt idx="137">
                  <c:v>39727</c:v>
                </c:pt>
                <c:pt idx="138">
                  <c:v>39728</c:v>
                </c:pt>
                <c:pt idx="139">
                  <c:v>39729</c:v>
                </c:pt>
                <c:pt idx="140">
                  <c:v>39730</c:v>
                </c:pt>
                <c:pt idx="141">
                  <c:v>39731</c:v>
                </c:pt>
                <c:pt idx="142">
                  <c:v>39734</c:v>
                </c:pt>
                <c:pt idx="143">
                  <c:v>39735</c:v>
                </c:pt>
                <c:pt idx="144">
                  <c:v>39736</c:v>
                </c:pt>
                <c:pt idx="145">
                  <c:v>39737</c:v>
                </c:pt>
                <c:pt idx="146">
                  <c:v>39738</c:v>
                </c:pt>
                <c:pt idx="147">
                  <c:v>39741</c:v>
                </c:pt>
                <c:pt idx="148">
                  <c:v>39742</c:v>
                </c:pt>
                <c:pt idx="149">
                  <c:v>39743</c:v>
                </c:pt>
                <c:pt idx="150">
                  <c:v>39744</c:v>
                </c:pt>
                <c:pt idx="151">
                  <c:v>39745</c:v>
                </c:pt>
                <c:pt idx="152">
                  <c:v>39748</c:v>
                </c:pt>
                <c:pt idx="153">
                  <c:v>39749</c:v>
                </c:pt>
                <c:pt idx="154">
                  <c:v>39750</c:v>
                </c:pt>
                <c:pt idx="155">
                  <c:v>39751</c:v>
                </c:pt>
                <c:pt idx="156">
                  <c:v>39752</c:v>
                </c:pt>
                <c:pt idx="157">
                  <c:v>39755</c:v>
                </c:pt>
                <c:pt idx="158">
                  <c:v>39756</c:v>
                </c:pt>
                <c:pt idx="159">
                  <c:v>39757</c:v>
                </c:pt>
                <c:pt idx="160">
                  <c:v>39758</c:v>
                </c:pt>
                <c:pt idx="161">
                  <c:v>39759</c:v>
                </c:pt>
                <c:pt idx="162">
                  <c:v>39762</c:v>
                </c:pt>
                <c:pt idx="163">
                  <c:v>39763</c:v>
                </c:pt>
                <c:pt idx="164">
                  <c:v>39764</c:v>
                </c:pt>
                <c:pt idx="165">
                  <c:v>39765</c:v>
                </c:pt>
                <c:pt idx="166">
                  <c:v>39766</c:v>
                </c:pt>
                <c:pt idx="167">
                  <c:v>39769</c:v>
                </c:pt>
                <c:pt idx="168">
                  <c:v>39770</c:v>
                </c:pt>
                <c:pt idx="169">
                  <c:v>39771</c:v>
                </c:pt>
                <c:pt idx="170">
                  <c:v>39772</c:v>
                </c:pt>
                <c:pt idx="171">
                  <c:v>39773</c:v>
                </c:pt>
                <c:pt idx="172">
                  <c:v>39776</c:v>
                </c:pt>
                <c:pt idx="173">
                  <c:v>39777</c:v>
                </c:pt>
                <c:pt idx="174">
                  <c:v>39778</c:v>
                </c:pt>
                <c:pt idx="175">
                  <c:v>39787</c:v>
                </c:pt>
                <c:pt idx="176">
                  <c:v>39790</c:v>
                </c:pt>
                <c:pt idx="177">
                  <c:v>39791</c:v>
                </c:pt>
                <c:pt idx="178">
                  <c:v>39792</c:v>
                </c:pt>
                <c:pt idx="179">
                  <c:v>39793</c:v>
                </c:pt>
                <c:pt idx="180">
                  <c:v>39794</c:v>
                </c:pt>
                <c:pt idx="181">
                  <c:v>39797</c:v>
                </c:pt>
                <c:pt idx="182">
                  <c:v>39798</c:v>
                </c:pt>
                <c:pt idx="183">
                  <c:v>39799</c:v>
                </c:pt>
                <c:pt idx="184">
                  <c:v>39800</c:v>
                </c:pt>
                <c:pt idx="185">
                  <c:v>39801</c:v>
                </c:pt>
                <c:pt idx="186">
                  <c:v>39804</c:v>
                </c:pt>
                <c:pt idx="187">
                  <c:v>39805</c:v>
                </c:pt>
                <c:pt idx="188">
                  <c:v>39806</c:v>
                </c:pt>
                <c:pt idx="189">
                  <c:v>39808</c:v>
                </c:pt>
                <c:pt idx="190">
                  <c:v>39811</c:v>
                </c:pt>
                <c:pt idx="191">
                  <c:v>39812</c:v>
                </c:pt>
                <c:pt idx="192">
                  <c:v>39813</c:v>
                </c:pt>
              </c:numCache>
            </c:numRef>
          </c:cat>
          <c:val>
            <c:numRef>
              <c:f>Sheet1!$B$2:$B$194</c:f>
              <c:numCache>
                <c:formatCode>General</c:formatCode>
                <c:ptCount val="193"/>
                <c:pt idx="0">
                  <c:v>0.16268399357795721</c:v>
                </c:pt>
                <c:pt idx="1">
                  <c:v>0.1340057700872421</c:v>
                </c:pt>
                <c:pt idx="2">
                  <c:v>0.11440529674291609</c:v>
                </c:pt>
                <c:pt idx="3">
                  <c:v>0.12751166522502899</c:v>
                </c:pt>
                <c:pt idx="4">
                  <c:v>0.14677011966705319</c:v>
                </c:pt>
                <c:pt idx="5">
                  <c:v>0.1055977866053581</c:v>
                </c:pt>
                <c:pt idx="6">
                  <c:v>0.1065919548273087</c:v>
                </c:pt>
                <c:pt idx="7">
                  <c:v>0.2438310235738754</c:v>
                </c:pt>
                <c:pt idx="8">
                  <c:v>0.24342894554138181</c:v>
                </c:pt>
                <c:pt idx="9">
                  <c:v>0.21873445808887479</c:v>
                </c:pt>
                <c:pt idx="10">
                  <c:v>0.24138203263282779</c:v>
                </c:pt>
                <c:pt idx="11">
                  <c:v>0.23206183314323431</c:v>
                </c:pt>
                <c:pt idx="12">
                  <c:v>0.25517472624778748</c:v>
                </c:pt>
                <c:pt idx="13">
                  <c:v>0.28182235360145569</c:v>
                </c:pt>
                <c:pt idx="14">
                  <c:v>0.30661407113075262</c:v>
                </c:pt>
                <c:pt idx="15">
                  <c:v>0.27631279826164251</c:v>
                </c:pt>
                <c:pt idx="16">
                  <c:v>0.25983947515487671</c:v>
                </c:pt>
                <c:pt idx="17">
                  <c:v>0.19806697964668271</c:v>
                </c:pt>
                <c:pt idx="18">
                  <c:v>0.1566707789897919</c:v>
                </c:pt>
                <c:pt idx="19">
                  <c:v>0.1120465621352196</c:v>
                </c:pt>
                <c:pt idx="20">
                  <c:v>7.4625231325626373E-2</c:v>
                </c:pt>
                <c:pt idx="21">
                  <c:v>0.20427839457988739</c:v>
                </c:pt>
                <c:pt idx="22">
                  <c:v>0.19608841836452481</c:v>
                </c:pt>
                <c:pt idx="23">
                  <c:v>0.17650225758552551</c:v>
                </c:pt>
                <c:pt idx="24">
                  <c:v>0.160799115896225</c:v>
                </c:pt>
                <c:pt idx="25">
                  <c:v>0.1637987494468689</c:v>
                </c:pt>
                <c:pt idx="26">
                  <c:v>2.4570183828473091E-2</c:v>
                </c:pt>
                <c:pt idx="27">
                  <c:v>4.1377045214176178E-2</c:v>
                </c:pt>
                <c:pt idx="28">
                  <c:v>4.9267981201410287E-2</c:v>
                </c:pt>
                <c:pt idx="29">
                  <c:v>9.7739093005657196E-2</c:v>
                </c:pt>
                <c:pt idx="30">
                  <c:v>9.0598888695240021E-2</c:v>
                </c:pt>
                <c:pt idx="31">
                  <c:v>0.1046299934387207</c:v>
                </c:pt>
                <c:pt idx="32">
                  <c:v>0.1600666344165802</c:v>
                </c:pt>
                <c:pt idx="33">
                  <c:v>0.1591876894235611</c:v>
                </c:pt>
                <c:pt idx="34">
                  <c:v>0.1148526296019554</c:v>
                </c:pt>
                <c:pt idx="35">
                  <c:v>0.1099418327212334</c:v>
                </c:pt>
                <c:pt idx="36">
                  <c:v>0.13822783529758451</c:v>
                </c:pt>
                <c:pt idx="37">
                  <c:v>9.9754080176353455E-2</c:v>
                </c:pt>
                <c:pt idx="38">
                  <c:v>0.1008289456367493</c:v>
                </c:pt>
                <c:pt idx="39">
                  <c:v>6.2943309545516968E-2</c:v>
                </c:pt>
                <c:pt idx="40">
                  <c:v>6.2434297055006027E-2</c:v>
                </c:pt>
                <c:pt idx="41">
                  <c:v>4.329247772693634E-2</c:v>
                </c:pt>
                <c:pt idx="42">
                  <c:v>5.0484567880630493E-2</c:v>
                </c:pt>
                <c:pt idx="43">
                  <c:v>8.9976377785205841E-2</c:v>
                </c:pt>
                <c:pt idx="44">
                  <c:v>8.7808020412921906E-2</c:v>
                </c:pt>
                <c:pt idx="45">
                  <c:v>9.2704050242900848E-2</c:v>
                </c:pt>
                <c:pt idx="46">
                  <c:v>8.968740701675415E-2</c:v>
                </c:pt>
                <c:pt idx="47">
                  <c:v>0.13571321964263919</c:v>
                </c:pt>
                <c:pt idx="48">
                  <c:v>0.10315582901239401</c:v>
                </c:pt>
                <c:pt idx="49">
                  <c:v>0.10087863355875019</c:v>
                </c:pt>
                <c:pt idx="50">
                  <c:v>0.1209030300378799</c:v>
                </c:pt>
                <c:pt idx="51">
                  <c:v>0.11169058829545971</c:v>
                </c:pt>
                <c:pt idx="52">
                  <c:v>6.3634373247623444E-2</c:v>
                </c:pt>
                <c:pt idx="53">
                  <c:v>7.4432268738746643E-2</c:v>
                </c:pt>
                <c:pt idx="54">
                  <c:v>5.0429515540599823E-2</c:v>
                </c:pt>
                <c:pt idx="55">
                  <c:v>4.1081272065639503E-2</c:v>
                </c:pt>
                <c:pt idx="56">
                  <c:v>7.0599921047687531E-2</c:v>
                </c:pt>
                <c:pt idx="57">
                  <c:v>0.10423498600721361</c:v>
                </c:pt>
                <c:pt idx="58">
                  <c:v>8.1530071794986725E-2</c:v>
                </c:pt>
                <c:pt idx="59">
                  <c:v>8.3488620817661285E-2</c:v>
                </c:pt>
                <c:pt idx="60">
                  <c:v>6.6595576703548431E-2</c:v>
                </c:pt>
                <c:pt idx="61">
                  <c:v>6.0737885534763343E-2</c:v>
                </c:pt>
                <c:pt idx="62">
                  <c:v>0.1159872934222221</c:v>
                </c:pt>
                <c:pt idx="63">
                  <c:v>0.1877761036157608</c:v>
                </c:pt>
                <c:pt idx="64">
                  <c:v>0.187142089009285</c:v>
                </c:pt>
                <c:pt idx="65">
                  <c:v>0.18659760057926181</c:v>
                </c:pt>
                <c:pt idx="66">
                  <c:v>0.1967746168375015</c:v>
                </c:pt>
                <c:pt idx="67">
                  <c:v>0.14774663746356961</c:v>
                </c:pt>
                <c:pt idx="68">
                  <c:v>0.1167585477232933</c:v>
                </c:pt>
                <c:pt idx="69">
                  <c:v>0.1166676357388496</c:v>
                </c:pt>
                <c:pt idx="70">
                  <c:v>0.1206031069159508</c:v>
                </c:pt>
                <c:pt idx="71">
                  <c:v>9.7617901861667633E-2</c:v>
                </c:pt>
                <c:pt idx="72">
                  <c:v>9.8016813397407532E-2</c:v>
                </c:pt>
                <c:pt idx="73">
                  <c:v>8.7057441473007202E-2</c:v>
                </c:pt>
                <c:pt idx="74">
                  <c:v>8.7003864347934723E-2</c:v>
                </c:pt>
                <c:pt idx="75">
                  <c:v>8.8271349668502808E-2</c:v>
                </c:pt>
                <c:pt idx="76">
                  <c:v>9.7066104412078857E-2</c:v>
                </c:pt>
                <c:pt idx="77">
                  <c:v>0.14915990829467771</c:v>
                </c:pt>
                <c:pt idx="78">
                  <c:v>0.13893136382102969</c:v>
                </c:pt>
                <c:pt idx="79">
                  <c:v>0.14047800004482269</c:v>
                </c:pt>
                <c:pt idx="80">
                  <c:v>0.14752864837646479</c:v>
                </c:pt>
                <c:pt idx="81">
                  <c:v>0.14460328221321109</c:v>
                </c:pt>
                <c:pt idx="82">
                  <c:v>8.8536761701107025E-2</c:v>
                </c:pt>
                <c:pt idx="83">
                  <c:v>0.16203419864177701</c:v>
                </c:pt>
                <c:pt idx="84">
                  <c:v>0.10758458822965621</c:v>
                </c:pt>
                <c:pt idx="85">
                  <c:v>0.16263933479785919</c:v>
                </c:pt>
                <c:pt idx="86">
                  <c:v>0.16991251707077029</c:v>
                </c:pt>
                <c:pt idx="87">
                  <c:v>0.155063271522522</c:v>
                </c:pt>
                <c:pt idx="88">
                  <c:v>0.1407913863658905</c:v>
                </c:pt>
                <c:pt idx="89">
                  <c:v>0.1070576757192612</c:v>
                </c:pt>
                <c:pt idx="90">
                  <c:v>6.4011663198471069E-2</c:v>
                </c:pt>
                <c:pt idx="91">
                  <c:v>0.13781964778900149</c:v>
                </c:pt>
                <c:pt idx="92">
                  <c:v>0.14010205864906311</c:v>
                </c:pt>
                <c:pt idx="93">
                  <c:v>0.1640104353427887</c:v>
                </c:pt>
                <c:pt idx="94">
                  <c:v>0.1962402164936066</c:v>
                </c:pt>
                <c:pt idx="95">
                  <c:v>0.2150518000125885</c:v>
                </c:pt>
                <c:pt idx="96">
                  <c:v>0.18829767405986789</c:v>
                </c:pt>
                <c:pt idx="97">
                  <c:v>0.19143377244472501</c:v>
                </c:pt>
                <c:pt idx="98">
                  <c:v>0.1690070033073425</c:v>
                </c:pt>
                <c:pt idx="99">
                  <c:v>0.18799978494644171</c:v>
                </c:pt>
                <c:pt idx="100">
                  <c:v>0.17215365171432501</c:v>
                </c:pt>
                <c:pt idx="101">
                  <c:v>0.18392109870910639</c:v>
                </c:pt>
                <c:pt idx="102">
                  <c:v>0.20984263718128199</c:v>
                </c:pt>
                <c:pt idx="103">
                  <c:v>0.19146664440631869</c:v>
                </c:pt>
                <c:pt idx="104">
                  <c:v>0.17032727599143979</c:v>
                </c:pt>
                <c:pt idx="105">
                  <c:v>0.170321986079216</c:v>
                </c:pt>
                <c:pt idx="106">
                  <c:v>0.13631951808929441</c:v>
                </c:pt>
                <c:pt idx="107">
                  <c:v>7.8243836760520935E-2</c:v>
                </c:pt>
                <c:pt idx="108">
                  <c:v>9.3191839754581451E-2</c:v>
                </c:pt>
                <c:pt idx="109">
                  <c:v>8.7657928466796875E-2</c:v>
                </c:pt>
                <c:pt idx="110">
                  <c:v>9.8815493285655975E-2</c:v>
                </c:pt>
                <c:pt idx="111">
                  <c:v>9.3741096556186676E-2</c:v>
                </c:pt>
                <c:pt idx="112">
                  <c:v>0.11141287535428999</c:v>
                </c:pt>
                <c:pt idx="113">
                  <c:v>0.12782031297683721</c:v>
                </c:pt>
                <c:pt idx="114">
                  <c:v>0.12122704833745961</c:v>
                </c:pt>
                <c:pt idx="115">
                  <c:v>0.1236324906349182</c:v>
                </c:pt>
                <c:pt idx="116">
                  <c:v>0.13957296311855319</c:v>
                </c:pt>
                <c:pt idx="117">
                  <c:v>0.150556355714798</c:v>
                </c:pt>
                <c:pt idx="118">
                  <c:v>0.2420308589935303</c:v>
                </c:pt>
                <c:pt idx="119">
                  <c:v>0.25073826313018799</c:v>
                </c:pt>
                <c:pt idx="120">
                  <c:v>0.22080300748348239</c:v>
                </c:pt>
                <c:pt idx="121">
                  <c:v>0.22041131556034091</c:v>
                </c:pt>
                <c:pt idx="122">
                  <c:v>0.28186154365539551</c:v>
                </c:pt>
                <c:pt idx="123">
                  <c:v>0.27342292666435242</c:v>
                </c:pt>
                <c:pt idx="124">
                  <c:v>0.33946505188941961</c:v>
                </c:pt>
                <c:pt idx="125">
                  <c:v>0.42132169008254999</c:v>
                </c:pt>
                <c:pt idx="126">
                  <c:v>0.47740679979324341</c:v>
                </c:pt>
                <c:pt idx="127">
                  <c:v>0.45336288213729858</c:v>
                </c:pt>
                <c:pt idx="128">
                  <c:v>0.45108276605606079</c:v>
                </c:pt>
                <c:pt idx="129">
                  <c:v>0.372698575258255</c:v>
                </c:pt>
                <c:pt idx="130">
                  <c:v>0.31864181160926819</c:v>
                </c:pt>
                <c:pt idx="131">
                  <c:v>0.22586546838283539</c:v>
                </c:pt>
                <c:pt idx="132">
                  <c:v>0.44070664048194891</c:v>
                </c:pt>
                <c:pt idx="133">
                  <c:v>0.55395549535751343</c:v>
                </c:pt>
                <c:pt idx="134">
                  <c:v>0.55401235818862915</c:v>
                </c:pt>
                <c:pt idx="135">
                  <c:v>0.5577690601348877</c:v>
                </c:pt>
                <c:pt idx="136">
                  <c:v>0.54775285720825195</c:v>
                </c:pt>
                <c:pt idx="137">
                  <c:v>0.40240868926048279</c:v>
                </c:pt>
                <c:pt idx="138">
                  <c:v>0.22294111549854281</c:v>
                </c:pt>
                <c:pt idx="139">
                  <c:v>0.20215791463851929</c:v>
                </c:pt>
                <c:pt idx="140">
                  <c:v>0.292277991771698</c:v>
                </c:pt>
                <c:pt idx="141">
                  <c:v>0.29665899276733398</c:v>
                </c:pt>
                <c:pt idx="142">
                  <c:v>0.79143482446670532</c:v>
                </c:pt>
                <c:pt idx="143">
                  <c:v>0.73705494403839111</c:v>
                </c:pt>
                <c:pt idx="144">
                  <c:v>0.86256331205368042</c:v>
                </c:pt>
                <c:pt idx="145">
                  <c:v>0.80185288190841675</c:v>
                </c:pt>
                <c:pt idx="146">
                  <c:v>0.79800921678543091</c:v>
                </c:pt>
                <c:pt idx="147">
                  <c:v>0.58410388231277466</c:v>
                </c:pt>
                <c:pt idx="148">
                  <c:v>0.60000509023666382</c:v>
                </c:pt>
                <c:pt idx="149">
                  <c:v>0.49290758371353149</c:v>
                </c:pt>
                <c:pt idx="150">
                  <c:v>0.43504616618156428</c:v>
                </c:pt>
                <c:pt idx="151">
                  <c:v>0.45285201072692871</c:v>
                </c:pt>
                <c:pt idx="152">
                  <c:v>0.27589625120162958</c:v>
                </c:pt>
                <c:pt idx="153">
                  <c:v>0.70255643129348755</c:v>
                </c:pt>
                <c:pt idx="154">
                  <c:v>0.61831629276275635</c:v>
                </c:pt>
                <c:pt idx="155">
                  <c:v>0.62383091449737549</c:v>
                </c:pt>
                <c:pt idx="156">
                  <c:v>0.56293880939483643</c:v>
                </c:pt>
                <c:pt idx="157">
                  <c:v>0.49922087788581848</c:v>
                </c:pt>
                <c:pt idx="158">
                  <c:v>0.2177488058805466</c:v>
                </c:pt>
                <c:pt idx="159">
                  <c:v>0.37830841541290278</c:v>
                </c:pt>
                <c:pt idx="160">
                  <c:v>0.43072140216827393</c:v>
                </c:pt>
                <c:pt idx="161">
                  <c:v>0.45674404501914978</c:v>
                </c:pt>
                <c:pt idx="162">
                  <c:v>0.4563848078250885</c:v>
                </c:pt>
                <c:pt idx="163">
                  <c:v>0.34785172343254089</c:v>
                </c:pt>
                <c:pt idx="164">
                  <c:v>0.34592637419700623</c:v>
                </c:pt>
                <c:pt idx="165">
                  <c:v>0.49735453724861151</c:v>
                </c:pt>
                <c:pt idx="166">
                  <c:v>0.50391572713851929</c:v>
                </c:pt>
                <c:pt idx="167">
                  <c:v>0.50835704803466797</c:v>
                </c:pt>
                <c:pt idx="168">
                  <c:v>0.51733535528182983</c:v>
                </c:pt>
                <c:pt idx="169">
                  <c:v>0.54064822196960449</c:v>
                </c:pt>
                <c:pt idx="170">
                  <c:v>0.32374593615531921</c:v>
                </c:pt>
                <c:pt idx="171">
                  <c:v>0.56984066963195801</c:v>
                </c:pt>
                <c:pt idx="172">
                  <c:v>0.6781497597694397</c:v>
                </c:pt>
                <c:pt idx="173">
                  <c:v>0.67724829912185669</c:v>
                </c:pt>
                <c:pt idx="174">
                  <c:v>0.57422220706939697</c:v>
                </c:pt>
                <c:pt idx="175">
                  <c:v>0.58628153800964355</c:v>
                </c:pt>
                <c:pt idx="176">
                  <c:v>0.30679327249526978</c:v>
                </c:pt>
                <c:pt idx="177">
                  <c:v>0.34733033180236822</c:v>
                </c:pt>
                <c:pt idx="178">
                  <c:v>0.33526930212974548</c:v>
                </c:pt>
                <c:pt idx="179">
                  <c:v>0.33292469382286072</c:v>
                </c:pt>
                <c:pt idx="180">
                  <c:v>0.28610378503799438</c:v>
                </c:pt>
                <c:pt idx="181">
                  <c:v>0.18529100716114039</c:v>
                </c:pt>
                <c:pt idx="182">
                  <c:v>0.3151414692401886</c:v>
                </c:pt>
                <c:pt idx="183">
                  <c:v>0.31987696886062622</c:v>
                </c:pt>
                <c:pt idx="184">
                  <c:v>0.30203771591186518</c:v>
                </c:pt>
                <c:pt idx="185">
                  <c:v>0.30113184452056879</c:v>
                </c:pt>
                <c:pt idx="186">
                  <c:v>0.3098733127117157</c:v>
                </c:pt>
                <c:pt idx="187">
                  <c:v>9.451921284198761E-2</c:v>
                </c:pt>
                <c:pt idx="188">
                  <c:v>0.1238076239824295</c:v>
                </c:pt>
                <c:pt idx="189">
                  <c:v>0.1086359992623329</c:v>
                </c:pt>
                <c:pt idx="190">
                  <c:v>0.1034533157944679</c:v>
                </c:pt>
                <c:pt idx="191">
                  <c:v>0.13217839598655701</c:v>
                </c:pt>
                <c:pt idx="192">
                  <c:v>0.1076352819800377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CD9-49FB-8706-C0703278F87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Stacked-Ann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Sheet1!$A$2:$A$194</c:f>
              <c:numCache>
                <c:formatCode>m/d/yyyy</c:formatCode>
                <c:ptCount val="193"/>
                <c:pt idx="0">
                  <c:v>39507</c:v>
                </c:pt>
                <c:pt idx="1">
                  <c:v>39510</c:v>
                </c:pt>
                <c:pt idx="2">
                  <c:v>39511</c:v>
                </c:pt>
                <c:pt idx="3">
                  <c:v>39512</c:v>
                </c:pt>
                <c:pt idx="4">
                  <c:v>39513</c:v>
                </c:pt>
                <c:pt idx="5">
                  <c:v>39514</c:v>
                </c:pt>
                <c:pt idx="6">
                  <c:v>39517</c:v>
                </c:pt>
                <c:pt idx="7">
                  <c:v>39518</c:v>
                </c:pt>
                <c:pt idx="8">
                  <c:v>39519</c:v>
                </c:pt>
                <c:pt idx="9">
                  <c:v>39520</c:v>
                </c:pt>
                <c:pt idx="10">
                  <c:v>39521</c:v>
                </c:pt>
                <c:pt idx="11">
                  <c:v>39524</c:v>
                </c:pt>
                <c:pt idx="12">
                  <c:v>39525</c:v>
                </c:pt>
                <c:pt idx="13">
                  <c:v>39526</c:v>
                </c:pt>
                <c:pt idx="14">
                  <c:v>39527</c:v>
                </c:pt>
                <c:pt idx="15">
                  <c:v>39531</c:v>
                </c:pt>
                <c:pt idx="16">
                  <c:v>39532</c:v>
                </c:pt>
                <c:pt idx="17">
                  <c:v>39533</c:v>
                </c:pt>
                <c:pt idx="18">
                  <c:v>39534</c:v>
                </c:pt>
                <c:pt idx="19">
                  <c:v>39535</c:v>
                </c:pt>
                <c:pt idx="20">
                  <c:v>39538</c:v>
                </c:pt>
                <c:pt idx="21">
                  <c:v>39539</c:v>
                </c:pt>
                <c:pt idx="22">
                  <c:v>39540</c:v>
                </c:pt>
                <c:pt idx="23">
                  <c:v>39541</c:v>
                </c:pt>
                <c:pt idx="24">
                  <c:v>39542</c:v>
                </c:pt>
                <c:pt idx="25">
                  <c:v>39545</c:v>
                </c:pt>
                <c:pt idx="26">
                  <c:v>39546</c:v>
                </c:pt>
                <c:pt idx="27">
                  <c:v>39547</c:v>
                </c:pt>
                <c:pt idx="28">
                  <c:v>39548</c:v>
                </c:pt>
                <c:pt idx="29">
                  <c:v>39549</c:v>
                </c:pt>
                <c:pt idx="30">
                  <c:v>39552</c:v>
                </c:pt>
                <c:pt idx="31">
                  <c:v>39553</c:v>
                </c:pt>
                <c:pt idx="32">
                  <c:v>39554</c:v>
                </c:pt>
                <c:pt idx="33">
                  <c:v>39555</c:v>
                </c:pt>
                <c:pt idx="34">
                  <c:v>39556</c:v>
                </c:pt>
                <c:pt idx="35">
                  <c:v>39559</c:v>
                </c:pt>
                <c:pt idx="36">
                  <c:v>39560</c:v>
                </c:pt>
                <c:pt idx="37">
                  <c:v>39561</c:v>
                </c:pt>
                <c:pt idx="38">
                  <c:v>39562</c:v>
                </c:pt>
                <c:pt idx="39">
                  <c:v>39563</c:v>
                </c:pt>
                <c:pt idx="40">
                  <c:v>39566</c:v>
                </c:pt>
                <c:pt idx="41">
                  <c:v>39567</c:v>
                </c:pt>
                <c:pt idx="42">
                  <c:v>39568</c:v>
                </c:pt>
                <c:pt idx="43">
                  <c:v>39569</c:v>
                </c:pt>
                <c:pt idx="44">
                  <c:v>39570</c:v>
                </c:pt>
                <c:pt idx="45">
                  <c:v>39573</c:v>
                </c:pt>
                <c:pt idx="46">
                  <c:v>39574</c:v>
                </c:pt>
                <c:pt idx="47">
                  <c:v>39575</c:v>
                </c:pt>
                <c:pt idx="48">
                  <c:v>39576</c:v>
                </c:pt>
                <c:pt idx="49">
                  <c:v>39577</c:v>
                </c:pt>
                <c:pt idx="50">
                  <c:v>39580</c:v>
                </c:pt>
                <c:pt idx="51">
                  <c:v>39581</c:v>
                </c:pt>
                <c:pt idx="52">
                  <c:v>39582</c:v>
                </c:pt>
                <c:pt idx="53">
                  <c:v>39583</c:v>
                </c:pt>
                <c:pt idx="54">
                  <c:v>39584</c:v>
                </c:pt>
                <c:pt idx="55">
                  <c:v>39587</c:v>
                </c:pt>
                <c:pt idx="56">
                  <c:v>39588</c:v>
                </c:pt>
                <c:pt idx="57">
                  <c:v>39589</c:v>
                </c:pt>
                <c:pt idx="58">
                  <c:v>39590</c:v>
                </c:pt>
                <c:pt idx="59">
                  <c:v>39591</c:v>
                </c:pt>
                <c:pt idx="60">
                  <c:v>39602</c:v>
                </c:pt>
                <c:pt idx="61">
                  <c:v>39603</c:v>
                </c:pt>
                <c:pt idx="62">
                  <c:v>39604</c:v>
                </c:pt>
                <c:pt idx="63">
                  <c:v>39605</c:v>
                </c:pt>
                <c:pt idx="64">
                  <c:v>39608</c:v>
                </c:pt>
                <c:pt idx="65">
                  <c:v>39609</c:v>
                </c:pt>
                <c:pt idx="66">
                  <c:v>39610</c:v>
                </c:pt>
                <c:pt idx="67">
                  <c:v>39611</c:v>
                </c:pt>
                <c:pt idx="68">
                  <c:v>39612</c:v>
                </c:pt>
                <c:pt idx="69">
                  <c:v>39615</c:v>
                </c:pt>
                <c:pt idx="70">
                  <c:v>39616</c:v>
                </c:pt>
                <c:pt idx="71">
                  <c:v>39617</c:v>
                </c:pt>
                <c:pt idx="72">
                  <c:v>39618</c:v>
                </c:pt>
                <c:pt idx="73">
                  <c:v>39619</c:v>
                </c:pt>
                <c:pt idx="74">
                  <c:v>39622</c:v>
                </c:pt>
                <c:pt idx="75">
                  <c:v>39623</c:v>
                </c:pt>
                <c:pt idx="76">
                  <c:v>39624</c:v>
                </c:pt>
                <c:pt idx="77">
                  <c:v>39625</c:v>
                </c:pt>
                <c:pt idx="78">
                  <c:v>39626</c:v>
                </c:pt>
                <c:pt idx="79">
                  <c:v>39629</c:v>
                </c:pt>
                <c:pt idx="80">
                  <c:v>39630</c:v>
                </c:pt>
                <c:pt idx="81">
                  <c:v>39631</c:v>
                </c:pt>
                <c:pt idx="82">
                  <c:v>39632</c:v>
                </c:pt>
                <c:pt idx="83">
                  <c:v>39643</c:v>
                </c:pt>
                <c:pt idx="84">
                  <c:v>39644</c:v>
                </c:pt>
                <c:pt idx="85">
                  <c:v>39645</c:v>
                </c:pt>
                <c:pt idx="86">
                  <c:v>39646</c:v>
                </c:pt>
                <c:pt idx="87">
                  <c:v>39647</c:v>
                </c:pt>
                <c:pt idx="88">
                  <c:v>39650</c:v>
                </c:pt>
                <c:pt idx="89">
                  <c:v>39651</c:v>
                </c:pt>
                <c:pt idx="90">
                  <c:v>39652</c:v>
                </c:pt>
                <c:pt idx="91">
                  <c:v>39653</c:v>
                </c:pt>
                <c:pt idx="92">
                  <c:v>39654</c:v>
                </c:pt>
                <c:pt idx="93">
                  <c:v>39657</c:v>
                </c:pt>
                <c:pt idx="94">
                  <c:v>39658</c:v>
                </c:pt>
                <c:pt idx="95">
                  <c:v>39659</c:v>
                </c:pt>
                <c:pt idx="96">
                  <c:v>39660</c:v>
                </c:pt>
                <c:pt idx="97">
                  <c:v>39661</c:v>
                </c:pt>
                <c:pt idx="98">
                  <c:v>39664</c:v>
                </c:pt>
                <c:pt idx="99">
                  <c:v>39665</c:v>
                </c:pt>
                <c:pt idx="100">
                  <c:v>39666</c:v>
                </c:pt>
                <c:pt idx="101">
                  <c:v>39667</c:v>
                </c:pt>
                <c:pt idx="102">
                  <c:v>39668</c:v>
                </c:pt>
                <c:pt idx="103">
                  <c:v>39671</c:v>
                </c:pt>
                <c:pt idx="104">
                  <c:v>39672</c:v>
                </c:pt>
                <c:pt idx="105">
                  <c:v>39673</c:v>
                </c:pt>
                <c:pt idx="106">
                  <c:v>39674</c:v>
                </c:pt>
                <c:pt idx="107">
                  <c:v>39675</c:v>
                </c:pt>
                <c:pt idx="108">
                  <c:v>39678</c:v>
                </c:pt>
                <c:pt idx="109">
                  <c:v>39679</c:v>
                </c:pt>
                <c:pt idx="110">
                  <c:v>39680</c:v>
                </c:pt>
                <c:pt idx="111">
                  <c:v>39681</c:v>
                </c:pt>
                <c:pt idx="112">
                  <c:v>39682</c:v>
                </c:pt>
                <c:pt idx="113">
                  <c:v>39685</c:v>
                </c:pt>
                <c:pt idx="114">
                  <c:v>39686</c:v>
                </c:pt>
                <c:pt idx="115">
                  <c:v>39687</c:v>
                </c:pt>
                <c:pt idx="116">
                  <c:v>39688</c:v>
                </c:pt>
                <c:pt idx="117">
                  <c:v>39689</c:v>
                </c:pt>
                <c:pt idx="118">
                  <c:v>39700</c:v>
                </c:pt>
                <c:pt idx="119">
                  <c:v>39701</c:v>
                </c:pt>
                <c:pt idx="120">
                  <c:v>39702</c:v>
                </c:pt>
                <c:pt idx="121">
                  <c:v>39703</c:v>
                </c:pt>
                <c:pt idx="122">
                  <c:v>39706</c:v>
                </c:pt>
                <c:pt idx="123">
                  <c:v>39707</c:v>
                </c:pt>
                <c:pt idx="124">
                  <c:v>39708</c:v>
                </c:pt>
                <c:pt idx="125">
                  <c:v>39709</c:v>
                </c:pt>
                <c:pt idx="126">
                  <c:v>39710</c:v>
                </c:pt>
                <c:pt idx="127">
                  <c:v>39713</c:v>
                </c:pt>
                <c:pt idx="128">
                  <c:v>39714</c:v>
                </c:pt>
                <c:pt idx="129">
                  <c:v>39715</c:v>
                </c:pt>
                <c:pt idx="130">
                  <c:v>39716</c:v>
                </c:pt>
                <c:pt idx="131">
                  <c:v>39717</c:v>
                </c:pt>
                <c:pt idx="132">
                  <c:v>39720</c:v>
                </c:pt>
                <c:pt idx="133">
                  <c:v>39721</c:v>
                </c:pt>
                <c:pt idx="134">
                  <c:v>39722</c:v>
                </c:pt>
                <c:pt idx="135">
                  <c:v>39723</c:v>
                </c:pt>
                <c:pt idx="136">
                  <c:v>39724</c:v>
                </c:pt>
                <c:pt idx="137">
                  <c:v>39727</c:v>
                </c:pt>
                <c:pt idx="138">
                  <c:v>39728</c:v>
                </c:pt>
                <c:pt idx="139">
                  <c:v>39729</c:v>
                </c:pt>
                <c:pt idx="140">
                  <c:v>39730</c:v>
                </c:pt>
                <c:pt idx="141">
                  <c:v>39731</c:v>
                </c:pt>
                <c:pt idx="142">
                  <c:v>39734</c:v>
                </c:pt>
                <c:pt idx="143">
                  <c:v>39735</c:v>
                </c:pt>
                <c:pt idx="144">
                  <c:v>39736</c:v>
                </c:pt>
                <c:pt idx="145">
                  <c:v>39737</c:v>
                </c:pt>
                <c:pt idx="146">
                  <c:v>39738</c:v>
                </c:pt>
                <c:pt idx="147">
                  <c:v>39741</c:v>
                </c:pt>
                <c:pt idx="148">
                  <c:v>39742</c:v>
                </c:pt>
                <c:pt idx="149">
                  <c:v>39743</c:v>
                </c:pt>
                <c:pt idx="150">
                  <c:v>39744</c:v>
                </c:pt>
                <c:pt idx="151">
                  <c:v>39745</c:v>
                </c:pt>
                <c:pt idx="152">
                  <c:v>39748</c:v>
                </c:pt>
                <c:pt idx="153">
                  <c:v>39749</c:v>
                </c:pt>
                <c:pt idx="154">
                  <c:v>39750</c:v>
                </c:pt>
                <c:pt idx="155">
                  <c:v>39751</c:v>
                </c:pt>
                <c:pt idx="156">
                  <c:v>39752</c:v>
                </c:pt>
                <c:pt idx="157">
                  <c:v>39755</c:v>
                </c:pt>
                <c:pt idx="158">
                  <c:v>39756</c:v>
                </c:pt>
                <c:pt idx="159">
                  <c:v>39757</c:v>
                </c:pt>
                <c:pt idx="160">
                  <c:v>39758</c:v>
                </c:pt>
                <c:pt idx="161">
                  <c:v>39759</c:v>
                </c:pt>
                <c:pt idx="162">
                  <c:v>39762</c:v>
                </c:pt>
                <c:pt idx="163">
                  <c:v>39763</c:v>
                </c:pt>
                <c:pt idx="164">
                  <c:v>39764</c:v>
                </c:pt>
                <c:pt idx="165">
                  <c:v>39765</c:v>
                </c:pt>
                <c:pt idx="166">
                  <c:v>39766</c:v>
                </c:pt>
                <c:pt idx="167">
                  <c:v>39769</c:v>
                </c:pt>
                <c:pt idx="168">
                  <c:v>39770</c:v>
                </c:pt>
                <c:pt idx="169">
                  <c:v>39771</c:v>
                </c:pt>
                <c:pt idx="170">
                  <c:v>39772</c:v>
                </c:pt>
                <c:pt idx="171">
                  <c:v>39773</c:v>
                </c:pt>
                <c:pt idx="172">
                  <c:v>39776</c:v>
                </c:pt>
                <c:pt idx="173">
                  <c:v>39777</c:v>
                </c:pt>
                <c:pt idx="174">
                  <c:v>39778</c:v>
                </c:pt>
                <c:pt idx="175">
                  <c:v>39787</c:v>
                </c:pt>
                <c:pt idx="176">
                  <c:v>39790</c:v>
                </c:pt>
                <c:pt idx="177">
                  <c:v>39791</c:v>
                </c:pt>
                <c:pt idx="178">
                  <c:v>39792</c:v>
                </c:pt>
                <c:pt idx="179">
                  <c:v>39793</c:v>
                </c:pt>
                <c:pt idx="180">
                  <c:v>39794</c:v>
                </c:pt>
                <c:pt idx="181">
                  <c:v>39797</c:v>
                </c:pt>
                <c:pt idx="182">
                  <c:v>39798</c:v>
                </c:pt>
                <c:pt idx="183">
                  <c:v>39799</c:v>
                </c:pt>
                <c:pt idx="184">
                  <c:v>39800</c:v>
                </c:pt>
                <c:pt idx="185">
                  <c:v>39801</c:v>
                </c:pt>
                <c:pt idx="186">
                  <c:v>39804</c:v>
                </c:pt>
                <c:pt idx="187">
                  <c:v>39805</c:v>
                </c:pt>
                <c:pt idx="188">
                  <c:v>39806</c:v>
                </c:pt>
                <c:pt idx="189">
                  <c:v>39808</c:v>
                </c:pt>
                <c:pt idx="190">
                  <c:v>39811</c:v>
                </c:pt>
                <c:pt idx="191">
                  <c:v>39812</c:v>
                </c:pt>
                <c:pt idx="192">
                  <c:v>39813</c:v>
                </c:pt>
              </c:numCache>
            </c:numRef>
          </c:cat>
          <c:val>
            <c:numRef>
              <c:f>Sheet1!$C$2:$C$194</c:f>
              <c:numCache>
                <c:formatCode>General</c:formatCode>
                <c:ptCount val="193"/>
                <c:pt idx="0">
                  <c:v>8.633817732334137E-2</c:v>
                </c:pt>
                <c:pt idx="1">
                  <c:v>0.15930281579494479</c:v>
                </c:pt>
                <c:pt idx="2">
                  <c:v>0.1206534504890442</c:v>
                </c:pt>
                <c:pt idx="3">
                  <c:v>0.12287516891956329</c:v>
                </c:pt>
                <c:pt idx="4">
                  <c:v>0.12748752534389499</c:v>
                </c:pt>
                <c:pt idx="5">
                  <c:v>0.12947492301464081</c:v>
                </c:pt>
                <c:pt idx="6">
                  <c:v>0.1193501353263855</c:v>
                </c:pt>
                <c:pt idx="7">
                  <c:v>0.1061821728944778</c:v>
                </c:pt>
                <c:pt idx="8">
                  <c:v>0.2421422153711319</c:v>
                </c:pt>
                <c:pt idx="9">
                  <c:v>0.39013165235519409</c:v>
                </c:pt>
                <c:pt idx="10">
                  <c:v>0.29498577117919922</c:v>
                </c:pt>
                <c:pt idx="11">
                  <c:v>0.2491045743227005</c:v>
                </c:pt>
                <c:pt idx="12">
                  <c:v>0.17935569584369659</c:v>
                </c:pt>
                <c:pt idx="13">
                  <c:v>0.20146261155605319</c:v>
                </c:pt>
                <c:pt idx="14">
                  <c:v>0.23013326525688171</c:v>
                </c:pt>
                <c:pt idx="15">
                  <c:v>0.28124898672103882</c:v>
                </c:pt>
                <c:pt idx="16">
                  <c:v>0.30526807904243469</c:v>
                </c:pt>
                <c:pt idx="17">
                  <c:v>0.26517432928085333</c:v>
                </c:pt>
                <c:pt idx="18">
                  <c:v>0.23951439559459689</c:v>
                </c:pt>
                <c:pt idx="19">
                  <c:v>0.19568388164043429</c:v>
                </c:pt>
                <c:pt idx="20">
                  <c:v>0.1172539591789246</c:v>
                </c:pt>
                <c:pt idx="21">
                  <c:v>0.1065952777862549</c:v>
                </c:pt>
                <c:pt idx="22">
                  <c:v>0.20564405620098111</c:v>
                </c:pt>
                <c:pt idx="23">
                  <c:v>0.1292840093374252</c:v>
                </c:pt>
                <c:pt idx="24">
                  <c:v>0.1774475425481796</c:v>
                </c:pt>
                <c:pt idx="25">
                  <c:v>0.1476708501577377</c:v>
                </c:pt>
                <c:pt idx="26">
                  <c:v>0.11463552713394171</c:v>
                </c:pt>
                <c:pt idx="27">
                  <c:v>7.3459282517433167E-2</c:v>
                </c:pt>
                <c:pt idx="28">
                  <c:v>0.11691586673259741</c:v>
                </c:pt>
                <c:pt idx="29">
                  <c:v>0.12310446798801419</c:v>
                </c:pt>
                <c:pt idx="30">
                  <c:v>0.10580484569072721</c:v>
                </c:pt>
                <c:pt idx="31">
                  <c:v>0.13227283954620361</c:v>
                </c:pt>
                <c:pt idx="32">
                  <c:v>0.1509116142988205</c:v>
                </c:pt>
                <c:pt idx="33">
                  <c:v>0.36091017723083502</c:v>
                </c:pt>
                <c:pt idx="34">
                  <c:v>0.30385684967041021</c:v>
                </c:pt>
                <c:pt idx="35">
                  <c:v>0.1142750680446625</c:v>
                </c:pt>
                <c:pt idx="36">
                  <c:v>0.1221714466810226</c:v>
                </c:pt>
                <c:pt idx="37">
                  <c:v>0.15385352075099951</c:v>
                </c:pt>
                <c:pt idx="38">
                  <c:v>0.14226333796978</c:v>
                </c:pt>
                <c:pt idx="39">
                  <c:v>0.12095315754413601</c:v>
                </c:pt>
                <c:pt idx="40">
                  <c:v>9.194648265838623E-2</c:v>
                </c:pt>
                <c:pt idx="41">
                  <c:v>6.9592580199241638E-2</c:v>
                </c:pt>
                <c:pt idx="42">
                  <c:v>0.1550409346818924</c:v>
                </c:pt>
                <c:pt idx="43">
                  <c:v>9.456227719783783E-2</c:v>
                </c:pt>
                <c:pt idx="44">
                  <c:v>0.12416110932827</c:v>
                </c:pt>
                <c:pt idx="45">
                  <c:v>0.13702392578125</c:v>
                </c:pt>
                <c:pt idx="46">
                  <c:v>0.1202642768621445</c:v>
                </c:pt>
                <c:pt idx="47">
                  <c:v>0.12983378767967221</c:v>
                </c:pt>
                <c:pt idx="48">
                  <c:v>0.14147864282131201</c:v>
                </c:pt>
                <c:pt idx="49">
                  <c:v>0.13527463376522059</c:v>
                </c:pt>
                <c:pt idx="50">
                  <c:v>0.13462640345096591</c:v>
                </c:pt>
                <c:pt idx="51">
                  <c:v>0.13893905282020569</c:v>
                </c:pt>
                <c:pt idx="52">
                  <c:v>0.1026287823915482</c:v>
                </c:pt>
                <c:pt idx="53">
                  <c:v>8.7324231863021851E-2</c:v>
                </c:pt>
                <c:pt idx="54">
                  <c:v>9.4254493713378906E-2</c:v>
                </c:pt>
                <c:pt idx="55">
                  <c:v>7.3639705777168274E-2</c:v>
                </c:pt>
                <c:pt idx="56">
                  <c:v>5.8840960264205933E-2</c:v>
                </c:pt>
                <c:pt idx="57">
                  <c:v>6.9631174206733704E-2</c:v>
                </c:pt>
                <c:pt idx="58">
                  <c:v>8.7342366576194763E-2</c:v>
                </c:pt>
                <c:pt idx="59">
                  <c:v>9.2497825622558594E-2</c:v>
                </c:pt>
                <c:pt idx="60">
                  <c:v>8.6642265319824219E-2</c:v>
                </c:pt>
                <c:pt idx="61">
                  <c:v>6.4679339528083801E-2</c:v>
                </c:pt>
                <c:pt idx="62">
                  <c:v>7.1519017219543457E-2</c:v>
                </c:pt>
                <c:pt idx="63">
                  <c:v>0.1178473383188248</c:v>
                </c:pt>
                <c:pt idx="64">
                  <c:v>0.19860489666461939</c:v>
                </c:pt>
                <c:pt idx="65">
                  <c:v>0.18306602537631991</c:v>
                </c:pt>
                <c:pt idx="66">
                  <c:v>0.18175782263278961</c:v>
                </c:pt>
                <c:pt idx="67">
                  <c:v>0.15002100169658661</c:v>
                </c:pt>
                <c:pt idx="68">
                  <c:v>0.1063085347414017</c:v>
                </c:pt>
                <c:pt idx="69">
                  <c:v>0.1087881028652191</c:v>
                </c:pt>
                <c:pt idx="70">
                  <c:v>0.1138526499271393</c:v>
                </c:pt>
                <c:pt idx="71">
                  <c:v>0.1129424721002579</c:v>
                </c:pt>
                <c:pt idx="72">
                  <c:v>8.8991329073905945E-2</c:v>
                </c:pt>
                <c:pt idx="73">
                  <c:v>9.1806322336196899E-2</c:v>
                </c:pt>
                <c:pt idx="74">
                  <c:v>9.0828508138656616E-2</c:v>
                </c:pt>
                <c:pt idx="75">
                  <c:v>9.4458237290382385E-2</c:v>
                </c:pt>
                <c:pt idx="76">
                  <c:v>9.8904147744178772E-2</c:v>
                </c:pt>
                <c:pt idx="77">
                  <c:v>0.1066266447305679</c:v>
                </c:pt>
                <c:pt idx="78">
                  <c:v>0.15509979426860809</c:v>
                </c:pt>
                <c:pt idx="79">
                  <c:v>0.12930375337600711</c:v>
                </c:pt>
                <c:pt idx="80">
                  <c:v>0.13967935740947721</c:v>
                </c:pt>
                <c:pt idx="81">
                  <c:v>0.1338683217763901</c:v>
                </c:pt>
                <c:pt idx="82">
                  <c:v>0.11866128444671629</c:v>
                </c:pt>
                <c:pt idx="83">
                  <c:v>9.951859712600708E-2</c:v>
                </c:pt>
                <c:pt idx="84">
                  <c:v>0.17752580344676969</c:v>
                </c:pt>
                <c:pt idx="85">
                  <c:v>0.105598509311676</c:v>
                </c:pt>
                <c:pt idx="86">
                  <c:v>0.13926960527896881</c:v>
                </c:pt>
                <c:pt idx="87">
                  <c:v>0.1561504602432251</c:v>
                </c:pt>
                <c:pt idx="88">
                  <c:v>0.1318083256483078</c:v>
                </c:pt>
                <c:pt idx="89">
                  <c:v>0.15089093148708341</c:v>
                </c:pt>
                <c:pt idx="90">
                  <c:v>9.1398745775222778E-2</c:v>
                </c:pt>
                <c:pt idx="91">
                  <c:v>7.9073473811149597E-2</c:v>
                </c:pt>
                <c:pt idx="92">
                  <c:v>0.13699717819690699</c:v>
                </c:pt>
                <c:pt idx="93">
                  <c:v>0.12882888317108149</c:v>
                </c:pt>
                <c:pt idx="94">
                  <c:v>0.165881022810936</c:v>
                </c:pt>
                <c:pt idx="95">
                  <c:v>0.16977663338184359</c:v>
                </c:pt>
                <c:pt idx="96">
                  <c:v>0.1755595654249191</c:v>
                </c:pt>
                <c:pt idx="97">
                  <c:v>0.18456818163394931</c:v>
                </c:pt>
                <c:pt idx="98">
                  <c:v>0.15941086411476141</c:v>
                </c:pt>
                <c:pt idx="99">
                  <c:v>0.1806165277957916</c:v>
                </c:pt>
                <c:pt idx="100">
                  <c:v>0.16347663104534149</c:v>
                </c:pt>
                <c:pt idx="101">
                  <c:v>0.14886219799518591</c:v>
                </c:pt>
                <c:pt idx="102">
                  <c:v>0.1556555777788162</c:v>
                </c:pt>
                <c:pt idx="103">
                  <c:v>0.1570703983306885</c:v>
                </c:pt>
                <c:pt idx="104">
                  <c:v>0.2162237614393234</c:v>
                </c:pt>
                <c:pt idx="105">
                  <c:v>0.22137923538684839</c:v>
                </c:pt>
                <c:pt idx="106">
                  <c:v>0.17043764889240259</c:v>
                </c:pt>
                <c:pt idx="107">
                  <c:v>0.1500191539525986</c:v>
                </c:pt>
                <c:pt idx="108">
                  <c:v>0.1132869869470596</c:v>
                </c:pt>
                <c:pt idx="109">
                  <c:v>0.1222225576639175</c:v>
                </c:pt>
                <c:pt idx="110">
                  <c:v>0.10149116814136511</c:v>
                </c:pt>
                <c:pt idx="111">
                  <c:v>0.10049222409725191</c:v>
                </c:pt>
                <c:pt idx="112">
                  <c:v>0.1209565997123718</c:v>
                </c:pt>
                <c:pt idx="113">
                  <c:v>0.12465120851993559</c:v>
                </c:pt>
                <c:pt idx="114">
                  <c:v>0.1330978721380234</c:v>
                </c:pt>
                <c:pt idx="115">
                  <c:v>0.11442509293556211</c:v>
                </c:pt>
                <c:pt idx="116">
                  <c:v>0.11853897571563719</c:v>
                </c:pt>
                <c:pt idx="117">
                  <c:v>0.1310988515615463</c:v>
                </c:pt>
                <c:pt idx="118">
                  <c:v>0.1376974135637283</c:v>
                </c:pt>
                <c:pt idx="119">
                  <c:v>0.2078342288732529</c:v>
                </c:pt>
                <c:pt idx="120">
                  <c:v>0.24088263511657709</c:v>
                </c:pt>
                <c:pt idx="121">
                  <c:v>0.25328999757766718</c:v>
                </c:pt>
                <c:pt idx="122">
                  <c:v>0.23929284512996671</c:v>
                </c:pt>
                <c:pt idx="123">
                  <c:v>0.25481957197189331</c:v>
                </c:pt>
                <c:pt idx="124">
                  <c:v>0.2486721724271774</c:v>
                </c:pt>
                <c:pt idx="125">
                  <c:v>0.30704528093338013</c:v>
                </c:pt>
                <c:pt idx="126">
                  <c:v>0.37846231460571289</c:v>
                </c:pt>
                <c:pt idx="127">
                  <c:v>0.42448186874389648</c:v>
                </c:pt>
                <c:pt idx="128">
                  <c:v>0.39926856756210333</c:v>
                </c:pt>
                <c:pt idx="129">
                  <c:v>0.38831114768981928</c:v>
                </c:pt>
                <c:pt idx="130">
                  <c:v>0.31040126085281372</c:v>
                </c:pt>
                <c:pt idx="131">
                  <c:v>0.2957732081413269</c:v>
                </c:pt>
                <c:pt idx="132">
                  <c:v>0.29442000389099121</c:v>
                </c:pt>
                <c:pt idx="133">
                  <c:v>0.33009016513824457</c:v>
                </c:pt>
                <c:pt idx="134">
                  <c:v>0.30735737085342407</c:v>
                </c:pt>
                <c:pt idx="135">
                  <c:v>0.52420198917388916</c:v>
                </c:pt>
                <c:pt idx="136">
                  <c:v>0.5601656436920166</c:v>
                </c:pt>
                <c:pt idx="137">
                  <c:v>0.30250519514083862</c:v>
                </c:pt>
                <c:pt idx="138">
                  <c:v>0.26446226239204412</c:v>
                </c:pt>
                <c:pt idx="139">
                  <c:v>0.24242524802684781</c:v>
                </c:pt>
                <c:pt idx="140">
                  <c:v>0.26415687799453741</c:v>
                </c:pt>
                <c:pt idx="141">
                  <c:v>0.2466346472501755</c:v>
                </c:pt>
                <c:pt idx="142">
                  <c:v>0.1362410634756088</c:v>
                </c:pt>
                <c:pt idx="143">
                  <c:v>0.53157436847686768</c:v>
                </c:pt>
                <c:pt idx="144">
                  <c:v>0.87637335062026978</c:v>
                </c:pt>
                <c:pt idx="145">
                  <c:v>0.90142261981964111</c:v>
                </c:pt>
                <c:pt idx="146">
                  <c:v>0.63397860527038574</c:v>
                </c:pt>
                <c:pt idx="147">
                  <c:v>0.35695827007293701</c:v>
                </c:pt>
                <c:pt idx="148">
                  <c:v>0.38106262683868408</c:v>
                </c:pt>
                <c:pt idx="149">
                  <c:v>0.38743084669113159</c:v>
                </c:pt>
                <c:pt idx="150">
                  <c:v>0.32457393407821661</c:v>
                </c:pt>
                <c:pt idx="151">
                  <c:v>0.24985666573047641</c:v>
                </c:pt>
                <c:pt idx="152">
                  <c:v>0.2056875079870224</c:v>
                </c:pt>
                <c:pt idx="153">
                  <c:v>0.73707973957061768</c:v>
                </c:pt>
                <c:pt idx="154">
                  <c:v>0.81244248151779175</c:v>
                </c:pt>
                <c:pt idx="155">
                  <c:v>0.84125888347625732</c:v>
                </c:pt>
                <c:pt idx="156">
                  <c:v>0.48397713899612432</c:v>
                </c:pt>
                <c:pt idx="157">
                  <c:v>0.38203340768814092</c:v>
                </c:pt>
                <c:pt idx="158">
                  <c:v>0.29084482789039612</c:v>
                </c:pt>
                <c:pt idx="159">
                  <c:v>0.25160914659500122</c:v>
                </c:pt>
                <c:pt idx="160">
                  <c:v>0.31667107343673712</c:v>
                </c:pt>
                <c:pt idx="161">
                  <c:v>0.25882020592689509</c:v>
                </c:pt>
                <c:pt idx="162">
                  <c:v>0.29910707473754877</c:v>
                </c:pt>
                <c:pt idx="163">
                  <c:v>0.71216219663619995</c:v>
                </c:pt>
                <c:pt idx="164">
                  <c:v>0.48376524448394781</c:v>
                </c:pt>
                <c:pt idx="165">
                  <c:v>0.38348996639251709</c:v>
                </c:pt>
                <c:pt idx="166">
                  <c:v>0.26910680532455439</c:v>
                </c:pt>
                <c:pt idx="167">
                  <c:v>0.27011668682098389</c:v>
                </c:pt>
                <c:pt idx="168">
                  <c:v>0.28718024492263788</c:v>
                </c:pt>
                <c:pt idx="169">
                  <c:v>0.4309772253036499</c:v>
                </c:pt>
                <c:pt idx="170">
                  <c:v>0.48159193992614752</c:v>
                </c:pt>
                <c:pt idx="171">
                  <c:v>0.33076536655426031</c:v>
                </c:pt>
                <c:pt idx="172">
                  <c:v>0.39356052875518799</c:v>
                </c:pt>
                <c:pt idx="173">
                  <c:v>0.38524973392486572</c:v>
                </c:pt>
                <c:pt idx="174">
                  <c:v>0.81400322914123535</c:v>
                </c:pt>
                <c:pt idx="175">
                  <c:v>0.46789652109146118</c:v>
                </c:pt>
                <c:pt idx="176">
                  <c:v>0.4197046160697937</c:v>
                </c:pt>
                <c:pt idx="177">
                  <c:v>0.26532500982284551</c:v>
                </c:pt>
                <c:pt idx="178">
                  <c:v>0.2573661208152771</c:v>
                </c:pt>
                <c:pt idx="179">
                  <c:v>0.15830349922180181</c:v>
                </c:pt>
                <c:pt idx="180">
                  <c:v>0.25692939758300781</c:v>
                </c:pt>
                <c:pt idx="181">
                  <c:v>0.24845774471759799</c:v>
                </c:pt>
                <c:pt idx="182">
                  <c:v>0.20663411915302279</c:v>
                </c:pt>
                <c:pt idx="183">
                  <c:v>0.35681092739105219</c:v>
                </c:pt>
                <c:pt idx="184">
                  <c:v>0.14021952450275421</c:v>
                </c:pt>
                <c:pt idx="185">
                  <c:v>0.13044886291027069</c:v>
                </c:pt>
                <c:pt idx="186">
                  <c:v>0.1690782159566879</c:v>
                </c:pt>
                <c:pt idx="187">
                  <c:v>0.2421477735042572</c:v>
                </c:pt>
                <c:pt idx="188">
                  <c:v>0.14021110534667969</c:v>
                </c:pt>
                <c:pt idx="189">
                  <c:v>0.201486811041832</c:v>
                </c:pt>
                <c:pt idx="190">
                  <c:v>7.6991409063339233E-2</c:v>
                </c:pt>
                <c:pt idx="191">
                  <c:v>0.1117556840181351</c:v>
                </c:pt>
                <c:pt idx="192">
                  <c:v>0.31871837377548218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CD9-49FB-8706-C0703278F87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ANN-EGARCH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Sheet1!$A$2:$A$194</c:f>
              <c:numCache>
                <c:formatCode>m/d/yyyy</c:formatCode>
                <c:ptCount val="193"/>
                <c:pt idx="0">
                  <c:v>39507</c:v>
                </c:pt>
                <c:pt idx="1">
                  <c:v>39510</c:v>
                </c:pt>
                <c:pt idx="2">
                  <c:v>39511</c:v>
                </c:pt>
                <c:pt idx="3">
                  <c:v>39512</c:v>
                </c:pt>
                <c:pt idx="4">
                  <c:v>39513</c:v>
                </c:pt>
                <c:pt idx="5">
                  <c:v>39514</c:v>
                </c:pt>
                <c:pt idx="6">
                  <c:v>39517</c:v>
                </c:pt>
                <c:pt idx="7">
                  <c:v>39518</c:v>
                </c:pt>
                <c:pt idx="8">
                  <c:v>39519</c:v>
                </c:pt>
                <c:pt idx="9">
                  <c:v>39520</c:v>
                </c:pt>
                <c:pt idx="10">
                  <c:v>39521</c:v>
                </c:pt>
                <c:pt idx="11">
                  <c:v>39524</c:v>
                </c:pt>
                <c:pt idx="12">
                  <c:v>39525</c:v>
                </c:pt>
                <c:pt idx="13">
                  <c:v>39526</c:v>
                </c:pt>
                <c:pt idx="14">
                  <c:v>39527</c:v>
                </c:pt>
                <c:pt idx="15">
                  <c:v>39531</c:v>
                </c:pt>
                <c:pt idx="16">
                  <c:v>39532</c:v>
                </c:pt>
                <c:pt idx="17">
                  <c:v>39533</c:v>
                </c:pt>
                <c:pt idx="18">
                  <c:v>39534</c:v>
                </c:pt>
                <c:pt idx="19">
                  <c:v>39535</c:v>
                </c:pt>
                <c:pt idx="20">
                  <c:v>39538</c:v>
                </c:pt>
                <c:pt idx="21">
                  <c:v>39539</c:v>
                </c:pt>
                <c:pt idx="22">
                  <c:v>39540</c:v>
                </c:pt>
                <c:pt idx="23">
                  <c:v>39541</c:v>
                </c:pt>
                <c:pt idx="24">
                  <c:v>39542</c:v>
                </c:pt>
                <c:pt idx="25">
                  <c:v>39545</c:v>
                </c:pt>
                <c:pt idx="26">
                  <c:v>39546</c:v>
                </c:pt>
                <c:pt idx="27">
                  <c:v>39547</c:v>
                </c:pt>
                <c:pt idx="28">
                  <c:v>39548</c:v>
                </c:pt>
                <c:pt idx="29">
                  <c:v>39549</c:v>
                </c:pt>
                <c:pt idx="30">
                  <c:v>39552</c:v>
                </c:pt>
                <c:pt idx="31">
                  <c:v>39553</c:v>
                </c:pt>
                <c:pt idx="32">
                  <c:v>39554</c:v>
                </c:pt>
                <c:pt idx="33">
                  <c:v>39555</c:v>
                </c:pt>
                <c:pt idx="34">
                  <c:v>39556</c:v>
                </c:pt>
                <c:pt idx="35">
                  <c:v>39559</c:v>
                </c:pt>
                <c:pt idx="36">
                  <c:v>39560</c:v>
                </c:pt>
                <c:pt idx="37">
                  <c:v>39561</c:v>
                </c:pt>
                <c:pt idx="38">
                  <c:v>39562</c:v>
                </c:pt>
                <c:pt idx="39">
                  <c:v>39563</c:v>
                </c:pt>
                <c:pt idx="40">
                  <c:v>39566</c:v>
                </c:pt>
                <c:pt idx="41">
                  <c:v>39567</c:v>
                </c:pt>
                <c:pt idx="42">
                  <c:v>39568</c:v>
                </c:pt>
                <c:pt idx="43">
                  <c:v>39569</c:v>
                </c:pt>
                <c:pt idx="44">
                  <c:v>39570</c:v>
                </c:pt>
                <c:pt idx="45">
                  <c:v>39573</c:v>
                </c:pt>
                <c:pt idx="46">
                  <c:v>39574</c:v>
                </c:pt>
                <c:pt idx="47">
                  <c:v>39575</c:v>
                </c:pt>
                <c:pt idx="48">
                  <c:v>39576</c:v>
                </c:pt>
                <c:pt idx="49">
                  <c:v>39577</c:v>
                </c:pt>
                <c:pt idx="50">
                  <c:v>39580</c:v>
                </c:pt>
                <c:pt idx="51">
                  <c:v>39581</c:v>
                </c:pt>
                <c:pt idx="52">
                  <c:v>39582</c:v>
                </c:pt>
                <c:pt idx="53">
                  <c:v>39583</c:v>
                </c:pt>
                <c:pt idx="54">
                  <c:v>39584</c:v>
                </c:pt>
                <c:pt idx="55">
                  <c:v>39587</c:v>
                </c:pt>
                <c:pt idx="56">
                  <c:v>39588</c:v>
                </c:pt>
                <c:pt idx="57">
                  <c:v>39589</c:v>
                </c:pt>
                <c:pt idx="58">
                  <c:v>39590</c:v>
                </c:pt>
                <c:pt idx="59">
                  <c:v>39591</c:v>
                </c:pt>
                <c:pt idx="60">
                  <c:v>39602</c:v>
                </c:pt>
                <c:pt idx="61">
                  <c:v>39603</c:v>
                </c:pt>
                <c:pt idx="62">
                  <c:v>39604</c:v>
                </c:pt>
                <c:pt idx="63">
                  <c:v>39605</c:v>
                </c:pt>
                <c:pt idx="64">
                  <c:v>39608</c:v>
                </c:pt>
                <c:pt idx="65">
                  <c:v>39609</c:v>
                </c:pt>
                <c:pt idx="66">
                  <c:v>39610</c:v>
                </c:pt>
                <c:pt idx="67">
                  <c:v>39611</c:v>
                </c:pt>
                <c:pt idx="68">
                  <c:v>39612</c:v>
                </c:pt>
                <c:pt idx="69">
                  <c:v>39615</c:v>
                </c:pt>
                <c:pt idx="70">
                  <c:v>39616</c:v>
                </c:pt>
                <c:pt idx="71">
                  <c:v>39617</c:v>
                </c:pt>
                <c:pt idx="72">
                  <c:v>39618</c:v>
                </c:pt>
                <c:pt idx="73">
                  <c:v>39619</c:v>
                </c:pt>
                <c:pt idx="74">
                  <c:v>39622</c:v>
                </c:pt>
                <c:pt idx="75">
                  <c:v>39623</c:v>
                </c:pt>
                <c:pt idx="76">
                  <c:v>39624</c:v>
                </c:pt>
                <c:pt idx="77">
                  <c:v>39625</c:v>
                </c:pt>
                <c:pt idx="78">
                  <c:v>39626</c:v>
                </c:pt>
                <c:pt idx="79">
                  <c:v>39629</c:v>
                </c:pt>
                <c:pt idx="80">
                  <c:v>39630</c:v>
                </c:pt>
                <c:pt idx="81">
                  <c:v>39631</c:v>
                </c:pt>
                <c:pt idx="82">
                  <c:v>39632</c:v>
                </c:pt>
                <c:pt idx="83">
                  <c:v>39643</c:v>
                </c:pt>
                <c:pt idx="84">
                  <c:v>39644</c:v>
                </c:pt>
                <c:pt idx="85">
                  <c:v>39645</c:v>
                </c:pt>
                <c:pt idx="86">
                  <c:v>39646</c:v>
                </c:pt>
                <c:pt idx="87">
                  <c:v>39647</c:v>
                </c:pt>
                <c:pt idx="88">
                  <c:v>39650</c:v>
                </c:pt>
                <c:pt idx="89">
                  <c:v>39651</c:v>
                </c:pt>
                <c:pt idx="90">
                  <c:v>39652</c:v>
                </c:pt>
                <c:pt idx="91">
                  <c:v>39653</c:v>
                </c:pt>
                <c:pt idx="92">
                  <c:v>39654</c:v>
                </c:pt>
                <c:pt idx="93">
                  <c:v>39657</c:v>
                </c:pt>
                <c:pt idx="94">
                  <c:v>39658</c:v>
                </c:pt>
                <c:pt idx="95">
                  <c:v>39659</c:v>
                </c:pt>
                <c:pt idx="96">
                  <c:v>39660</c:v>
                </c:pt>
                <c:pt idx="97">
                  <c:v>39661</c:v>
                </c:pt>
                <c:pt idx="98">
                  <c:v>39664</c:v>
                </c:pt>
                <c:pt idx="99">
                  <c:v>39665</c:v>
                </c:pt>
                <c:pt idx="100">
                  <c:v>39666</c:v>
                </c:pt>
                <c:pt idx="101">
                  <c:v>39667</c:v>
                </c:pt>
                <c:pt idx="102">
                  <c:v>39668</c:v>
                </c:pt>
                <c:pt idx="103">
                  <c:v>39671</c:v>
                </c:pt>
                <c:pt idx="104">
                  <c:v>39672</c:v>
                </c:pt>
                <c:pt idx="105">
                  <c:v>39673</c:v>
                </c:pt>
                <c:pt idx="106">
                  <c:v>39674</c:v>
                </c:pt>
                <c:pt idx="107">
                  <c:v>39675</c:v>
                </c:pt>
                <c:pt idx="108">
                  <c:v>39678</c:v>
                </c:pt>
                <c:pt idx="109">
                  <c:v>39679</c:v>
                </c:pt>
                <c:pt idx="110">
                  <c:v>39680</c:v>
                </c:pt>
                <c:pt idx="111">
                  <c:v>39681</c:v>
                </c:pt>
                <c:pt idx="112">
                  <c:v>39682</c:v>
                </c:pt>
                <c:pt idx="113">
                  <c:v>39685</c:v>
                </c:pt>
                <c:pt idx="114">
                  <c:v>39686</c:v>
                </c:pt>
                <c:pt idx="115">
                  <c:v>39687</c:v>
                </c:pt>
                <c:pt idx="116">
                  <c:v>39688</c:v>
                </c:pt>
                <c:pt idx="117">
                  <c:v>39689</c:v>
                </c:pt>
                <c:pt idx="118">
                  <c:v>39700</c:v>
                </c:pt>
                <c:pt idx="119">
                  <c:v>39701</c:v>
                </c:pt>
                <c:pt idx="120">
                  <c:v>39702</c:v>
                </c:pt>
                <c:pt idx="121">
                  <c:v>39703</c:v>
                </c:pt>
                <c:pt idx="122">
                  <c:v>39706</c:v>
                </c:pt>
                <c:pt idx="123">
                  <c:v>39707</c:v>
                </c:pt>
                <c:pt idx="124">
                  <c:v>39708</c:v>
                </c:pt>
                <c:pt idx="125">
                  <c:v>39709</c:v>
                </c:pt>
                <c:pt idx="126">
                  <c:v>39710</c:v>
                </c:pt>
                <c:pt idx="127">
                  <c:v>39713</c:v>
                </c:pt>
                <c:pt idx="128">
                  <c:v>39714</c:v>
                </c:pt>
                <c:pt idx="129">
                  <c:v>39715</c:v>
                </c:pt>
                <c:pt idx="130">
                  <c:v>39716</c:v>
                </c:pt>
                <c:pt idx="131">
                  <c:v>39717</c:v>
                </c:pt>
                <c:pt idx="132">
                  <c:v>39720</c:v>
                </c:pt>
                <c:pt idx="133">
                  <c:v>39721</c:v>
                </c:pt>
                <c:pt idx="134">
                  <c:v>39722</c:v>
                </c:pt>
                <c:pt idx="135">
                  <c:v>39723</c:v>
                </c:pt>
                <c:pt idx="136">
                  <c:v>39724</c:v>
                </c:pt>
                <c:pt idx="137">
                  <c:v>39727</c:v>
                </c:pt>
                <c:pt idx="138">
                  <c:v>39728</c:v>
                </c:pt>
                <c:pt idx="139">
                  <c:v>39729</c:v>
                </c:pt>
                <c:pt idx="140">
                  <c:v>39730</c:v>
                </c:pt>
                <c:pt idx="141">
                  <c:v>39731</c:v>
                </c:pt>
                <c:pt idx="142">
                  <c:v>39734</c:v>
                </c:pt>
                <c:pt idx="143">
                  <c:v>39735</c:v>
                </c:pt>
                <c:pt idx="144">
                  <c:v>39736</c:v>
                </c:pt>
                <c:pt idx="145">
                  <c:v>39737</c:v>
                </c:pt>
                <c:pt idx="146">
                  <c:v>39738</c:v>
                </c:pt>
                <c:pt idx="147">
                  <c:v>39741</c:v>
                </c:pt>
                <c:pt idx="148">
                  <c:v>39742</c:v>
                </c:pt>
                <c:pt idx="149">
                  <c:v>39743</c:v>
                </c:pt>
                <c:pt idx="150">
                  <c:v>39744</c:v>
                </c:pt>
                <c:pt idx="151">
                  <c:v>39745</c:v>
                </c:pt>
                <c:pt idx="152">
                  <c:v>39748</c:v>
                </c:pt>
                <c:pt idx="153">
                  <c:v>39749</c:v>
                </c:pt>
                <c:pt idx="154">
                  <c:v>39750</c:v>
                </c:pt>
                <c:pt idx="155">
                  <c:v>39751</c:v>
                </c:pt>
                <c:pt idx="156">
                  <c:v>39752</c:v>
                </c:pt>
                <c:pt idx="157">
                  <c:v>39755</c:v>
                </c:pt>
                <c:pt idx="158">
                  <c:v>39756</c:v>
                </c:pt>
                <c:pt idx="159">
                  <c:v>39757</c:v>
                </c:pt>
                <c:pt idx="160">
                  <c:v>39758</c:v>
                </c:pt>
                <c:pt idx="161">
                  <c:v>39759</c:v>
                </c:pt>
                <c:pt idx="162">
                  <c:v>39762</c:v>
                </c:pt>
                <c:pt idx="163">
                  <c:v>39763</c:v>
                </c:pt>
                <c:pt idx="164">
                  <c:v>39764</c:v>
                </c:pt>
                <c:pt idx="165">
                  <c:v>39765</c:v>
                </c:pt>
                <c:pt idx="166">
                  <c:v>39766</c:v>
                </c:pt>
                <c:pt idx="167">
                  <c:v>39769</c:v>
                </c:pt>
                <c:pt idx="168">
                  <c:v>39770</c:v>
                </c:pt>
                <c:pt idx="169">
                  <c:v>39771</c:v>
                </c:pt>
                <c:pt idx="170">
                  <c:v>39772</c:v>
                </c:pt>
                <c:pt idx="171">
                  <c:v>39773</c:v>
                </c:pt>
                <c:pt idx="172">
                  <c:v>39776</c:v>
                </c:pt>
                <c:pt idx="173">
                  <c:v>39777</c:v>
                </c:pt>
                <c:pt idx="174">
                  <c:v>39778</c:v>
                </c:pt>
                <c:pt idx="175">
                  <c:v>39787</c:v>
                </c:pt>
                <c:pt idx="176">
                  <c:v>39790</c:v>
                </c:pt>
                <c:pt idx="177">
                  <c:v>39791</c:v>
                </c:pt>
                <c:pt idx="178">
                  <c:v>39792</c:v>
                </c:pt>
                <c:pt idx="179">
                  <c:v>39793</c:v>
                </c:pt>
                <c:pt idx="180">
                  <c:v>39794</c:v>
                </c:pt>
                <c:pt idx="181">
                  <c:v>39797</c:v>
                </c:pt>
                <c:pt idx="182">
                  <c:v>39798</c:v>
                </c:pt>
                <c:pt idx="183">
                  <c:v>39799</c:v>
                </c:pt>
                <c:pt idx="184">
                  <c:v>39800</c:v>
                </c:pt>
                <c:pt idx="185">
                  <c:v>39801</c:v>
                </c:pt>
                <c:pt idx="186">
                  <c:v>39804</c:v>
                </c:pt>
                <c:pt idx="187">
                  <c:v>39805</c:v>
                </c:pt>
                <c:pt idx="188">
                  <c:v>39806</c:v>
                </c:pt>
                <c:pt idx="189">
                  <c:v>39808</c:v>
                </c:pt>
                <c:pt idx="190">
                  <c:v>39811</c:v>
                </c:pt>
                <c:pt idx="191">
                  <c:v>39812</c:v>
                </c:pt>
                <c:pt idx="192">
                  <c:v>39813</c:v>
                </c:pt>
              </c:numCache>
            </c:numRef>
          </c:cat>
          <c:val>
            <c:numRef>
              <c:f>Sheet1!$D$2:$D$194</c:f>
              <c:numCache>
                <c:formatCode>General</c:formatCode>
                <c:ptCount val="193"/>
                <c:pt idx="0">
                  <c:v>8.090662956237793E-2</c:v>
                </c:pt>
                <c:pt idx="1">
                  <c:v>7.8286066651344299E-2</c:v>
                </c:pt>
                <c:pt idx="2">
                  <c:v>0.1258845925331116</c:v>
                </c:pt>
                <c:pt idx="3">
                  <c:v>0.14049237966537481</c:v>
                </c:pt>
                <c:pt idx="4">
                  <c:v>0.11922413110733029</c:v>
                </c:pt>
                <c:pt idx="5">
                  <c:v>7.212299108505249E-2</c:v>
                </c:pt>
                <c:pt idx="6">
                  <c:v>0.12129908800125121</c:v>
                </c:pt>
                <c:pt idx="7">
                  <c:v>0.15193584561347959</c:v>
                </c:pt>
                <c:pt idx="8">
                  <c:v>0.16487027704715729</c:v>
                </c:pt>
                <c:pt idx="9">
                  <c:v>0.2050232142210007</c:v>
                </c:pt>
                <c:pt idx="10">
                  <c:v>0.22269149124622339</c:v>
                </c:pt>
                <c:pt idx="11">
                  <c:v>0.1991873234510422</c:v>
                </c:pt>
                <c:pt idx="12">
                  <c:v>0.1580442488193512</c:v>
                </c:pt>
                <c:pt idx="13">
                  <c:v>0.15599389374256131</c:v>
                </c:pt>
                <c:pt idx="14">
                  <c:v>0.2310698926448822</c:v>
                </c:pt>
                <c:pt idx="15">
                  <c:v>0.2738899290561676</c:v>
                </c:pt>
                <c:pt idx="16">
                  <c:v>0.30699539184570313</c:v>
                </c:pt>
                <c:pt idx="17">
                  <c:v>0.23321741819381711</c:v>
                </c:pt>
                <c:pt idx="18">
                  <c:v>0.1836412996053696</c:v>
                </c:pt>
                <c:pt idx="19">
                  <c:v>0.15294872224330899</c:v>
                </c:pt>
                <c:pt idx="20">
                  <c:v>0.1333788484334946</c:v>
                </c:pt>
                <c:pt idx="21">
                  <c:v>0.1384682506322861</c:v>
                </c:pt>
                <c:pt idx="22">
                  <c:v>0.12265919148921969</c:v>
                </c:pt>
                <c:pt idx="23">
                  <c:v>0.16261304914951319</c:v>
                </c:pt>
                <c:pt idx="24">
                  <c:v>0.1779661029577255</c:v>
                </c:pt>
                <c:pt idx="25">
                  <c:v>0.1678152531385422</c:v>
                </c:pt>
                <c:pt idx="26">
                  <c:v>7.9035475850105286E-2</c:v>
                </c:pt>
                <c:pt idx="27">
                  <c:v>5.0432294607162483E-2</c:v>
                </c:pt>
                <c:pt idx="28">
                  <c:v>5.9263855218887329E-2</c:v>
                </c:pt>
                <c:pt idx="29">
                  <c:v>7.4998408555984497E-2</c:v>
                </c:pt>
                <c:pt idx="30">
                  <c:v>7.6858565211296082E-2</c:v>
                </c:pt>
                <c:pt idx="31">
                  <c:v>0.1091377437114716</c:v>
                </c:pt>
                <c:pt idx="32">
                  <c:v>0.13246056437492371</c:v>
                </c:pt>
                <c:pt idx="33">
                  <c:v>0.12741829454898829</c:v>
                </c:pt>
                <c:pt idx="34">
                  <c:v>0.11896926164627079</c:v>
                </c:pt>
                <c:pt idx="35">
                  <c:v>0.1113655269145966</c:v>
                </c:pt>
                <c:pt idx="36">
                  <c:v>0.1230982542037964</c:v>
                </c:pt>
                <c:pt idx="37">
                  <c:v>0.1023666858673096</c:v>
                </c:pt>
                <c:pt idx="38">
                  <c:v>0.12010963261127471</c:v>
                </c:pt>
                <c:pt idx="39">
                  <c:v>9.4773575663566589E-2</c:v>
                </c:pt>
                <c:pt idx="40">
                  <c:v>0.10357567667961121</c:v>
                </c:pt>
                <c:pt idx="41">
                  <c:v>8.871796727180481E-2</c:v>
                </c:pt>
                <c:pt idx="42">
                  <c:v>8.3840757608413696E-2</c:v>
                </c:pt>
                <c:pt idx="43">
                  <c:v>8.1518605351448059E-2</c:v>
                </c:pt>
                <c:pt idx="44">
                  <c:v>6.7543342709541321E-2</c:v>
                </c:pt>
                <c:pt idx="45">
                  <c:v>9.5341667532920837E-2</c:v>
                </c:pt>
                <c:pt idx="46">
                  <c:v>0.1076258420944214</c:v>
                </c:pt>
                <c:pt idx="47">
                  <c:v>0.1018812656402588</c:v>
                </c:pt>
                <c:pt idx="48">
                  <c:v>8.0227777361869812E-2</c:v>
                </c:pt>
                <c:pt idx="49">
                  <c:v>0.11644873023033139</c:v>
                </c:pt>
                <c:pt idx="50">
                  <c:v>0.1197411566972733</c:v>
                </c:pt>
                <c:pt idx="51">
                  <c:v>0.12105701863765719</c:v>
                </c:pt>
                <c:pt idx="52">
                  <c:v>9.9297717213630676E-2</c:v>
                </c:pt>
                <c:pt idx="53">
                  <c:v>9.4756662845611572E-2</c:v>
                </c:pt>
                <c:pt idx="54">
                  <c:v>8.9769735932350159E-2</c:v>
                </c:pt>
                <c:pt idx="55">
                  <c:v>7.9355627298355103E-2</c:v>
                </c:pt>
                <c:pt idx="56">
                  <c:v>7.1230590343475342E-2</c:v>
                </c:pt>
                <c:pt idx="57">
                  <c:v>6.219165027141571E-2</c:v>
                </c:pt>
                <c:pt idx="58">
                  <c:v>5.7397767901420593E-2</c:v>
                </c:pt>
                <c:pt idx="59">
                  <c:v>9.4533070921897888E-2</c:v>
                </c:pt>
                <c:pt idx="60">
                  <c:v>0.1090144366025925</c:v>
                </c:pt>
                <c:pt idx="61">
                  <c:v>0.108834445476532</c:v>
                </c:pt>
                <c:pt idx="62">
                  <c:v>9.601786732673645E-2</c:v>
                </c:pt>
                <c:pt idx="63">
                  <c:v>8.9542597532272339E-2</c:v>
                </c:pt>
                <c:pt idx="64">
                  <c:v>0.10487872362136839</c:v>
                </c:pt>
                <c:pt idx="65">
                  <c:v>0.17081727087497711</c:v>
                </c:pt>
                <c:pt idx="66">
                  <c:v>0.1855877339839935</c:v>
                </c:pt>
                <c:pt idx="67">
                  <c:v>0.14544668793678281</c:v>
                </c:pt>
                <c:pt idx="68">
                  <c:v>0.11136575043201449</c:v>
                </c:pt>
                <c:pt idx="69">
                  <c:v>0.1151469498872757</c:v>
                </c:pt>
                <c:pt idx="70">
                  <c:v>0.12826190888881681</c:v>
                </c:pt>
                <c:pt idx="71">
                  <c:v>0.1000192761421204</c:v>
                </c:pt>
                <c:pt idx="72">
                  <c:v>8.8984906673431396E-2</c:v>
                </c:pt>
                <c:pt idx="73">
                  <c:v>8.0878600478172302E-2</c:v>
                </c:pt>
                <c:pt idx="74">
                  <c:v>9.9190652370452881E-2</c:v>
                </c:pt>
                <c:pt idx="75">
                  <c:v>0.12141783535480501</c:v>
                </c:pt>
                <c:pt idx="76">
                  <c:v>9.4464436173439026E-2</c:v>
                </c:pt>
                <c:pt idx="77">
                  <c:v>9.1027453541755676E-2</c:v>
                </c:pt>
                <c:pt idx="78">
                  <c:v>6.9941416382789612E-2</c:v>
                </c:pt>
                <c:pt idx="79">
                  <c:v>0.1249535381793976</c:v>
                </c:pt>
                <c:pt idx="80">
                  <c:v>0.14845164120197299</c:v>
                </c:pt>
                <c:pt idx="81">
                  <c:v>0.13831768929958341</c:v>
                </c:pt>
                <c:pt idx="82">
                  <c:v>7.1912109851837158E-2</c:v>
                </c:pt>
                <c:pt idx="83">
                  <c:v>9.2151209712028503E-2</c:v>
                </c:pt>
                <c:pt idx="84">
                  <c:v>0.1156052798032761</c:v>
                </c:pt>
                <c:pt idx="85">
                  <c:v>0.1166257411241531</c:v>
                </c:pt>
                <c:pt idx="86">
                  <c:v>8.0984741449356079E-2</c:v>
                </c:pt>
                <c:pt idx="87">
                  <c:v>0.1342125982046127</c:v>
                </c:pt>
                <c:pt idx="88">
                  <c:v>0.17100512981414789</c:v>
                </c:pt>
                <c:pt idx="89">
                  <c:v>0.14683790504932401</c:v>
                </c:pt>
                <c:pt idx="90">
                  <c:v>8.3738580346107483E-2</c:v>
                </c:pt>
                <c:pt idx="91">
                  <c:v>7.2595089673995972E-2</c:v>
                </c:pt>
                <c:pt idx="92">
                  <c:v>8.5378289222717285E-2</c:v>
                </c:pt>
                <c:pt idx="93">
                  <c:v>0.1389074772596359</c:v>
                </c:pt>
                <c:pt idx="94">
                  <c:v>0.1339038610458374</c:v>
                </c:pt>
                <c:pt idx="95">
                  <c:v>0.15149399638175959</c:v>
                </c:pt>
                <c:pt idx="96">
                  <c:v>0.1655092388391495</c:v>
                </c:pt>
                <c:pt idx="97">
                  <c:v>0.19846647977828979</c:v>
                </c:pt>
                <c:pt idx="98">
                  <c:v>0.19263136386871341</c:v>
                </c:pt>
                <c:pt idx="99">
                  <c:v>0.1469966322183609</c:v>
                </c:pt>
                <c:pt idx="100">
                  <c:v>0.11731114983558651</c:v>
                </c:pt>
                <c:pt idx="101">
                  <c:v>0.1530304551124573</c:v>
                </c:pt>
                <c:pt idx="102">
                  <c:v>0.17189384996891019</c:v>
                </c:pt>
                <c:pt idx="103">
                  <c:v>0.18071684241294861</c:v>
                </c:pt>
                <c:pt idx="104">
                  <c:v>0.16709072887897489</c:v>
                </c:pt>
                <c:pt idx="105">
                  <c:v>0.183820441365242</c:v>
                </c:pt>
                <c:pt idx="106">
                  <c:v>0.16677701473236081</c:v>
                </c:pt>
                <c:pt idx="107">
                  <c:v>0.1198150664567947</c:v>
                </c:pt>
                <c:pt idx="108">
                  <c:v>9.8239615559577942E-2</c:v>
                </c:pt>
                <c:pt idx="109">
                  <c:v>7.577870786190033E-2</c:v>
                </c:pt>
                <c:pt idx="110">
                  <c:v>0.1016269624233246</c:v>
                </c:pt>
                <c:pt idx="111">
                  <c:v>0.12225112318992611</c:v>
                </c:pt>
                <c:pt idx="112">
                  <c:v>0.1215805560350418</c:v>
                </c:pt>
                <c:pt idx="113">
                  <c:v>9.560510516166687E-2</c:v>
                </c:pt>
                <c:pt idx="114">
                  <c:v>8.5121691226959229E-2</c:v>
                </c:pt>
                <c:pt idx="115">
                  <c:v>0.1170911937952042</c:v>
                </c:pt>
                <c:pt idx="116">
                  <c:v>0.13312108814716339</c:v>
                </c:pt>
                <c:pt idx="117">
                  <c:v>0.1151533722877502</c:v>
                </c:pt>
                <c:pt idx="118">
                  <c:v>9.5136731863021851E-2</c:v>
                </c:pt>
                <c:pt idx="119">
                  <c:v>0.12946036458015439</c:v>
                </c:pt>
                <c:pt idx="120">
                  <c:v>0.2041354775428772</c:v>
                </c:pt>
                <c:pt idx="121">
                  <c:v>0.21308936178684229</c:v>
                </c:pt>
                <c:pt idx="122">
                  <c:v>0.1893608421087265</c:v>
                </c:pt>
                <c:pt idx="123">
                  <c:v>0.11803619563579559</c:v>
                </c:pt>
                <c:pt idx="124">
                  <c:v>0.21311026811599729</c:v>
                </c:pt>
                <c:pt idx="125">
                  <c:v>0.25749760866165161</c:v>
                </c:pt>
                <c:pt idx="126">
                  <c:v>0.3559468686580658</c:v>
                </c:pt>
                <c:pt idx="127">
                  <c:v>0.3634164035320282</c:v>
                </c:pt>
                <c:pt idx="128">
                  <c:v>0.41419491171836847</c:v>
                </c:pt>
                <c:pt idx="129">
                  <c:v>0.42184379696846008</c:v>
                </c:pt>
                <c:pt idx="130">
                  <c:v>0.36631760001182562</c:v>
                </c:pt>
                <c:pt idx="131">
                  <c:v>0.25507938861846918</c:v>
                </c:pt>
                <c:pt idx="132">
                  <c:v>0.18583641946315771</c:v>
                </c:pt>
                <c:pt idx="133">
                  <c:v>0.16768647730350489</c:v>
                </c:pt>
                <c:pt idx="134">
                  <c:v>0.37473896145820618</c:v>
                </c:pt>
                <c:pt idx="135">
                  <c:v>0.52367144823074341</c:v>
                </c:pt>
                <c:pt idx="136">
                  <c:v>0.53081041574478149</c:v>
                </c:pt>
                <c:pt idx="137">
                  <c:v>0.35906663537025452</c:v>
                </c:pt>
                <c:pt idx="138">
                  <c:v>0.26359796524047852</c:v>
                </c:pt>
                <c:pt idx="139">
                  <c:v>0.3190765380859375</c:v>
                </c:pt>
                <c:pt idx="140">
                  <c:v>0.36898216605186462</c:v>
                </c:pt>
                <c:pt idx="141">
                  <c:v>0.3681216835975647</c:v>
                </c:pt>
                <c:pt idx="142">
                  <c:v>0.43395659327507019</c:v>
                </c:pt>
                <c:pt idx="143">
                  <c:v>0.42133358120918268</c:v>
                </c:pt>
                <c:pt idx="144">
                  <c:v>0.6822248101234436</c:v>
                </c:pt>
                <c:pt idx="145">
                  <c:v>0.57075673341751099</c:v>
                </c:pt>
                <c:pt idx="146">
                  <c:v>0.67013055086135864</c:v>
                </c:pt>
                <c:pt idx="147">
                  <c:v>0.51603031158447266</c:v>
                </c:pt>
                <c:pt idx="148">
                  <c:v>0.48064139485359192</c:v>
                </c:pt>
                <c:pt idx="149">
                  <c:v>0.37036758661270142</c:v>
                </c:pt>
                <c:pt idx="150">
                  <c:v>0.34381315112113953</c:v>
                </c:pt>
                <c:pt idx="151">
                  <c:v>0.45130515098571777</c:v>
                </c:pt>
                <c:pt idx="152">
                  <c:v>0.41935446858406072</c:v>
                </c:pt>
                <c:pt idx="153">
                  <c:v>0.41407820582389832</c:v>
                </c:pt>
                <c:pt idx="154">
                  <c:v>0.340433269739151</c:v>
                </c:pt>
                <c:pt idx="155">
                  <c:v>0.52799731492996216</c:v>
                </c:pt>
                <c:pt idx="156">
                  <c:v>0.54630964994430542</c:v>
                </c:pt>
                <c:pt idx="157">
                  <c:v>0.50507068634033203</c:v>
                </c:pt>
                <c:pt idx="158">
                  <c:v>0.26367038488388062</c:v>
                </c:pt>
                <c:pt idx="159">
                  <c:v>0.22176571190357211</c:v>
                </c:pt>
                <c:pt idx="160">
                  <c:v>0.28041192889213562</c:v>
                </c:pt>
                <c:pt idx="161">
                  <c:v>0.35740700364112848</c:v>
                </c:pt>
                <c:pt idx="162">
                  <c:v>0.46737018227577209</c:v>
                </c:pt>
                <c:pt idx="163">
                  <c:v>0.47604182362556458</c:v>
                </c:pt>
                <c:pt idx="164">
                  <c:v>0.39136633276939392</c:v>
                </c:pt>
                <c:pt idx="165">
                  <c:v>0.30049148201942438</c:v>
                </c:pt>
                <c:pt idx="166">
                  <c:v>0.32364115118980408</c:v>
                </c:pt>
                <c:pt idx="167">
                  <c:v>0.4471932053565979</c:v>
                </c:pt>
                <c:pt idx="168">
                  <c:v>0.53054028749465942</c:v>
                </c:pt>
                <c:pt idx="169">
                  <c:v>0.48188713192939758</c:v>
                </c:pt>
                <c:pt idx="170">
                  <c:v>0.37494561076164251</c:v>
                </c:pt>
                <c:pt idx="171">
                  <c:v>0.37826547026634222</c:v>
                </c:pt>
                <c:pt idx="172">
                  <c:v>0.52947551012039185</c:v>
                </c:pt>
                <c:pt idx="173">
                  <c:v>0.66059190034866333</c:v>
                </c:pt>
                <c:pt idx="174">
                  <c:v>0.67218214273452759</c:v>
                </c:pt>
                <c:pt idx="175">
                  <c:v>0.54012346267700195</c:v>
                </c:pt>
                <c:pt idx="176">
                  <c:v>0.41549119353294373</c:v>
                </c:pt>
                <c:pt idx="177">
                  <c:v>0.36302441358566279</c:v>
                </c:pt>
                <c:pt idx="178">
                  <c:v>0.42007136344909668</c:v>
                </c:pt>
                <c:pt idx="179">
                  <c:v>0.38853582739830023</c:v>
                </c:pt>
                <c:pt idx="180">
                  <c:v>0.32828566431999212</c:v>
                </c:pt>
                <c:pt idx="181">
                  <c:v>0.30999016761779791</c:v>
                </c:pt>
                <c:pt idx="182">
                  <c:v>0.24622029066085821</c:v>
                </c:pt>
                <c:pt idx="183">
                  <c:v>0.24294668436050421</c:v>
                </c:pt>
                <c:pt idx="184">
                  <c:v>0.28083270788192749</c:v>
                </c:pt>
                <c:pt idx="185">
                  <c:v>0.29925441741943359</c:v>
                </c:pt>
                <c:pt idx="186">
                  <c:v>0.31673866510391241</c:v>
                </c:pt>
                <c:pt idx="187">
                  <c:v>0.20802371203899381</c:v>
                </c:pt>
                <c:pt idx="188">
                  <c:v>0.1855993717908859</c:v>
                </c:pt>
                <c:pt idx="189">
                  <c:v>0.17243331670761111</c:v>
                </c:pt>
                <c:pt idx="190">
                  <c:v>0.19579879939556119</c:v>
                </c:pt>
                <c:pt idx="191">
                  <c:v>0.17581748962402341</c:v>
                </c:pt>
                <c:pt idx="192">
                  <c:v>0.13784390687942499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CD9-49FB-8706-C0703278F87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ANN-GARCH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Sheet1!$A$2:$A$194</c:f>
              <c:numCache>
                <c:formatCode>m/d/yyyy</c:formatCode>
                <c:ptCount val="193"/>
                <c:pt idx="0">
                  <c:v>39507</c:v>
                </c:pt>
                <c:pt idx="1">
                  <c:v>39510</c:v>
                </c:pt>
                <c:pt idx="2">
                  <c:v>39511</c:v>
                </c:pt>
                <c:pt idx="3">
                  <c:v>39512</c:v>
                </c:pt>
                <c:pt idx="4">
                  <c:v>39513</c:v>
                </c:pt>
                <c:pt idx="5">
                  <c:v>39514</c:v>
                </c:pt>
                <c:pt idx="6">
                  <c:v>39517</c:v>
                </c:pt>
                <c:pt idx="7">
                  <c:v>39518</c:v>
                </c:pt>
                <c:pt idx="8">
                  <c:v>39519</c:v>
                </c:pt>
                <c:pt idx="9">
                  <c:v>39520</c:v>
                </c:pt>
                <c:pt idx="10">
                  <c:v>39521</c:v>
                </c:pt>
                <c:pt idx="11">
                  <c:v>39524</c:v>
                </c:pt>
                <c:pt idx="12">
                  <c:v>39525</c:v>
                </c:pt>
                <c:pt idx="13">
                  <c:v>39526</c:v>
                </c:pt>
                <c:pt idx="14">
                  <c:v>39527</c:v>
                </c:pt>
                <c:pt idx="15">
                  <c:v>39531</c:v>
                </c:pt>
                <c:pt idx="16">
                  <c:v>39532</c:v>
                </c:pt>
                <c:pt idx="17">
                  <c:v>39533</c:v>
                </c:pt>
                <c:pt idx="18">
                  <c:v>39534</c:v>
                </c:pt>
                <c:pt idx="19">
                  <c:v>39535</c:v>
                </c:pt>
                <c:pt idx="20">
                  <c:v>39538</c:v>
                </c:pt>
                <c:pt idx="21">
                  <c:v>39539</c:v>
                </c:pt>
                <c:pt idx="22">
                  <c:v>39540</c:v>
                </c:pt>
                <c:pt idx="23">
                  <c:v>39541</c:v>
                </c:pt>
                <c:pt idx="24">
                  <c:v>39542</c:v>
                </c:pt>
                <c:pt idx="25">
                  <c:v>39545</c:v>
                </c:pt>
                <c:pt idx="26">
                  <c:v>39546</c:v>
                </c:pt>
                <c:pt idx="27">
                  <c:v>39547</c:v>
                </c:pt>
                <c:pt idx="28">
                  <c:v>39548</c:v>
                </c:pt>
                <c:pt idx="29">
                  <c:v>39549</c:v>
                </c:pt>
                <c:pt idx="30">
                  <c:v>39552</c:v>
                </c:pt>
                <c:pt idx="31">
                  <c:v>39553</c:v>
                </c:pt>
                <c:pt idx="32">
                  <c:v>39554</c:v>
                </c:pt>
                <c:pt idx="33">
                  <c:v>39555</c:v>
                </c:pt>
                <c:pt idx="34">
                  <c:v>39556</c:v>
                </c:pt>
                <c:pt idx="35">
                  <c:v>39559</c:v>
                </c:pt>
                <c:pt idx="36">
                  <c:v>39560</c:v>
                </c:pt>
                <c:pt idx="37">
                  <c:v>39561</c:v>
                </c:pt>
                <c:pt idx="38">
                  <c:v>39562</c:v>
                </c:pt>
                <c:pt idx="39">
                  <c:v>39563</c:v>
                </c:pt>
                <c:pt idx="40">
                  <c:v>39566</c:v>
                </c:pt>
                <c:pt idx="41">
                  <c:v>39567</c:v>
                </c:pt>
                <c:pt idx="42">
                  <c:v>39568</c:v>
                </c:pt>
                <c:pt idx="43">
                  <c:v>39569</c:v>
                </c:pt>
                <c:pt idx="44">
                  <c:v>39570</c:v>
                </c:pt>
                <c:pt idx="45">
                  <c:v>39573</c:v>
                </c:pt>
                <c:pt idx="46">
                  <c:v>39574</c:v>
                </c:pt>
                <c:pt idx="47">
                  <c:v>39575</c:v>
                </c:pt>
                <c:pt idx="48">
                  <c:v>39576</c:v>
                </c:pt>
                <c:pt idx="49">
                  <c:v>39577</c:v>
                </c:pt>
                <c:pt idx="50">
                  <c:v>39580</c:v>
                </c:pt>
                <c:pt idx="51">
                  <c:v>39581</c:v>
                </c:pt>
                <c:pt idx="52">
                  <c:v>39582</c:v>
                </c:pt>
                <c:pt idx="53">
                  <c:v>39583</c:v>
                </c:pt>
                <c:pt idx="54">
                  <c:v>39584</c:v>
                </c:pt>
                <c:pt idx="55">
                  <c:v>39587</c:v>
                </c:pt>
                <c:pt idx="56">
                  <c:v>39588</c:v>
                </c:pt>
                <c:pt idx="57">
                  <c:v>39589</c:v>
                </c:pt>
                <c:pt idx="58">
                  <c:v>39590</c:v>
                </c:pt>
                <c:pt idx="59">
                  <c:v>39591</c:v>
                </c:pt>
                <c:pt idx="60">
                  <c:v>39602</c:v>
                </c:pt>
                <c:pt idx="61">
                  <c:v>39603</c:v>
                </c:pt>
                <c:pt idx="62">
                  <c:v>39604</c:v>
                </c:pt>
                <c:pt idx="63">
                  <c:v>39605</c:v>
                </c:pt>
                <c:pt idx="64">
                  <c:v>39608</c:v>
                </c:pt>
                <c:pt idx="65">
                  <c:v>39609</c:v>
                </c:pt>
                <c:pt idx="66">
                  <c:v>39610</c:v>
                </c:pt>
                <c:pt idx="67">
                  <c:v>39611</c:v>
                </c:pt>
                <c:pt idx="68">
                  <c:v>39612</c:v>
                </c:pt>
                <c:pt idx="69">
                  <c:v>39615</c:v>
                </c:pt>
                <c:pt idx="70">
                  <c:v>39616</c:v>
                </c:pt>
                <c:pt idx="71">
                  <c:v>39617</c:v>
                </c:pt>
                <c:pt idx="72">
                  <c:v>39618</c:v>
                </c:pt>
                <c:pt idx="73">
                  <c:v>39619</c:v>
                </c:pt>
                <c:pt idx="74">
                  <c:v>39622</c:v>
                </c:pt>
                <c:pt idx="75">
                  <c:v>39623</c:v>
                </c:pt>
                <c:pt idx="76">
                  <c:v>39624</c:v>
                </c:pt>
                <c:pt idx="77">
                  <c:v>39625</c:v>
                </c:pt>
                <c:pt idx="78">
                  <c:v>39626</c:v>
                </c:pt>
                <c:pt idx="79">
                  <c:v>39629</c:v>
                </c:pt>
                <c:pt idx="80">
                  <c:v>39630</c:v>
                </c:pt>
                <c:pt idx="81">
                  <c:v>39631</c:v>
                </c:pt>
                <c:pt idx="82">
                  <c:v>39632</c:v>
                </c:pt>
                <c:pt idx="83">
                  <c:v>39643</c:v>
                </c:pt>
                <c:pt idx="84">
                  <c:v>39644</c:v>
                </c:pt>
                <c:pt idx="85">
                  <c:v>39645</c:v>
                </c:pt>
                <c:pt idx="86">
                  <c:v>39646</c:v>
                </c:pt>
                <c:pt idx="87">
                  <c:v>39647</c:v>
                </c:pt>
                <c:pt idx="88">
                  <c:v>39650</c:v>
                </c:pt>
                <c:pt idx="89">
                  <c:v>39651</c:v>
                </c:pt>
                <c:pt idx="90">
                  <c:v>39652</c:v>
                </c:pt>
                <c:pt idx="91">
                  <c:v>39653</c:v>
                </c:pt>
                <c:pt idx="92">
                  <c:v>39654</c:v>
                </c:pt>
                <c:pt idx="93">
                  <c:v>39657</c:v>
                </c:pt>
                <c:pt idx="94">
                  <c:v>39658</c:v>
                </c:pt>
                <c:pt idx="95">
                  <c:v>39659</c:v>
                </c:pt>
                <c:pt idx="96">
                  <c:v>39660</c:v>
                </c:pt>
                <c:pt idx="97">
                  <c:v>39661</c:v>
                </c:pt>
                <c:pt idx="98">
                  <c:v>39664</c:v>
                </c:pt>
                <c:pt idx="99">
                  <c:v>39665</c:v>
                </c:pt>
                <c:pt idx="100">
                  <c:v>39666</c:v>
                </c:pt>
                <c:pt idx="101">
                  <c:v>39667</c:v>
                </c:pt>
                <c:pt idx="102">
                  <c:v>39668</c:v>
                </c:pt>
                <c:pt idx="103">
                  <c:v>39671</c:v>
                </c:pt>
                <c:pt idx="104">
                  <c:v>39672</c:v>
                </c:pt>
                <c:pt idx="105">
                  <c:v>39673</c:v>
                </c:pt>
                <c:pt idx="106">
                  <c:v>39674</c:v>
                </c:pt>
                <c:pt idx="107">
                  <c:v>39675</c:v>
                </c:pt>
                <c:pt idx="108">
                  <c:v>39678</c:v>
                </c:pt>
                <c:pt idx="109">
                  <c:v>39679</c:v>
                </c:pt>
                <c:pt idx="110">
                  <c:v>39680</c:v>
                </c:pt>
                <c:pt idx="111">
                  <c:v>39681</c:v>
                </c:pt>
                <c:pt idx="112">
                  <c:v>39682</c:v>
                </c:pt>
                <c:pt idx="113">
                  <c:v>39685</c:v>
                </c:pt>
                <c:pt idx="114">
                  <c:v>39686</c:v>
                </c:pt>
                <c:pt idx="115">
                  <c:v>39687</c:v>
                </c:pt>
                <c:pt idx="116">
                  <c:v>39688</c:v>
                </c:pt>
                <c:pt idx="117">
                  <c:v>39689</c:v>
                </c:pt>
                <c:pt idx="118">
                  <c:v>39700</c:v>
                </c:pt>
                <c:pt idx="119">
                  <c:v>39701</c:v>
                </c:pt>
                <c:pt idx="120">
                  <c:v>39702</c:v>
                </c:pt>
                <c:pt idx="121">
                  <c:v>39703</c:v>
                </c:pt>
                <c:pt idx="122">
                  <c:v>39706</c:v>
                </c:pt>
                <c:pt idx="123">
                  <c:v>39707</c:v>
                </c:pt>
                <c:pt idx="124">
                  <c:v>39708</c:v>
                </c:pt>
                <c:pt idx="125">
                  <c:v>39709</c:v>
                </c:pt>
                <c:pt idx="126">
                  <c:v>39710</c:v>
                </c:pt>
                <c:pt idx="127">
                  <c:v>39713</c:v>
                </c:pt>
                <c:pt idx="128">
                  <c:v>39714</c:v>
                </c:pt>
                <c:pt idx="129">
                  <c:v>39715</c:v>
                </c:pt>
                <c:pt idx="130">
                  <c:v>39716</c:v>
                </c:pt>
                <c:pt idx="131">
                  <c:v>39717</c:v>
                </c:pt>
                <c:pt idx="132">
                  <c:v>39720</c:v>
                </c:pt>
                <c:pt idx="133">
                  <c:v>39721</c:v>
                </c:pt>
                <c:pt idx="134">
                  <c:v>39722</c:v>
                </c:pt>
                <c:pt idx="135">
                  <c:v>39723</c:v>
                </c:pt>
                <c:pt idx="136">
                  <c:v>39724</c:v>
                </c:pt>
                <c:pt idx="137">
                  <c:v>39727</c:v>
                </c:pt>
                <c:pt idx="138">
                  <c:v>39728</c:v>
                </c:pt>
                <c:pt idx="139">
                  <c:v>39729</c:v>
                </c:pt>
                <c:pt idx="140">
                  <c:v>39730</c:v>
                </c:pt>
                <c:pt idx="141">
                  <c:v>39731</c:v>
                </c:pt>
                <c:pt idx="142">
                  <c:v>39734</c:v>
                </c:pt>
                <c:pt idx="143">
                  <c:v>39735</c:v>
                </c:pt>
                <c:pt idx="144">
                  <c:v>39736</c:v>
                </c:pt>
                <c:pt idx="145">
                  <c:v>39737</c:v>
                </c:pt>
                <c:pt idx="146">
                  <c:v>39738</c:v>
                </c:pt>
                <c:pt idx="147">
                  <c:v>39741</c:v>
                </c:pt>
                <c:pt idx="148">
                  <c:v>39742</c:v>
                </c:pt>
                <c:pt idx="149">
                  <c:v>39743</c:v>
                </c:pt>
                <c:pt idx="150">
                  <c:v>39744</c:v>
                </c:pt>
                <c:pt idx="151">
                  <c:v>39745</c:v>
                </c:pt>
                <c:pt idx="152">
                  <c:v>39748</c:v>
                </c:pt>
                <c:pt idx="153">
                  <c:v>39749</c:v>
                </c:pt>
                <c:pt idx="154">
                  <c:v>39750</c:v>
                </c:pt>
                <c:pt idx="155">
                  <c:v>39751</c:v>
                </c:pt>
                <c:pt idx="156">
                  <c:v>39752</c:v>
                </c:pt>
                <c:pt idx="157">
                  <c:v>39755</c:v>
                </c:pt>
                <c:pt idx="158">
                  <c:v>39756</c:v>
                </c:pt>
                <c:pt idx="159">
                  <c:v>39757</c:v>
                </c:pt>
                <c:pt idx="160">
                  <c:v>39758</c:v>
                </c:pt>
                <c:pt idx="161">
                  <c:v>39759</c:v>
                </c:pt>
                <c:pt idx="162">
                  <c:v>39762</c:v>
                </c:pt>
                <c:pt idx="163">
                  <c:v>39763</c:v>
                </c:pt>
                <c:pt idx="164">
                  <c:v>39764</c:v>
                </c:pt>
                <c:pt idx="165">
                  <c:v>39765</c:v>
                </c:pt>
                <c:pt idx="166">
                  <c:v>39766</c:v>
                </c:pt>
                <c:pt idx="167">
                  <c:v>39769</c:v>
                </c:pt>
                <c:pt idx="168">
                  <c:v>39770</c:v>
                </c:pt>
                <c:pt idx="169">
                  <c:v>39771</c:v>
                </c:pt>
                <c:pt idx="170">
                  <c:v>39772</c:v>
                </c:pt>
                <c:pt idx="171">
                  <c:v>39773</c:v>
                </c:pt>
                <c:pt idx="172">
                  <c:v>39776</c:v>
                </c:pt>
                <c:pt idx="173">
                  <c:v>39777</c:v>
                </c:pt>
                <c:pt idx="174">
                  <c:v>39778</c:v>
                </c:pt>
                <c:pt idx="175">
                  <c:v>39787</c:v>
                </c:pt>
                <c:pt idx="176">
                  <c:v>39790</c:v>
                </c:pt>
                <c:pt idx="177">
                  <c:v>39791</c:v>
                </c:pt>
                <c:pt idx="178">
                  <c:v>39792</c:v>
                </c:pt>
                <c:pt idx="179">
                  <c:v>39793</c:v>
                </c:pt>
                <c:pt idx="180">
                  <c:v>39794</c:v>
                </c:pt>
                <c:pt idx="181">
                  <c:v>39797</c:v>
                </c:pt>
                <c:pt idx="182">
                  <c:v>39798</c:v>
                </c:pt>
                <c:pt idx="183">
                  <c:v>39799</c:v>
                </c:pt>
                <c:pt idx="184">
                  <c:v>39800</c:v>
                </c:pt>
                <c:pt idx="185">
                  <c:v>39801</c:v>
                </c:pt>
                <c:pt idx="186">
                  <c:v>39804</c:v>
                </c:pt>
                <c:pt idx="187">
                  <c:v>39805</c:v>
                </c:pt>
                <c:pt idx="188">
                  <c:v>39806</c:v>
                </c:pt>
                <c:pt idx="189">
                  <c:v>39808</c:v>
                </c:pt>
                <c:pt idx="190">
                  <c:v>39811</c:v>
                </c:pt>
                <c:pt idx="191">
                  <c:v>39812</c:v>
                </c:pt>
                <c:pt idx="192">
                  <c:v>39813</c:v>
                </c:pt>
              </c:numCache>
            </c:numRef>
          </c:cat>
          <c:val>
            <c:numRef>
              <c:f>Sheet1!$E$2:$E$194</c:f>
              <c:numCache>
                <c:formatCode>General</c:formatCode>
                <c:ptCount val="193"/>
                <c:pt idx="0">
                  <c:v>9.7489811480045319E-2</c:v>
                </c:pt>
                <c:pt idx="1">
                  <c:v>9.0821035206317902E-2</c:v>
                </c:pt>
                <c:pt idx="2">
                  <c:v>0.14087662100791931</c:v>
                </c:pt>
                <c:pt idx="3">
                  <c:v>0.16691794991493231</c:v>
                </c:pt>
                <c:pt idx="4">
                  <c:v>0.1513227969408035</c:v>
                </c:pt>
                <c:pt idx="5">
                  <c:v>9.2515148222446442E-2</c:v>
                </c:pt>
                <c:pt idx="6">
                  <c:v>0.13201120495796201</c:v>
                </c:pt>
                <c:pt idx="7">
                  <c:v>0.15915805101394651</c:v>
                </c:pt>
                <c:pt idx="8">
                  <c:v>0.1657284498214722</c:v>
                </c:pt>
                <c:pt idx="9">
                  <c:v>0.20824116468429571</c:v>
                </c:pt>
                <c:pt idx="10">
                  <c:v>0.23232442140579221</c:v>
                </c:pt>
                <c:pt idx="11">
                  <c:v>0.21414610743522641</c:v>
                </c:pt>
                <c:pt idx="12">
                  <c:v>0.15365603566169739</c:v>
                </c:pt>
                <c:pt idx="13">
                  <c:v>0.1544875502586365</c:v>
                </c:pt>
                <c:pt idx="14">
                  <c:v>0.24111226201057431</c:v>
                </c:pt>
                <c:pt idx="15">
                  <c:v>0.28691157698631292</c:v>
                </c:pt>
                <c:pt idx="16">
                  <c:v>0.32057672739028931</c:v>
                </c:pt>
                <c:pt idx="17">
                  <c:v>0.2027278542518616</c:v>
                </c:pt>
                <c:pt idx="18">
                  <c:v>0.1894685626029968</c:v>
                </c:pt>
                <c:pt idx="19">
                  <c:v>0.18831196427345279</c:v>
                </c:pt>
                <c:pt idx="20">
                  <c:v>0.17378523945808411</c:v>
                </c:pt>
                <c:pt idx="21">
                  <c:v>0.16276368498802191</c:v>
                </c:pt>
                <c:pt idx="22">
                  <c:v>0.14082080125808721</c:v>
                </c:pt>
                <c:pt idx="23">
                  <c:v>0.17528566718101499</c:v>
                </c:pt>
                <c:pt idx="24">
                  <c:v>0.20101737976074219</c:v>
                </c:pt>
                <c:pt idx="25">
                  <c:v>0.2005748450756073</c:v>
                </c:pt>
                <c:pt idx="26">
                  <c:v>0.10838312655687329</c:v>
                </c:pt>
                <c:pt idx="27">
                  <c:v>9.601341187953949E-2</c:v>
                </c:pt>
                <c:pt idx="28">
                  <c:v>0.1058548539876938</c:v>
                </c:pt>
                <c:pt idx="29">
                  <c:v>0.10879085212945939</c:v>
                </c:pt>
                <c:pt idx="30">
                  <c:v>9.7906574606895447E-2</c:v>
                </c:pt>
                <c:pt idx="31">
                  <c:v>0.12431890517473219</c:v>
                </c:pt>
                <c:pt idx="32">
                  <c:v>0.15385457873344421</c:v>
                </c:pt>
                <c:pt idx="33">
                  <c:v>0.146898478269577</c:v>
                </c:pt>
                <c:pt idx="34">
                  <c:v>0.1341141015291214</c:v>
                </c:pt>
                <c:pt idx="35">
                  <c:v>0.13203749060630801</c:v>
                </c:pt>
                <c:pt idx="36">
                  <c:v>0.14181782305240631</c:v>
                </c:pt>
                <c:pt idx="37">
                  <c:v>0.12990203499794009</c:v>
                </c:pt>
                <c:pt idx="38">
                  <c:v>0.13705003261566159</c:v>
                </c:pt>
                <c:pt idx="39">
                  <c:v>0.1065709739923477</c:v>
                </c:pt>
                <c:pt idx="40">
                  <c:v>0.1157179623842239</c:v>
                </c:pt>
                <c:pt idx="41">
                  <c:v>0.101446695625782</c:v>
                </c:pt>
                <c:pt idx="42">
                  <c:v>9.9850885570049286E-2</c:v>
                </c:pt>
                <c:pt idx="43">
                  <c:v>0.1012935787439346</c:v>
                </c:pt>
                <c:pt idx="44">
                  <c:v>8.3274878561496735E-2</c:v>
                </c:pt>
                <c:pt idx="45">
                  <c:v>0.1014870405197144</c:v>
                </c:pt>
                <c:pt idx="46">
                  <c:v>0.1115833446383476</c:v>
                </c:pt>
                <c:pt idx="47">
                  <c:v>0.1071713343262672</c:v>
                </c:pt>
                <c:pt idx="48">
                  <c:v>7.8429311513900757E-2</c:v>
                </c:pt>
                <c:pt idx="49">
                  <c:v>0.11553241312503811</c:v>
                </c:pt>
                <c:pt idx="50">
                  <c:v>0.1199333146214485</c:v>
                </c:pt>
                <c:pt idx="51">
                  <c:v>0.1249851956963539</c:v>
                </c:pt>
                <c:pt idx="52">
                  <c:v>9.0491786599159241E-2</c:v>
                </c:pt>
                <c:pt idx="53">
                  <c:v>8.9850805699825287E-2</c:v>
                </c:pt>
                <c:pt idx="54">
                  <c:v>8.6725912988185883E-2</c:v>
                </c:pt>
                <c:pt idx="55">
                  <c:v>7.4949435889720917E-2</c:v>
                </c:pt>
                <c:pt idx="56">
                  <c:v>6.6823795437812805E-2</c:v>
                </c:pt>
                <c:pt idx="57">
                  <c:v>6.4473561942577362E-2</c:v>
                </c:pt>
                <c:pt idx="58">
                  <c:v>6.3968874514102936E-2</c:v>
                </c:pt>
                <c:pt idx="59">
                  <c:v>0.1000983715057373</c:v>
                </c:pt>
                <c:pt idx="60">
                  <c:v>0.11446702480316159</c:v>
                </c:pt>
                <c:pt idx="61">
                  <c:v>0.1134745255112648</c:v>
                </c:pt>
                <c:pt idx="62">
                  <c:v>9.5681652426719666E-2</c:v>
                </c:pt>
                <c:pt idx="63">
                  <c:v>9.0834543108940125E-2</c:v>
                </c:pt>
                <c:pt idx="64">
                  <c:v>0.1072768345475197</c:v>
                </c:pt>
                <c:pt idx="65">
                  <c:v>0.19314199686050421</c:v>
                </c:pt>
                <c:pt idx="66">
                  <c:v>0.21861919760704041</c:v>
                </c:pt>
                <c:pt idx="67">
                  <c:v>0.17433178424835211</c:v>
                </c:pt>
                <c:pt idx="68">
                  <c:v>0.1148555278778076</c:v>
                </c:pt>
                <c:pt idx="69">
                  <c:v>0.11661771684885031</c:v>
                </c:pt>
                <c:pt idx="70">
                  <c:v>0.1208185851573944</c:v>
                </c:pt>
                <c:pt idx="71">
                  <c:v>9.4764240086078644E-2</c:v>
                </c:pt>
                <c:pt idx="72">
                  <c:v>8.1421919167041779E-2</c:v>
                </c:pt>
                <c:pt idx="73">
                  <c:v>7.8106693923473358E-2</c:v>
                </c:pt>
                <c:pt idx="74">
                  <c:v>9.7888730466365814E-2</c:v>
                </c:pt>
                <c:pt idx="75">
                  <c:v>0.1311903893947601</c:v>
                </c:pt>
                <c:pt idx="76">
                  <c:v>0.11178981512784961</c:v>
                </c:pt>
                <c:pt idx="77">
                  <c:v>0.11117524653673171</c:v>
                </c:pt>
                <c:pt idx="78">
                  <c:v>8.1256262958049774E-2</c:v>
                </c:pt>
                <c:pt idx="79">
                  <c:v>0.14551551640033719</c:v>
                </c:pt>
                <c:pt idx="80">
                  <c:v>0.17237591743469241</c:v>
                </c:pt>
                <c:pt idx="81">
                  <c:v>0.17394933104515081</c:v>
                </c:pt>
                <c:pt idx="82">
                  <c:v>8.1295400857925415E-2</c:v>
                </c:pt>
                <c:pt idx="83">
                  <c:v>0.1058972030878067</c:v>
                </c:pt>
                <c:pt idx="84">
                  <c:v>0.1255031228065491</c:v>
                </c:pt>
                <c:pt idx="85">
                  <c:v>0.1209627091884613</c:v>
                </c:pt>
                <c:pt idx="86">
                  <c:v>7.4418805539608002E-2</c:v>
                </c:pt>
                <c:pt idx="87">
                  <c:v>0.13048252463340759</c:v>
                </c:pt>
                <c:pt idx="88">
                  <c:v>0.16689944267272949</c:v>
                </c:pt>
                <c:pt idx="89">
                  <c:v>0.15250073373317721</c:v>
                </c:pt>
                <c:pt idx="90">
                  <c:v>9.0575553476810455E-2</c:v>
                </c:pt>
                <c:pt idx="91">
                  <c:v>9.0107403695583344E-2</c:v>
                </c:pt>
                <c:pt idx="92">
                  <c:v>0.1002410426735878</c:v>
                </c:pt>
                <c:pt idx="93">
                  <c:v>0.15203401446342471</c:v>
                </c:pt>
                <c:pt idx="94">
                  <c:v>0.14773018658161161</c:v>
                </c:pt>
                <c:pt idx="95">
                  <c:v>0.1659299433231354</c:v>
                </c:pt>
                <c:pt idx="96">
                  <c:v>0.16671830415725711</c:v>
                </c:pt>
                <c:pt idx="97">
                  <c:v>0.1978131830692291</c:v>
                </c:pt>
                <c:pt idx="98">
                  <c:v>0.180046021938324</c:v>
                </c:pt>
                <c:pt idx="99">
                  <c:v>0.1340167373418808</c:v>
                </c:pt>
                <c:pt idx="100">
                  <c:v>0.1022976636886597</c:v>
                </c:pt>
                <c:pt idx="101">
                  <c:v>0.14799994230270391</c:v>
                </c:pt>
                <c:pt idx="102">
                  <c:v>0.1711296737194061</c:v>
                </c:pt>
                <c:pt idx="103">
                  <c:v>0.18372863531112671</c:v>
                </c:pt>
                <c:pt idx="104">
                  <c:v>0.15355902910232541</c:v>
                </c:pt>
                <c:pt idx="105">
                  <c:v>0.17992934584617609</c:v>
                </c:pt>
                <c:pt idx="106">
                  <c:v>0.15953972935676569</c:v>
                </c:pt>
                <c:pt idx="107">
                  <c:v>0.1223800256848335</c:v>
                </c:pt>
                <c:pt idx="108">
                  <c:v>0.10984437167644499</c:v>
                </c:pt>
                <c:pt idx="109">
                  <c:v>9.7237348556518555E-2</c:v>
                </c:pt>
                <c:pt idx="110">
                  <c:v>0.1178685799241066</c:v>
                </c:pt>
                <c:pt idx="111">
                  <c:v>0.12979814410209661</c:v>
                </c:pt>
                <c:pt idx="112">
                  <c:v>0.1233347058296204</c:v>
                </c:pt>
                <c:pt idx="113">
                  <c:v>0.1030274331569672</c:v>
                </c:pt>
                <c:pt idx="114">
                  <c:v>9.2986889183521271E-2</c:v>
                </c:pt>
                <c:pt idx="115">
                  <c:v>0.12633202970027921</c:v>
                </c:pt>
                <c:pt idx="116">
                  <c:v>0.14067816734313959</c:v>
                </c:pt>
                <c:pt idx="117">
                  <c:v>0.12625157833099371</c:v>
                </c:pt>
                <c:pt idx="118">
                  <c:v>0.1011528745293617</c:v>
                </c:pt>
                <c:pt idx="119">
                  <c:v>0.13019201159477231</c:v>
                </c:pt>
                <c:pt idx="120">
                  <c:v>0.2115132808685303</c:v>
                </c:pt>
                <c:pt idx="121">
                  <c:v>0.22946542501449579</c:v>
                </c:pt>
                <c:pt idx="122">
                  <c:v>0.20493313670158389</c:v>
                </c:pt>
                <c:pt idx="123">
                  <c:v>0.11943637579679491</c:v>
                </c:pt>
                <c:pt idx="124">
                  <c:v>0.242908775806427</c:v>
                </c:pt>
                <c:pt idx="125">
                  <c:v>0.29677599668502808</c:v>
                </c:pt>
                <c:pt idx="126">
                  <c:v>0.40607169270515442</c:v>
                </c:pt>
                <c:pt idx="127">
                  <c:v>0.36417222023010248</c:v>
                </c:pt>
                <c:pt idx="128">
                  <c:v>0.43563163280487061</c:v>
                </c:pt>
                <c:pt idx="129">
                  <c:v>0.42336204648017878</c:v>
                </c:pt>
                <c:pt idx="130">
                  <c:v>0.37406837940216059</c:v>
                </c:pt>
                <c:pt idx="131">
                  <c:v>0.28243768215179438</c:v>
                </c:pt>
                <c:pt idx="132">
                  <c:v>0.23302379250526431</c:v>
                </c:pt>
                <c:pt idx="133">
                  <c:v>0.25840166211128229</c:v>
                </c:pt>
                <c:pt idx="134">
                  <c:v>0.49098062515258789</c:v>
                </c:pt>
                <c:pt idx="135">
                  <c:v>0.64694499969482422</c:v>
                </c:pt>
                <c:pt idx="136">
                  <c:v>0.64144563674926758</c:v>
                </c:pt>
                <c:pt idx="137">
                  <c:v>0.31001096963882452</c:v>
                </c:pt>
                <c:pt idx="138">
                  <c:v>0.23457753658294681</c:v>
                </c:pt>
                <c:pt idx="139">
                  <c:v>0.308380126953125</c:v>
                </c:pt>
                <c:pt idx="140">
                  <c:v>0.36768022179603582</c:v>
                </c:pt>
                <c:pt idx="141">
                  <c:v>0.35019862651824951</c:v>
                </c:pt>
                <c:pt idx="142">
                  <c:v>0.35691386461257929</c:v>
                </c:pt>
                <c:pt idx="143">
                  <c:v>0.3580666184425354</c:v>
                </c:pt>
                <c:pt idx="144">
                  <c:v>0.63453108072280884</c:v>
                </c:pt>
                <c:pt idx="145">
                  <c:v>0.4808860719203949</c:v>
                </c:pt>
                <c:pt idx="146">
                  <c:v>0.56373137235641479</c:v>
                </c:pt>
                <c:pt idx="147">
                  <c:v>0.33574467897415161</c:v>
                </c:pt>
                <c:pt idx="148">
                  <c:v>0.34909212589263922</c:v>
                </c:pt>
                <c:pt idx="149">
                  <c:v>0.30454400181770319</c:v>
                </c:pt>
                <c:pt idx="150">
                  <c:v>0.32933902740478521</c:v>
                </c:pt>
                <c:pt idx="151">
                  <c:v>0.41419339179992681</c:v>
                </c:pt>
                <c:pt idx="152">
                  <c:v>0.42968538403511047</c:v>
                </c:pt>
                <c:pt idx="153">
                  <c:v>0.44207960367202759</c:v>
                </c:pt>
                <c:pt idx="154">
                  <c:v>0.32879370450973511</c:v>
                </c:pt>
                <c:pt idx="155">
                  <c:v>0.33405375480651861</c:v>
                </c:pt>
                <c:pt idx="156">
                  <c:v>0.36820590496063232</c:v>
                </c:pt>
                <c:pt idx="157">
                  <c:v>0.42976713180541992</c:v>
                </c:pt>
                <c:pt idx="158">
                  <c:v>0.28464889526367188</c:v>
                </c:pt>
                <c:pt idx="159">
                  <c:v>0.26431360840797419</c:v>
                </c:pt>
                <c:pt idx="160">
                  <c:v>0.27913877367973328</c:v>
                </c:pt>
                <c:pt idx="161">
                  <c:v>0.31119978427886957</c:v>
                </c:pt>
                <c:pt idx="162">
                  <c:v>0.38293993473052979</c:v>
                </c:pt>
                <c:pt idx="163">
                  <c:v>0.35733819007873541</c:v>
                </c:pt>
                <c:pt idx="164">
                  <c:v>0.32713377475738531</c:v>
                </c:pt>
                <c:pt idx="165">
                  <c:v>0.2407524585723877</c:v>
                </c:pt>
                <c:pt idx="166">
                  <c:v>0.21550682187080381</c:v>
                </c:pt>
                <c:pt idx="167">
                  <c:v>0.29073131084442139</c:v>
                </c:pt>
                <c:pt idx="168">
                  <c:v>0.32283976674079901</c:v>
                </c:pt>
                <c:pt idx="169">
                  <c:v>0.29814350605010992</c:v>
                </c:pt>
                <c:pt idx="170">
                  <c:v>0.19508859515190119</c:v>
                </c:pt>
                <c:pt idx="171">
                  <c:v>0.16870349645614621</c:v>
                </c:pt>
                <c:pt idx="172">
                  <c:v>0.26154261827468872</c:v>
                </c:pt>
                <c:pt idx="173">
                  <c:v>0.42079371213912958</c:v>
                </c:pt>
                <c:pt idx="174">
                  <c:v>0.45367172360420233</c:v>
                </c:pt>
                <c:pt idx="175">
                  <c:v>0.40787756443023682</c:v>
                </c:pt>
                <c:pt idx="176">
                  <c:v>0.30287981033325201</c:v>
                </c:pt>
                <c:pt idx="177">
                  <c:v>0.27546575665473938</c:v>
                </c:pt>
                <c:pt idx="178">
                  <c:v>0.37567034363746638</c:v>
                </c:pt>
                <c:pt idx="179">
                  <c:v>0.38467973470687872</c:v>
                </c:pt>
                <c:pt idx="180">
                  <c:v>0.35302716493606567</c:v>
                </c:pt>
                <c:pt idx="181">
                  <c:v>0.26086267828941351</c:v>
                </c:pt>
                <c:pt idx="182">
                  <c:v>0.15695284307003021</c:v>
                </c:pt>
                <c:pt idx="183">
                  <c:v>0.15889135003089899</c:v>
                </c:pt>
                <c:pt idx="184">
                  <c:v>0.21728891134262079</c:v>
                </c:pt>
                <c:pt idx="185">
                  <c:v>0.24884206056594849</c:v>
                </c:pt>
                <c:pt idx="186">
                  <c:v>0.24913159012794489</c:v>
                </c:pt>
                <c:pt idx="187">
                  <c:v>0.1625824570655823</c:v>
                </c:pt>
                <c:pt idx="188">
                  <c:v>0.1243682280182838</c:v>
                </c:pt>
                <c:pt idx="189">
                  <c:v>0.1424934267997742</c:v>
                </c:pt>
                <c:pt idx="190">
                  <c:v>0.21048116683959961</c:v>
                </c:pt>
                <c:pt idx="191">
                  <c:v>0.2313509285449982</c:v>
                </c:pt>
                <c:pt idx="192">
                  <c:v>0.17251685261726379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CD9-49FB-8706-C0703278F87D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ANN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Sheet1!$A$2:$A$194</c:f>
              <c:numCache>
                <c:formatCode>m/d/yyyy</c:formatCode>
                <c:ptCount val="193"/>
                <c:pt idx="0">
                  <c:v>39507</c:v>
                </c:pt>
                <c:pt idx="1">
                  <c:v>39510</c:v>
                </c:pt>
                <c:pt idx="2">
                  <c:v>39511</c:v>
                </c:pt>
                <c:pt idx="3">
                  <c:v>39512</c:v>
                </c:pt>
                <c:pt idx="4">
                  <c:v>39513</c:v>
                </c:pt>
                <c:pt idx="5">
                  <c:v>39514</c:v>
                </c:pt>
                <c:pt idx="6">
                  <c:v>39517</c:v>
                </c:pt>
                <c:pt idx="7">
                  <c:v>39518</c:v>
                </c:pt>
                <c:pt idx="8">
                  <c:v>39519</c:v>
                </c:pt>
                <c:pt idx="9">
                  <c:v>39520</c:v>
                </c:pt>
                <c:pt idx="10">
                  <c:v>39521</c:v>
                </c:pt>
                <c:pt idx="11">
                  <c:v>39524</c:v>
                </c:pt>
                <c:pt idx="12">
                  <c:v>39525</c:v>
                </c:pt>
                <c:pt idx="13">
                  <c:v>39526</c:v>
                </c:pt>
                <c:pt idx="14">
                  <c:v>39527</c:v>
                </c:pt>
                <c:pt idx="15">
                  <c:v>39531</c:v>
                </c:pt>
                <c:pt idx="16">
                  <c:v>39532</c:v>
                </c:pt>
                <c:pt idx="17">
                  <c:v>39533</c:v>
                </c:pt>
                <c:pt idx="18">
                  <c:v>39534</c:v>
                </c:pt>
                <c:pt idx="19">
                  <c:v>39535</c:v>
                </c:pt>
                <c:pt idx="20">
                  <c:v>39538</c:v>
                </c:pt>
                <c:pt idx="21">
                  <c:v>39539</c:v>
                </c:pt>
                <c:pt idx="22">
                  <c:v>39540</c:v>
                </c:pt>
                <c:pt idx="23">
                  <c:v>39541</c:v>
                </c:pt>
                <c:pt idx="24">
                  <c:v>39542</c:v>
                </c:pt>
                <c:pt idx="25">
                  <c:v>39545</c:v>
                </c:pt>
                <c:pt idx="26">
                  <c:v>39546</c:v>
                </c:pt>
                <c:pt idx="27">
                  <c:v>39547</c:v>
                </c:pt>
                <c:pt idx="28">
                  <c:v>39548</c:v>
                </c:pt>
                <c:pt idx="29">
                  <c:v>39549</c:v>
                </c:pt>
                <c:pt idx="30">
                  <c:v>39552</c:v>
                </c:pt>
                <c:pt idx="31">
                  <c:v>39553</c:v>
                </c:pt>
                <c:pt idx="32">
                  <c:v>39554</c:v>
                </c:pt>
                <c:pt idx="33">
                  <c:v>39555</c:v>
                </c:pt>
                <c:pt idx="34">
                  <c:v>39556</c:v>
                </c:pt>
                <c:pt idx="35">
                  <c:v>39559</c:v>
                </c:pt>
                <c:pt idx="36">
                  <c:v>39560</c:v>
                </c:pt>
                <c:pt idx="37">
                  <c:v>39561</c:v>
                </c:pt>
                <c:pt idx="38">
                  <c:v>39562</c:v>
                </c:pt>
                <c:pt idx="39">
                  <c:v>39563</c:v>
                </c:pt>
                <c:pt idx="40">
                  <c:v>39566</c:v>
                </c:pt>
                <c:pt idx="41">
                  <c:v>39567</c:v>
                </c:pt>
                <c:pt idx="42">
                  <c:v>39568</c:v>
                </c:pt>
                <c:pt idx="43">
                  <c:v>39569</c:v>
                </c:pt>
                <c:pt idx="44">
                  <c:v>39570</c:v>
                </c:pt>
                <c:pt idx="45">
                  <c:v>39573</c:v>
                </c:pt>
                <c:pt idx="46">
                  <c:v>39574</c:v>
                </c:pt>
                <c:pt idx="47">
                  <c:v>39575</c:v>
                </c:pt>
                <c:pt idx="48">
                  <c:v>39576</c:v>
                </c:pt>
                <c:pt idx="49">
                  <c:v>39577</c:v>
                </c:pt>
                <c:pt idx="50">
                  <c:v>39580</c:v>
                </c:pt>
                <c:pt idx="51">
                  <c:v>39581</c:v>
                </c:pt>
                <c:pt idx="52">
                  <c:v>39582</c:v>
                </c:pt>
                <c:pt idx="53">
                  <c:v>39583</c:v>
                </c:pt>
                <c:pt idx="54">
                  <c:v>39584</c:v>
                </c:pt>
                <c:pt idx="55">
                  <c:v>39587</c:v>
                </c:pt>
                <c:pt idx="56">
                  <c:v>39588</c:v>
                </c:pt>
                <c:pt idx="57">
                  <c:v>39589</c:v>
                </c:pt>
                <c:pt idx="58">
                  <c:v>39590</c:v>
                </c:pt>
                <c:pt idx="59">
                  <c:v>39591</c:v>
                </c:pt>
                <c:pt idx="60">
                  <c:v>39602</c:v>
                </c:pt>
                <c:pt idx="61">
                  <c:v>39603</c:v>
                </c:pt>
                <c:pt idx="62">
                  <c:v>39604</c:v>
                </c:pt>
                <c:pt idx="63">
                  <c:v>39605</c:v>
                </c:pt>
                <c:pt idx="64">
                  <c:v>39608</c:v>
                </c:pt>
                <c:pt idx="65">
                  <c:v>39609</c:v>
                </c:pt>
                <c:pt idx="66">
                  <c:v>39610</c:v>
                </c:pt>
                <c:pt idx="67">
                  <c:v>39611</c:v>
                </c:pt>
                <c:pt idx="68">
                  <c:v>39612</c:v>
                </c:pt>
                <c:pt idx="69">
                  <c:v>39615</c:v>
                </c:pt>
                <c:pt idx="70">
                  <c:v>39616</c:v>
                </c:pt>
                <c:pt idx="71">
                  <c:v>39617</c:v>
                </c:pt>
                <c:pt idx="72">
                  <c:v>39618</c:v>
                </c:pt>
                <c:pt idx="73">
                  <c:v>39619</c:v>
                </c:pt>
                <c:pt idx="74">
                  <c:v>39622</c:v>
                </c:pt>
                <c:pt idx="75">
                  <c:v>39623</c:v>
                </c:pt>
                <c:pt idx="76">
                  <c:v>39624</c:v>
                </c:pt>
                <c:pt idx="77">
                  <c:v>39625</c:v>
                </c:pt>
                <c:pt idx="78">
                  <c:v>39626</c:v>
                </c:pt>
                <c:pt idx="79">
                  <c:v>39629</c:v>
                </c:pt>
                <c:pt idx="80">
                  <c:v>39630</c:v>
                </c:pt>
                <c:pt idx="81">
                  <c:v>39631</c:v>
                </c:pt>
                <c:pt idx="82">
                  <c:v>39632</c:v>
                </c:pt>
                <c:pt idx="83">
                  <c:v>39643</c:v>
                </c:pt>
                <c:pt idx="84">
                  <c:v>39644</c:v>
                </c:pt>
                <c:pt idx="85">
                  <c:v>39645</c:v>
                </c:pt>
                <c:pt idx="86">
                  <c:v>39646</c:v>
                </c:pt>
                <c:pt idx="87">
                  <c:v>39647</c:v>
                </c:pt>
                <c:pt idx="88">
                  <c:v>39650</c:v>
                </c:pt>
                <c:pt idx="89">
                  <c:v>39651</c:v>
                </c:pt>
                <c:pt idx="90">
                  <c:v>39652</c:v>
                </c:pt>
                <c:pt idx="91">
                  <c:v>39653</c:v>
                </c:pt>
                <c:pt idx="92">
                  <c:v>39654</c:v>
                </c:pt>
                <c:pt idx="93">
                  <c:v>39657</c:v>
                </c:pt>
                <c:pt idx="94">
                  <c:v>39658</c:v>
                </c:pt>
                <c:pt idx="95">
                  <c:v>39659</c:v>
                </c:pt>
                <c:pt idx="96">
                  <c:v>39660</c:v>
                </c:pt>
                <c:pt idx="97">
                  <c:v>39661</c:v>
                </c:pt>
                <c:pt idx="98">
                  <c:v>39664</c:v>
                </c:pt>
                <c:pt idx="99">
                  <c:v>39665</c:v>
                </c:pt>
                <c:pt idx="100">
                  <c:v>39666</c:v>
                </c:pt>
                <c:pt idx="101">
                  <c:v>39667</c:v>
                </c:pt>
                <c:pt idx="102">
                  <c:v>39668</c:v>
                </c:pt>
                <c:pt idx="103">
                  <c:v>39671</c:v>
                </c:pt>
                <c:pt idx="104">
                  <c:v>39672</c:v>
                </c:pt>
                <c:pt idx="105">
                  <c:v>39673</c:v>
                </c:pt>
                <c:pt idx="106">
                  <c:v>39674</c:v>
                </c:pt>
                <c:pt idx="107">
                  <c:v>39675</c:v>
                </c:pt>
                <c:pt idx="108">
                  <c:v>39678</c:v>
                </c:pt>
                <c:pt idx="109">
                  <c:v>39679</c:v>
                </c:pt>
                <c:pt idx="110">
                  <c:v>39680</c:v>
                </c:pt>
                <c:pt idx="111">
                  <c:v>39681</c:v>
                </c:pt>
                <c:pt idx="112">
                  <c:v>39682</c:v>
                </c:pt>
                <c:pt idx="113">
                  <c:v>39685</c:v>
                </c:pt>
                <c:pt idx="114">
                  <c:v>39686</c:v>
                </c:pt>
                <c:pt idx="115">
                  <c:v>39687</c:v>
                </c:pt>
                <c:pt idx="116">
                  <c:v>39688</c:v>
                </c:pt>
                <c:pt idx="117">
                  <c:v>39689</c:v>
                </c:pt>
                <c:pt idx="118">
                  <c:v>39700</c:v>
                </c:pt>
                <c:pt idx="119">
                  <c:v>39701</c:v>
                </c:pt>
                <c:pt idx="120">
                  <c:v>39702</c:v>
                </c:pt>
                <c:pt idx="121">
                  <c:v>39703</c:v>
                </c:pt>
                <c:pt idx="122">
                  <c:v>39706</c:v>
                </c:pt>
                <c:pt idx="123">
                  <c:v>39707</c:v>
                </c:pt>
                <c:pt idx="124">
                  <c:v>39708</c:v>
                </c:pt>
                <c:pt idx="125">
                  <c:v>39709</c:v>
                </c:pt>
                <c:pt idx="126">
                  <c:v>39710</c:v>
                </c:pt>
                <c:pt idx="127">
                  <c:v>39713</c:v>
                </c:pt>
                <c:pt idx="128">
                  <c:v>39714</c:v>
                </c:pt>
                <c:pt idx="129">
                  <c:v>39715</c:v>
                </c:pt>
                <c:pt idx="130">
                  <c:v>39716</c:v>
                </c:pt>
                <c:pt idx="131">
                  <c:v>39717</c:v>
                </c:pt>
                <c:pt idx="132">
                  <c:v>39720</c:v>
                </c:pt>
                <c:pt idx="133">
                  <c:v>39721</c:v>
                </c:pt>
                <c:pt idx="134">
                  <c:v>39722</c:v>
                </c:pt>
                <c:pt idx="135">
                  <c:v>39723</c:v>
                </c:pt>
                <c:pt idx="136">
                  <c:v>39724</c:v>
                </c:pt>
                <c:pt idx="137">
                  <c:v>39727</c:v>
                </c:pt>
                <c:pt idx="138">
                  <c:v>39728</c:v>
                </c:pt>
                <c:pt idx="139">
                  <c:v>39729</c:v>
                </c:pt>
                <c:pt idx="140">
                  <c:v>39730</c:v>
                </c:pt>
                <c:pt idx="141">
                  <c:v>39731</c:v>
                </c:pt>
                <c:pt idx="142">
                  <c:v>39734</c:v>
                </c:pt>
                <c:pt idx="143">
                  <c:v>39735</c:v>
                </c:pt>
                <c:pt idx="144">
                  <c:v>39736</c:v>
                </c:pt>
                <c:pt idx="145">
                  <c:v>39737</c:v>
                </c:pt>
                <c:pt idx="146">
                  <c:v>39738</c:v>
                </c:pt>
                <c:pt idx="147">
                  <c:v>39741</c:v>
                </c:pt>
                <c:pt idx="148">
                  <c:v>39742</c:v>
                </c:pt>
                <c:pt idx="149">
                  <c:v>39743</c:v>
                </c:pt>
                <c:pt idx="150">
                  <c:v>39744</c:v>
                </c:pt>
                <c:pt idx="151">
                  <c:v>39745</c:v>
                </c:pt>
                <c:pt idx="152">
                  <c:v>39748</c:v>
                </c:pt>
                <c:pt idx="153">
                  <c:v>39749</c:v>
                </c:pt>
                <c:pt idx="154">
                  <c:v>39750</c:v>
                </c:pt>
                <c:pt idx="155">
                  <c:v>39751</c:v>
                </c:pt>
                <c:pt idx="156">
                  <c:v>39752</c:v>
                </c:pt>
                <c:pt idx="157">
                  <c:v>39755</c:v>
                </c:pt>
                <c:pt idx="158">
                  <c:v>39756</c:v>
                </c:pt>
                <c:pt idx="159">
                  <c:v>39757</c:v>
                </c:pt>
                <c:pt idx="160">
                  <c:v>39758</c:v>
                </c:pt>
                <c:pt idx="161">
                  <c:v>39759</c:v>
                </c:pt>
                <c:pt idx="162">
                  <c:v>39762</c:v>
                </c:pt>
                <c:pt idx="163">
                  <c:v>39763</c:v>
                </c:pt>
                <c:pt idx="164">
                  <c:v>39764</c:v>
                </c:pt>
                <c:pt idx="165">
                  <c:v>39765</c:v>
                </c:pt>
                <c:pt idx="166">
                  <c:v>39766</c:v>
                </c:pt>
                <c:pt idx="167">
                  <c:v>39769</c:v>
                </c:pt>
                <c:pt idx="168">
                  <c:v>39770</c:v>
                </c:pt>
                <c:pt idx="169">
                  <c:v>39771</c:v>
                </c:pt>
                <c:pt idx="170">
                  <c:v>39772</c:v>
                </c:pt>
                <c:pt idx="171">
                  <c:v>39773</c:v>
                </c:pt>
                <c:pt idx="172">
                  <c:v>39776</c:v>
                </c:pt>
                <c:pt idx="173">
                  <c:v>39777</c:v>
                </c:pt>
                <c:pt idx="174">
                  <c:v>39778</c:v>
                </c:pt>
                <c:pt idx="175">
                  <c:v>39787</c:v>
                </c:pt>
                <c:pt idx="176">
                  <c:v>39790</c:v>
                </c:pt>
                <c:pt idx="177">
                  <c:v>39791</c:v>
                </c:pt>
                <c:pt idx="178">
                  <c:v>39792</c:v>
                </c:pt>
                <c:pt idx="179">
                  <c:v>39793</c:v>
                </c:pt>
                <c:pt idx="180">
                  <c:v>39794</c:v>
                </c:pt>
                <c:pt idx="181">
                  <c:v>39797</c:v>
                </c:pt>
                <c:pt idx="182">
                  <c:v>39798</c:v>
                </c:pt>
                <c:pt idx="183">
                  <c:v>39799</c:v>
                </c:pt>
                <c:pt idx="184">
                  <c:v>39800</c:v>
                </c:pt>
                <c:pt idx="185">
                  <c:v>39801</c:v>
                </c:pt>
                <c:pt idx="186">
                  <c:v>39804</c:v>
                </c:pt>
                <c:pt idx="187">
                  <c:v>39805</c:v>
                </c:pt>
                <c:pt idx="188">
                  <c:v>39806</c:v>
                </c:pt>
                <c:pt idx="189">
                  <c:v>39808</c:v>
                </c:pt>
                <c:pt idx="190">
                  <c:v>39811</c:v>
                </c:pt>
                <c:pt idx="191">
                  <c:v>39812</c:v>
                </c:pt>
                <c:pt idx="192">
                  <c:v>39813</c:v>
                </c:pt>
              </c:numCache>
            </c:numRef>
          </c:cat>
          <c:val>
            <c:numRef>
              <c:f>Sheet1!$F$2:$F$194</c:f>
              <c:numCache>
                <c:formatCode>General</c:formatCode>
                <c:ptCount val="193"/>
                <c:pt idx="0">
                  <c:v>8.8166460394859314E-2</c:v>
                </c:pt>
                <c:pt idx="1">
                  <c:v>0.16853870451450351</c:v>
                </c:pt>
                <c:pt idx="2">
                  <c:v>0.1235806792974472</c:v>
                </c:pt>
                <c:pt idx="3">
                  <c:v>0.12845918536186221</c:v>
                </c:pt>
                <c:pt idx="4">
                  <c:v>0.12587478756904599</c:v>
                </c:pt>
                <c:pt idx="5">
                  <c:v>0.1243760585784912</c:v>
                </c:pt>
                <c:pt idx="6">
                  <c:v>0.11659834533929821</c:v>
                </c:pt>
                <c:pt idx="7">
                  <c:v>0.1141244322061539</c:v>
                </c:pt>
                <c:pt idx="8">
                  <c:v>0.24497170746326449</c:v>
                </c:pt>
                <c:pt idx="9">
                  <c:v>0.28674495220184332</c:v>
                </c:pt>
                <c:pt idx="10">
                  <c:v>0.27425998449325562</c:v>
                </c:pt>
                <c:pt idx="11">
                  <c:v>0.29476171731948853</c:v>
                </c:pt>
                <c:pt idx="12">
                  <c:v>0.15770828723907471</c:v>
                </c:pt>
                <c:pt idx="13">
                  <c:v>0.21137851476669309</c:v>
                </c:pt>
                <c:pt idx="14">
                  <c:v>0.22880750894546509</c:v>
                </c:pt>
                <c:pt idx="15">
                  <c:v>0.2281593382358551</c:v>
                </c:pt>
                <c:pt idx="16">
                  <c:v>0.28639477491378779</c:v>
                </c:pt>
                <c:pt idx="17">
                  <c:v>0.26445001363754272</c:v>
                </c:pt>
                <c:pt idx="18">
                  <c:v>0.3029598593711853</c:v>
                </c:pt>
                <c:pt idx="19">
                  <c:v>0.2300042062997818</c:v>
                </c:pt>
                <c:pt idx="20">
                  <c:v>0.13175675272941589</c:v>
                </c:pt>
                <c:pt idx="21">
                  <c:v>0.1294946372509003</c:v>
                </c:pt>
                <c:pt idx="22">
                  <c:v>0.1659420728683472</c:v>
                </c:pt>
                <c:pt idx="23">
                  <c:v>0.1198039501905441</c:v>
                </c:pt>
                <c:pt idx="24">
                  <c:v>0.14755699038505549</c:v>
                </c:pt>
                <c:pt idx="25">
                  <c:v>0.15144336223602289</c:v>
                </c:pt>
                <c:pt idx="26">
                  <c:v>0.1004740670323372</c:v>
                </c:pt>
                <c:pt idx="27">
                  <c:v>7.1582257747650146E-2</c:v>
                </c:pt>
                <c:pt idx="28">
                  <c:v>9.474550187587738E-2</c:v>
                </c:pt>
                <c:pt idx="29">
                  <c:v>9.595673531293869E-2</c:v>
                </c:pt>
                <c:pt idx="30">
                  <c:v>0.1107975617051125</c:v>
                </c:pt>
                <c:pt idx="31">
                  <c:v>0.13839130103588099</c:v>
                </c:pt>
                <c:pt idx="32">
                  <c:v>0.10810719430446621</c:v>
                </c:pt>
                <c:pt idx="33">
                  <c:v>0.1021578088402748</c:v>
                </c:pt>
                <c:pt idx="34">
                  <c:v>0.1132927089929581</c:v>
                </c:pt>
                <c:pt idx="35">
                  <c:v>0.1309702396392822</c:v>
                </c:pt>
                <c:pt idx="36">
                  <c:v>0.1417117714881897</c:v>
                </c:pt>
                <c:pt idx="37">
                  <c:v>0.14661949872970581</c:v>
                </c:pt>
                <c:pt idx="38">
                  <c:v>0.13275380432605741</c:v>
                </c:pt>
                <c:pt idx="39">
                  <c:v>0.1141100972890854</c:v>
                </c:pt>
                <c:pt idx="40">
                  <c:v>0.1022954285144806</c:v>
                </c:pt>
                <c:pt idx="41">
                  <c:v>7.9020388424396515E-2</c:v>
                </c:pt>
                <c:pt idx="42">
                  <c:v>0.1003550291061401</c:v>
                </c:pt>
                <c:pt idx="43">
                  <c:v>8.7455511093139648E-2</c:v>
                </c:pt>
                <c:pt idx="44">
                  <c:v>0.1128394454717636</c:v>
                </c:pt>
                <c:pt idx="45">
                  <c:v>0.10556405782699579</c:v>
                </c:pt>
                <c:pt idx="46">
                  <c:v>0.1096010357141495</c:v>
                </c:pt>
                <c:pt idx="47">
                  <c:v>0.1194667220115662</c:v>
                </c:pt>
                <c:pt idx="48">
                  <c:v>0.12753413617610929</c:v>
                </c:pt>
                <c:pt idx="49">
                  <c:v>0.11499156057834629</c:v>
                </c:pt>
                <c:pt idx="50">
                  <c:v>9.2268750071525574E-2</c:v>
                </c:pt>
                <c:pt idx="51">
                  <c:v>0.13310681283473971</c:v>
                </c:pt>
                <c:pt idx="52">
                  <c:v>8.1258580088615417E-2</c:v>
                </c:pt>
                <c:pt idx="53">
                  <c:v>7.5400449335575104E-2</c:v>
                </c:pt>
                <c:pt idx="54">
                  <c:v>8.0619409680366516E-2</c:v>
                </c:pt>
                <c:pt idx="55">
                  <c:v>5.8670729398727417E-2</c:v>
                </c:pt>
                <c:pt idx="56">
                  <c:v>4.7792643308639533E-2</c:v>
                </c:pt>
                <c:pt idx="57">
                  <c:v>7.1650482714176178E-2</c:v>
                </c:pt>
                <c:pt idx="58">
                  <c:v>9.0861409902572632E-2</c:v>
                </c:pt>
                <c:pt idx="59">
                  <c:v>8.8742703199386597E-2</c:v>
                </c:pt>
                <c:pt idx="60">
                  <c:v>8.2694508135318756E-2</c:v>
                </c:pt>
                <c:pt idx="61">
                  <c:v>6.6770724952220917E-2</c:v>
                </c:pt>
                <c:pt idx="62">
                  <c:v>7.241840660572052E-2</c:v>
                </c:pt>
                <c:pt idx="63">
                  <c:v>0.10659345984458921</c:v>
                </c:pt>
                <c:pt idx="64">
                  <c:v>0.1884600818157196</c:v>
                </c:pt>
                <c:pt idx="65">
                  <c:v>0.18651428818702701</c:v>
                </c:pt>
                <c:pt idx="66">
                  <c:v>0.1998722106218338</c:v>
                </c:pt>
                <c:pt idx="67">
                  <c:v>0.16229189932346341</c:v>
                </c:pt>
                <c:pt idx="68">
                  <c:v>0.1168601885437965</c:v>
                </c:pt>
                <c:pt idx="69">
                  <c:v>0.1040634140372276</c:v>
                </c:pt>
                <c:pt idx="70">
                  <c:v>9.4282433390617371E-2</c:v>
                </c:pt>
                <c:pt idx="71">
                  <c:v>9.1601423919200897E-2</c:v>
                </c:pt>
                <c:pt idx="72">
                  <c:v>7.6182715594768524E-2</c:v>
                </c:pt>
                <c:pt idx="73">
                  <c:v>8.6591720581054688E-2</c:v>
                </c:pt>
                <c:pt idx="74">
                  <c:v>8.6189404129981995E-2</c:v>
                </c:pt>
                <c:pt idx="75">
                  <c:v>9.0755462646484375E-2</c:v>
                </c:pt>
                <c:pt idx="76">
                  <c:v>0.10133688151836399</c:v>
                </c:pt>
                <c:pt idx="77">
                  <c:v>0.1075590252876282</c:v>
                </c:pt>
                <c:pt idx="78">
                  <c:v>0.12780195474624631</c:v>
                </c:pt>
                <c:pt idx="79">
                  <c:v>0.12345905601978301</c:v>
                </c:pt>
                <c:pt idx="80">
                  <c:v>0.12811318039894101</c:v>
                </c:pt>
                <c:pt idx="81">
                  <c:v>0.13009428977966311</c:v>
                </c:pt>
                <c:pt idx="82">
                  <c:v>0.1143728196620941</c:v>
                </c:pt>
                <c:pt idx="83">
                  <c:v>9.8000176250934601E-2</c:v>
                </c:pt>
                <c:pt idx="84">
                  <c:v>0.16624763607978821</c:v>
                </c:pt>
                <c:pt idx="85">
                  <c:v>0.1062235161662102</c:v>
                </c:pt>
                <c:pt idx="86">
                  <c:v>0.1550140976905823</c:v>
                </c:pt>
                <c:pt idx="87">
                  <c:v>0.17159491777420041</c:v>
                </c:pt>
                <c:pt idx="88">
                  <c:v>0.12544432282447809</c:v>
                </c:pt>
                <c:pt idx="89">
                  <c:v>0.14917150139808649</c:v>
                </c:pt>
                <c:pt idx="90">
                  <c:v>9.3111321330070496E-2</c:v>
                </c:pt>
                <c:pt idx="91">
                  <c:v>8.5309281945228577E-2</c:v>
                </c:pt>
                <c:pt idx="92">
                  <c:v>0.1329381465911865</c:v>
                </c:pt>
                <c:pt idx="93">
                  <c:v>0.11983728408813479</c:v>
                </c:pt>
                <c:pt idx="94">
                  <c:v>0.18274098634719849</c:v>
                </c:pt>
                <c:pt idx="95">
                  <c:v>0.1864251643419266</c:v>
                </c:pt>
                <c:pt idx="96">
                  <c:v>0.2061111927032471</c:v>
                </c:pt>
                <c:pt idx="97">
                  <c:v>0.19644027948379519</c:v>
                </c:pt>
                <c:pt idx="98">
                  <c:v>0.1805846840143204</c:v>
                </c:pt>
                <c:pt idx="99">
                  <c:v>0.14770512282848361</c:v>
                </c:pt>
                <c:pt idx="100">
                  <c:v>0.14253829419612879</c:v>
                </c:pt>
                <c:pt idx="101">
                  <c:v>0.12648347020149231</c:v>
                </c:pt>
                <c:pt idx="102">
                  <c:v>0.13790583610534671</c:v>
                </c:pt>
                <c:pt idx="103">
                  <c:v>0.156505286693573</c:v>
                </c:pt>
                <c:pt idx="104">
                  <c:v>0.20987750589847559</c:v>
                </c:pt>
                <c:pt idx="105">
                  <c:v>0.19807994365692139</c:v>
                </c:pt>
                <c:pt idx="106">
                  <c:v>0.16941413283348081</c:v>
                </c:pt>
                <c:pt idx="107">
                  <c:v>0.13795746862888339</c:v>
                </c:pt>
                <c:pt idx="108">
                  <c:v>0.1084284782409668</c:v>
                </c:pt>
                <c:pt idx="109">
                  <c:v>0.12702679634094241</c:v>
                </c:pt>
                <c:pt idx="110">
                  <c:v>0.1010188162326813</c:v>
                </c:pt>
                <c:pt idx="111">
                  <c:v>9.4464406371116638E-2</c:v>
                </c:pt>
                <c:pt idx="112">
                  <c:v>0.10739555954933171</c:v>
                </c:pt>
                <c:pt idx="113">
                  <c:v>0.1203987672924995</c:v>
                </c:pt>
                <c:pt idx="114">
                  <c:v>0.13432338833808899</c:v>
                </c:pt>
                <c:pt idx="115">
                  <c:v>0.12521591782569891</c:v>
                </c:pt>
                <c:pt idx="116">
                  <c:v>0.1354996860027313</c:v>
                </c:pt>
                <c:pt idx="117">
                  <c:v>0.1501682102680206</c:v>
                </c:pt>
                <c:pt idx="118">
                  <c:v>0.1531422883272171</c:v>
                </c:pt>
                <c:pt idx="119">
                  <c:v>0.21971273422241211</c:v>
                </c:pt>
                <c:pt idx="120">
                  <c:v>0.23363122344017029</c:v>
                </c:pt>
                <c:pt idx="121">
                  <c:v>0.25035274028778082</c:v>
                </c:pt>
                <c:pt idx="122">
                  <c:v>0.25679111480712891</c:v>
                </c:pt>
                <c:pt idx="123">
                  <c:v>0.26364988088607788</c:v>
                </c:pt>
                <c:pt idx="124">
                  <c:v>0.2635420560836792</c:v>
                </c:pt>
                <c:pt idx="125">
                  <c:v>0.33249348402023321</c:v>
                </c:pt>
                <c:pt idx="126">
                  <c:v>0.36997264623641968</c:v>
                </c:pt>
                <c:pt idx="127">
                  <c:v>0.38833677768707281</c:v>
                </c:pt>
                <c:pt idx="128">
                  <c:v>0.37037098407745361</c:v>
                </c:pt>
                <c:pt idx="129">
                  <c:v>0.42501109838485718</c:v>
                </c:pt>
                <c:pt idx="130">
                  <c:v>0.42739242315292358</c:v>
                </c:pt>
                <c:pt idx="131">
                  <c:v>0.4132264256477356</c:v>
                </c:pt>
                <c:pt idx="132">
                  <c:v>0.420867919921875</c:v>
                </c:pt>
                <c:pt idx="133">
                  <c:v>0.43705058097839361</c:v>
                </c:pt>
                <c:pt idx="134">
                  <c:v>0.30234438180923462</c:v>
                </c:pt>
                <c:pt idx="135">
                  <c:v>0.34361463785171509</c:v>
                </c:pt>
                <c:pt idx="136">
                  <c:v>0.40734851360321039</c:v>
                </c:pt>
                <c:pt idx="137">
                  <c:v>0.37220966815948492</c:v>
                </c:pt>
                <c:pt idx="138">
                  <c:v>0.40651988983154302</c:v>
                </c:pt>
                <c:pt idx="139">
                  <c:v>0.38194066286087042</c:v>
                </c:pt>
                <c:pt idx="140">
                  <c:v>0.2972453236579895</c:v>
                </c:pt>
                <c:pt idx="141">
                  <c:v>0.1875744163990021</c:v>
                </c:pt>
                <c:pt idx="142">
                  <c:v>0.11905337870120999</c:v>
                </c:pt>
                <c:pt idx="143">
                  <c:v>0.53894293308258057</c:v>
                </c:pt>
                <c:pt idx="144">
                  <c:v>0.53195720911026001</c:v>
                </c:pt>
                <c:pt idx="145">
                  <c:v>0.57505106925964355</c:v>
                </c:pt>
                <c:pt idx="146">
                  <c:v>0.5018608570098877</c:v>
                </c:pt>
                <c:pt idx="147">
                  <c:v>0.39160740375518799</c:v>
                </c:pt>
                <c:pt idx="148">
                  <c:v>0.28940474987030029</c:v>
                </c:pt>
                <c:pt idx="149">
                  <c:v>0.27617889642715449</c:v>
                </c:pt>
                <c:pt idx="150">
                  <c:v>0.30064350366592407</c:v>
                </c:pt>
                <c:pt idx="151">
                  <c:v>0.30915170907974238</c:v>
                </c:pt>
                <c:pt idx="152">
                  <c:v>0.31125557422637939</c:v>
                </c:pt>
                <c:pt idx="153">
                  <c:v>0.3843039870262146</c:v>
                </c:pt>
                <c:pt idx="154">
                  <c:v>0.54430514574050903</c:v>
                </c:pt>
                <c:pt idx="155">
                  <c:v>0.50337541103363037</c:v>
                </c:pt>
                <c:pt idx="156">
                  <c:v>0.33068948984146118</c:v>
                </c:pt>
                <c:pt idx="157">
                  <c:v>0.21318872272968289</c:v>
                </c:pt>
                <c:pt idx="158">
                  <c:v>0.3482145369052887</c:v>
                </c:pt>
                <c:pt idx="159">
                  <c:v>0.35603195428848272</c:v>
                </c:pt>
                <c:pt idx="160">
                  <c:v>0.43349593877792358</c:v>
                </c:pt>
                <c:pt idx="161">
                  <c:v>0.15067736804485321</c:v>
                </c:pt>
                <c:pt idx="162">
                  <c:v>0.17149671912193301</c:v>
                </c:pt>
                <c:pt idx="163">
                  <c:v>0.4395415186882019</c:v>
                </c:pt>
                <c:pt idx="164">
                  <c:v>0.37666058540344238</c:v>
                </c:pt>
                <c:pt idx="165">
                  <c:v>0.21426317095756531</c:v>
                </c:pt>
                <c:pt idx="166">
                  <c:v>0.33246433734893799</c:v>
                </c:pt>
                <c:pt idx="167">
                  <c:v>0.1964323818683624</c:v>
                </c:pt>
                <c:pt idx="168">
                  <c:v>0.21293157339096069</c:v>
                </c:pt>
                <c:pt idx="169">
                  <c:v>0.18327946960926059</c:v>
                </c:pt>
                <c:pt idx="170">
                  <c:v>0.2838481068611145</c:v>
                </c:pt>
                <c:pt idx="171">
                  <c:v>0.2569352388381958</c:v>
                </c:pt>
                <c:pt idx="172">
                  <c:v>0.31702715158462519</c:v>
                </c:pt>
                <c:pt idx="173">
                  <c:v>0.30633646249771118</c:v>
                </c:pt>
                <c:pt idx="174">
                  <c:v>0.48476696014404302</c:v>
                </c:pt>
                <c:pt idx="175">
                  <c:v>0.43853658437728882</c:v>
                </c:pt>
                <c:pt idx="176">
                  <c:v>0.30667722225189209</c:v>
                </c:pt>
                <c:pt idx="177">
                  <c:v>0.3220500648021698</c:v>
                </c:pt>
                <c:pt idx="178">
                  <c:v>0.21758861839771271</c:v>
                </c:pt>
                <c:pt idx="179">
                  <c:v>0.1183849275112152</c:v>
                </c:pt>
                <c:pt idx="180">
                  <c:v>0.1063066646456718</c:v>
                </c:pt>
                <c:pt idx="181">
                  <c:v>0.18213695287704471</c:v>
                </c:pt>
                <c:pt idx="182">
                  <c:v>0.13732001185417181</c:v>
                </c:pt>
                <c:pt idx="183">
                  <c:v>0.27492916584014893</c:v>
                </c:pt>
                <c:pt idx="184">
                  <c:v>0.1067262589931488</c:v>
                </c:pt>
                <c:pt idx="185">
                  <c:v>3.6597795784473419E-2</c:v>
                </c:pt>
                <c:pt idx="186">
                  <c:v>9.4129264354705811E-2</c:v>
                </c:pt>
                <c:pt idx="187">
                  <c:v>0.13952970504760739</c:v>
                </c:pt>
                <c:pt idx="188">
                  <c:v>0.1454963535070419</c:v>
                </c:pt>
                <c:pt idx="189">
                  <c:v>0.20968103408813479</c:v>
                </c:pt>
                <c:pt idx="190">
                  <c:v>0.21523679792881009</c:v>
                </c:pt>
                <c:pt idx="191">
                  <c:v>0.10985668748617169</c:v>
                </c:pt>
                <c:pt idx="192">
                  <c:v>6.4142972230911255E-2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CD9-49FB-8706-C0703278F8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55437503"/>
        <c:axId val="1655439999"/>
      </c:lineChart>
      <c:dateAx>
        <c:axId val="1655437503"/>
        <c:scaling>
          <c:orientation val="minMax"/>
        </c:scaling>
        <c:delete val="0"/>
        <c:axPos val="b"/>
        <c:numFmt formatCode="mmm\-yyyy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655439999"/>
        <c:crosses val="autoZero"/>
        <c:auto val="1"/>
        <c:lblOffset val="100"/>
        <c:baseTimeUnit val="days"/>
      </c:dateAx>
      <c:valAx>
        <c:axId val="16554399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6554375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Historical</a:t>
            </a:r>
            <a:r>
              <a:rPr lang="fr-FR" baseline="0"/>
              <a:t> Volatility Prediction 2010</a:t>
            </a:r>
            <a:endParaRPr lang="fr-FR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Sheet1!$A$2:$A$193</c:f>
              <c:numCache>
                <c:formatCode>m/d/yyyy</c:formatCode>
                <c:ptCount val="192"/>
                <c:pt idx="0">
                  <c:v>40240</c:v>
                </c:pt>
                <c:pt idx="1">
                  <c:v>40241</c:v>
                </c:pt>
                <c:pt idx="2">
                  <c:v>40242</c:v>
                </c:pt>
                <c:pt idx="3">
                  <c:v>40245</c:v>
                </c:pt>
                <c:pt idx="4">
                  <c:v>40246</c:v>
                </c:pt>
                <c:pt idx="5">
                  <c:v>40247</c:v>
                </c:pt>
                <c:pt idx="6">
                  <c:v>40248</c:v>
                </c:pt>
                <c:pt idx="7">
                  <c:v>40249</c:v>
                </c:pt>
                <c:pt idx="8">
                  <c:v>40252</c:v>
                </c:pt>
                <c:pt idx="9">
                  <c:v>40253</c:v>
                </c:pt>
                <c:pt idx="10">
                  <c:v>40254</c:v>
                </c:pt>
                <c:pt idx="11">
                  <c:v>40255</c:v>
                </c:pt>
                <c:pt idx="12">
                  <c:v>40256</c:v>
                </c:pt>
                <c:pt idx="13">
                  <c:v>40259</c:v>
                </c:pt>
                <c:pt idx="14">
                  <c:v>40260</c:v>
                </c:pt>
                <c:pt idx="15">
                  <c:v>40261</c:v>
                </c:pt>
                <c:pt idx="16">
                  <c:v>40262</c:v>
                </c:pt>
                <c:pt idx="17">
                  <c:v>40263</c:v>
                </c:pt>
                <c:pt idx="18">
                  <c:v>40266</c:v>
                </c:pt>
                <c:pt idx="19">
                  <c:v>40267</c:v>
                </c:pt>
                <c:pt idx="20">
                  <c:v>40268</c:v>
                </c:pt>
                <c:pt idx="21">
                  <c:v>40269</c:v>
                </c:pt>
                <c:pt idx="22">
                  <c:v>40273</c:v>
                </c:pt>
                <c:pt idx="23">
                  <c:v>40274</c:v>
                </c:pt>
                <c:pt idx="24">
                  <c:v>40275</c:v>
                </c:pt>
                <c:pt idx="25">
                  <c:v>40276</c:v>
                </c:pt>
                <c:pt idx="26">
                  <c:v>40277</c:v>
                </c:pt>
                <c:pt idx="27">
                  <c:v>40280</c:v>
                </c:pt>
                <c:pt idx="28">
                  <c:v>40281</c:v>
                </c:pt>
                <c:pt idx="29">
                  <c:v>40282</c:v>
                </c:pt>
                <c:pt idx="30">
                  <c:v>40283</c:v>
                </c:pt>
                <c:pt idx="31">
                  <c:v>40284</c:v>
                </c:pt>
                <c:pt idx="32">
                  <c:v>40287</c:v>
                </c:pt>
                <c:pt idx="33">
                  <c:v>40288</c:v>
                </c:pt>
                <c:pt idx="34">
                  <c:v>40289</c:v>
                </c:pt>
                <c:pt idx="35">
                  <c:v>40290</c:v>
                </c:pt>
                <c:pt idx="36">
                  <c:v>40291</c:v>
                </c:pt>
                <c:pt idx="37">
                  <c:v>40294</c:v>
                </c:pt>
                <c:pt idx="38">
                  <c:v>40295</c:v>
                </c:pt>
                <c:pt idx="39">
                  <c:v>40296</c:v>
                </c:pt>
                <c:pt idx="40">
                  <c:v>40297</c:v>
                </c:pt>
                <c:pt idx="41">
                  <c:v>40298</c:v>
                </c:pt>
                <c:pt idx="42">
                  <c:v>40301</c:v>
                </c:pt>
                <c:pt idx="43">
                  <c:v>40302</c:v>
                </c:pt>
                <c:pt idx="44">
                  <c:v>40303</c:v>
                </c:pt>
                <c:pt idx="45">
                  <c:v>40304</c:v>
                </c:pt>
                <c:pt idx="46">
                  <c:v>40305</c:v>
                </c:pt>
                <c:pt idx="47">
                  <c:v>40308</c:v>
                </c:pt>
                <c:pt idx="48">
                  <c:v>40309</c:v>
                </c:pt>
                <c:pt idx="49">
                  <c:v>40310</c:v>
                </c:pt>
                <c:pt idx="50">
                  <c:v>40311</c:v>
                </c:pt>
                <c:pt idx="51">
                  <c:v>40312</c:v>
                </c:pt>
                <c:pt idx="52">
                  <c:v>40315</c:v>
                </c:pt>
                <c:pt idx="53">
                  <c:v>40316</c:v>
                </c:pt>
                <c:pt idx="54">
                  <c:v>40317</c:v>
                </c:pt>
                <c:pt idx="55">
                  <c:v>40318</c:v>
                </c:pt>
                <c:pt idx="56">
                  <c:v>40319</c:v>
                </c:pt>
                <c:pt idx="57">
                  <c:v>40322</c:v>
                </c:pt>
                <c:pt idx="58">
                  <c:v>40323</c:v>
                </c:pt>
                <c:pt idx="59">
                  <c:v>40324</c:v>
                </c:pt>
                <c:pt idx="60">
                  <c:v>40325</c:v>
                </c:pt>
                <c:pt idx="61">
                  <c:v>40326</c:v>
                </c:pt>
                <c:pt idx="62">
                  <c:v>40337</c:v>
                </c:pt>
                <c:pt idx="63">
                  <c:v>40338</c:v>
                </c:pt>
                <c:pt idx="64">
                  <c:v>40339</c:v>
                </c:pt>
                <c:pt idx="65">
                  <c:v>40340</c:v>
                </c:pt>
                <c:pt idx="66">
                  <c:v>40343</c:v>
                </c:pt>
                <c:pt idx="67">
                  <c:v>40344</c:v>
                </c:pt>
                <c:pt idx="68">
                  <c:v>40345</c:v>
                </c:pt>
                <c:pt idx="69">
                  <c:v>40346</c:v>
                </c:pt>
                <c:pt idx="70">
                  <c:v>40347</c:v>
                </c:pt>
                <c:pt idx="71">
                  <c:v>40350</c:v>
                </c:pt>
                <c:pt idx="72">
                  <c:v>40351</c:v>
                </c:pt>
                <c:pt idx="73">
                  <c:v>40352</c:v>
                </c:pt>
                <c:pt idx="74">
                  <c:v>40353</c:v>
                </c:pt>
                <c:pt idx="75">
                  <c:v>40354</c:v>
                </c:pt>
                <c:pt idx="76">
                  <c:v>40357</c:v>
                </c:pt>
                <c:pt idx="77">
                  <c:v>40358</c:v>
                </c:pt>
                <c:pt idx="78">
                  <c:v>40359</c:v>
                </c:pt>
                <c:pt idx="79">
                  <c:v>40360</c:v>
                </c:pt>
                <c:pt idx="80">
                  <c:v>40361</c:v>
                </c:pt>
                <c:pt idx="81">
                  <c:v>40372</c:v>
                </c:pt>
                <c:pt idx="82">
                  <c:v>40373</c:v>
                </c:pt>
                <c:pt idx="83">
                  <c:v>40374</c:v>
                </c:pt>
                <c:pt idx="84">
                  <c:v>40375</c:v>
                </c:pt>
                <c:pt idx="85">
                  <c:v>40378</c:v>
                </c:pt>
                <c:pt idx="86">
                  <c:v>40379</c:v>
                </c:pt>
                <c:pt idx="87">
                  <c:v>40380</c:v>
                </c:pt>
                <c:pt idx="88">
                  <c:v>40381</c:v>
                </c:pt>
                <c:pt idx="89">
                  <c:v>40382</c:v>
                </c:pt>
                <c:pt idx="90">
                  <c:v>40385</c:v>
                </c:pt>
                <c:pt idx="91">
                  <c:v>40386</c:v>
                </c:pt>
                <c:pt idx="92">
                  <c:v>40387</c:v>
                </c:pt>
                <c:pt idx="93">
                  <c:v>40388</c:v>
                </c:pt>
                <c:pt idx="94">
                  <c:v>40389</c:v>
                </c:pt>
                <c:pt idx="95">
                  <c:v>40392</c:v>
                </c:pt>
                <c:pt idx="96">
                  <c:v>40393</c:v>
                </c:pt>
                <c:pt idx="97">
                  <c:v>40394</c:v>
                </c:pt>
                <c:pt idx="98">
                  <c:v>40395</c:v>
                </c:pt>
                <c:pt idx="99">
                  <c:v>40396</c:v>
                </c:pt>
                <c:pt idx="100">
                  <c:v>40399</c:v>
                </c:pt>
                <c:pt idx="101">
                  <c:v>40400</c:v>
                </c:pt>
                <c:pt idx="102">
                  <c:v>40401</c:v>
                </c:pt>
                <c:pt idx="103">
                  <c:v>40402</c:v>
                </c:pt>
                <c:pt idx="104">
                  <c:v>40403</c:v>
                </c:pt>
                <c:pt idx="105">
                  <c:v>40406</c:v>
                </c:pt>
                <c:pt idx="106">
                  <c:v>40407</c:v>
                </c:pt>
                <c:pt idx="107">
                  <c:v>40408</c:v>
                </c:pt>
                <c:pt idx="108">
                  <c:v>40409</c:v>
                </c:pt>
                <c:pt idx="109">
                  <c:v>40410</c:v>
                </c:pt>
                <c:pt idx="110">
                  <c:v>40413</c:v>
                </c:pt>
                <c:pt idx="111">
                  <c:v>40414</c:v>
                </c:pt>
                <c:pt idx="112">
                  <c:v>40415</c:v>
                </c:pt>
                <c:pt idx="113">
                  <c:v>40416</c:v>
                </c:pt>
                <c:pt idx="114">
                  <c:v>40417</c:v>
                </c:pt>
                <c:pt idx="115">
                  <c:v>40420</c:v>
                </c:pt>
                <c:pt idx="116">
                  <c:v>40421</c:v>
                </c:pt>
                <c:pt idx="117">
                  <c:v>40422</c:v>
                </c:pt>
                <c:pt idx="118">
                  <c:v>40423</c:v>
                </c:pt>
                <c:pt idx="119">
                  <c:v>40424</c:v>
                </c:pt>
                <c:pt idx="120">
                  <c:v>40435</c:v>
                </c:pt>
                <c:pt idx="121">
                  <c:v>40436</c:v>
                </c:pt>
                <c:pt idx="122">
                  <c:v>40437</c:v>
                </c:pt>
                <c:pt idx="123">
                  <c:v>40438</c:v>
                </c:pt>
                <c:pt idx="124">
                  <c:v>40441</c:v>
                </c:pt>
                <c:pt idx="125">
                  <c:v>40442</c:v>
                </c:pt>
                <c:pt idx="126">
                  <c:v>40443</c:v>
                </c:pt>
                <c:pt idx="127">
                  <c:v>40444</c:v>
                </c:pt>
                <c:pt idx="128">
                  <c:v>40445</c:v>
                </c:pt>
                <c:pt idx="129">
                  <c:v>40448</c:v>
                </c:pt>
                <c:pt idx="130">
                  <c:v>40449</c:v>
                </c:pt>
                <c:pt idx="131">
                  <c:v>40450</c:v>
                </c:pt>
                <c:pt idx="132">
                  <c:v>40451</c:v>
                </c:pt>
                <c:pt idx="133">
                  <c:v>40452</c:v>
                </c:pt>
                <c:pt idx="134">
                  <c:v>40455</c:v>
                </c:pt>
                <c:pt idx="135">
                  <c:v>40456</c:v>
                </c:pt>
                <c:pt idx="136">
                  <c:v>40457</c:v>
                </c:pt>
                <c:pt idx="137">
                  <c:v>40458</c:v>
                </c:pt>
                <c:pt idx="138">
                  <c:v>40459</c:v>
                </c:pt>
                <c:pt idx="139">
                  <c:v>40462</c:v>
                </c:pt>
                <c:pt idx="140">
                  <c:v>40463</c:v>
                </c:pt>
                <c:pt idx="141">
                  <c:v>40464</c:v>
                </c:pt>
                <c:pt idx="142">
                  <c:v>40465</c:v>
                </c:pt>
                <c:pt idx="143">
                  <c:v>40466</c:v>
                </c:pt>
                <c:pt idx="144">
                  <c:v>40469</c:v>
                </c:pt>
                <c:pt idx="145">
                  <c:v>40470</c:v>
                </c:pt>
                <c:pt idx="146">
                  <c:v>40471</c:v>
                </c:pt>
                <c:pt idx="147">
                  <c:v>40472</c:v>
                </c:pt>
                <c:pt idx="148">
                  <c:v>40473</c:v>
                </c:pt>
                <c:pt idx="149">
                  <c:v>40476</c:v>
                </c:pt>
                <c:pt idx="150">
                  <c:v>40477</c:v>
                </c:pt>
                <c:pt idx="151">
                  <c:v>40478</c:v>
                </c:pt>
                <c:pt idx="152">
                  <c:v>40479</c:v>
                </c:pt>
                <c:pt idx="153">
                  <c:v>40480</c:v>
                </c:pt>
                <c:pt idx="154">
                  <c:v>40483</c:v>
                </c:pt>
                <c:pt idx="155">
                  <c:v>40484</c:v>
                </c:pt>
                <c:pt idx="156">
                  <c:v>40485</c:v>
                </c:pt>
                <c:pt idx="157">
                  <c:v>40486</c:v>
                </c:pt>
                <c:pt idx="158">
                  <c:v>40487</c:v>
                </c:pt>
                <c:pt idx="159">
                  <c:v>40490</c:v>
                </c:pt>
                <c:pt idx="160">
                  <c:v>40491</c:v>
                </c:pt>
                <c:pt idx="161">
                  <c:v>40492</c:v>
                </c:pt>
                <c:pt idx="162">
                  <c:v>40493</c:v>
                </c:pt>
                <c:pt idx="163">
                  <c:v>40494</c:v>
                </c:pt>
                <c:pt idx="164">
                  <c:v>40497</c:v>
                </c:pt>
                <c:pt idx="165">
                  <c:v>40498</c:v>
                </c:pt>
                <c:pt idx="166">
                  <c:v>40499</c:v>
                </c:pt>
                <c:pt idx="167">
                  <c:v>40500</c:v>
                </c:pt>
                <c:pt idx="168">
                  <c:v>40501</c:v>
                </c:pt>
                <c:pt idx="169">
                  <c:v>40504</c:v>
                </c:pt>
                <c:pt idx="170">
                  <c:v>40505</c:v>
                </c:pt>
                <c:pt idx="171">
                  <c:v>40506</c:v>
                </c:pt>
                <c:pt idx="172">
                  <c:v>40515</c:v>
                </c:pt>
                <c:pt idx="173">
                  <c:v>40518</c:v>
                </c:pt>
                <c:pt idx="174">
                  <c:v>40519</c:v>
                </c:pt>
                <c:pt idx="175">
                  <c:v>40520</c:v>
                </c:pt>
                <c:pt idx="176">
                  <c:v>40521</c:v>
                </c:pt>
                <c:pt idx="177">
                  <c:v>40522</c:v>
                </c:pt>
                <c:pt idx="178">
                  <c:v>40525</c:v>
                </c:pt>
                <c:pt idx="179">
                  <c:v>40526</c:v>
                </c:pt>
                <c:pt idx="180">
                  <c:v>40527</c:v>
                </c:pt>
                <c:pt idx="181">
                  <c:v>40528</c:v>
                </c:pt>
                <c:pt idx="182">
                  <c:v>40529</c:v>
                </c:pt>
                <c:pt idx="183">
                  <c:v>40532</c:v>
                </c:pt>
                <c:pt idx="184">
                  <c:v>40533</c:v>
                </c:pt>
                <c:pt idx="185">
                  <c:v>40534</c:v>
                </c:pt>
                <c:pt idx="186">
                  <c:v>40535</c:v>
                </c:pt>
                <c:pt idx="187">
                  <c:v>40539</c:v>
                </c:pt>
                <c:pt idx="188">
                  <c:v>40540</c:v>
                </c:pt>
                <c:pt idx="189">
                  <c:v>40541</c:v>
                </c:pt>
                <c:pt idx="190">
                  <c:v>40542</c:v>
                </c:pt>
                <c:pt idx="191">
                  <c:v>40543</c:v>
                </c:pt>
              </c:numCache>
            </c:numRef>
          </c:cat>
          <c:val>
            <c:numRef>
              <c:f>Sheet1!$B$2:$B$193</c:f>
              <c:numCache>
                <c:formatCode>General</c:formatCode>
                <c:ptCount val="192"/>
                <c:pt idx="0">
                  <c:v>4.3455962091684341E-2</c:v>
                </c:pt>
                <c:pt idx="1">
                  <c:v>3.5406980663537979E-2</c:v>
                </c:pt>
                <c:pt idx="2">
                  <c:v>5.5248580873012543E-2</c:v>
                </c:pt>
                <c:pt idx="3">
                  <c:v>5.576290562748909E-2</c:v>
                </c:pt>
                <c:pt idx="4">
                  <c:v>5.6324910372495651E-2</c:v>
                </c:pt>
                <c:pt idx="5">
                  <c:v>5.2711606025695801E-2</c:v>
                </c:pt>
                <c:pt idx="6">
                  <c:v>5.2577674388885498E-2</c:v>
                </c:pt>
                <c:pt idx="7">
                  <c:v>1.8314337357878682E-2</c:v>
                </c:pt>
                <c:pt idx="8">
                  <c:v>1.6859181225299839E-2</c:v>
                </c:pt>
                <c:pt idx="9">
                  <c:v>2.908410876989365E-2</c:v>
                </c:pt>
                <c:pt idx="10">
                  <c:v>3.086531721055508E-2</c:v>
                </c:pt>
                <c:pt idx="11">
                  <c:v>3.4972753375768661E-2</c:v>
                </c:pt>
                <c:pt idx="12">
                  <c:v>4.9052689224481583E-2</c:v>
                </c:pt>
                <c:pt idx="13">
                  <c:v>5.0432503223419189E-2</c:v>
                </c:pt>
                <c:pt idx="14">
                  <c:v>4.8913672566413879E-2</c:v>
                </c:pt>
                <c:pt idx="15">
                  <c:v>5.5762346833944321E-2</c:v>
                </c:pt>
                <c:pt idx="16">
                  <c:v>5.6488506495952613E-2</c:v>
                </c:pt>
                <c:pt idx="17">
                  <c:v>4.8691626638174057E-2</c:v>
                </c:pt>
                <c:pt idx="18">
                  <c:v>4.9954324960708618E-2</c:v>
                </c:pt>
                <c:pt idx="19">
                  <c:v>3.7526432424783707E-2</c:v>
                </c:pt>
                <c:pt idx="20">
                  <c:v>3.0454102903604511E-2</c:v>
                </c:pt>
                <c:pt idx="21">
                  <c:v>4.0754728019237518E-2</c:v>
                </c:pt>
                <c:pt idx="22">
                  <c:v>4.6898752450942993E-2</c:v>
                </c:pt>
                <c:pt idx="23">
                  <c:v>4.5755583792924881E-2</c:v>
                </c:pt>
                <c:pt idx="24">
                  <c:v>6.0282010585069663E-2</c:v>
                </c:pt>
                <c:pt idx="25">
                  <c:v>5.3703431040048599E-2</c:v>
                </c:pt>
                <c:pt idx="26">
                  <c:v>5.2216242998838418E-2</c:v>
                </c:pt>
                <c:pt idx="27">
                  <c:v>4.3387528508901603E-2</c:v>
                </c:pt>
                <c:pt idx="28">
                  <c:v>4.3526783585548401E-2</c:v>
                </c:pt>
                <c:pt idx="29">
                  <c:v>3.951244056224823E-2</c:v>
                </c:pt>
                <c:pt idx="30">
                  <c:v>4.3130699545145028E-2</c:v>
                </c:pt>
                <c:pt idx="31">
                  <c:v>9.918820858001709E-2</c:v>
                </c:pt>
                <c:pt idx="32">
                  <c:v>0.1015462651848793</c:v>
                </c:pt>
                <c:pt idx="33">
                  <c:v>0.10801210254430769</c:v>
                </c:pt>
                <c:pt idx="34">
                  <c:v>9.3109823763370514E-2</c:v>
                </c:pt>
                <c:pt idx="35">
                  <c:v>9.398447722196579E-2</c:v>
                </c:pt>
                <c:pt idx="36">
                  <c:v>3.3648006618022919E-2</c:v>
                </c:pt>
                <c:pt idx="37">
                  <c:v>5.038721114397049E-2</c:v>
                </c:pt>
                <c:pt idx="38">
                  <c:v>0.1188659891486168</c:v>
                </c:pt>
                <c:pt idx="39">
                  <c:v>0.12842787802219391</c:v>
                </c:pt>
                <c:pt idx="40">
                  <c:v>0.14719083905220029</c:v>
                </c:pt>
                <c:pt idx="41">
                  <c:v>0.1564044654369354</c:v>
                </c:pt>
                <c:pt idx="42">
                  <c:v>0.17822931706905359</c:v>
                </c:pt>
                <c:pt idx="43">
                  <c:v>0.17977394163608551</c:v>
                </c:pt>
                <c:pt idx="44">
                  <c:v>0.17403583228588099</c:v>
                </c:pt>
                <c:pt idx="45">
                  <c:v>0.18085663020610809</c:v>
                </c:pt>
                <c:pt idx="46">
                  <c:v>0.18027600646018979</c:v>
                </c:pt>
                <c:pt idx="47">
                  <c:v>0.31334862112998962</c:v>
                </c:pt>
                <c:pt idx="48">
                  <c:v>0.29688522219657898</c:v>
                </c:pt>
                <c:pt idx="49">
                  <c:v>0.30491736531257629</c:v>
                </c:pt>
                <c:pt idx="50">
                  <c:v>0.25349047780036932</c:v>
                </c:pt>
                <c:pt idx="51">
                  <c:v>0.26178115606307978</c:v>
                </c:pt>
                <c:pt idx="52">
                  <c:v>0.12754449248313901</c:v>
                </c:pt>
                <c:pt idx="53">
                  <c:v>0.1360387057065964</c:v>
                </c:pt>
                <c:pt idx="54">
                  <c:v>7.7924303710460663E-2</c:v>
                </c:pt>
                <c:pt idx="55">
                  <c:v>0.15807715058326721</c:v>
                </c:pt>
                <c:pt idx="56">
                  <c:v>0.2084165811538696</c:v>
                </c:pt>
                <c:pt idx="57">
                  <c:v>0.20098964869976041</c:v>
                </c:pt>
                <c:pt idx="58">
                  <c:v>0.2066174894571304</c:v>
                </c:pt>
                <c:pt idx="59">
                  <c:v>0.20640608668327329</c:v>
                </c:pt>
                <c:pt idx="60">
                  <c:v>0.18835075199604029</c:v>
                </c:pt>
                <c:pt idx="61">
                  <c:v>0.1956992298364639</c:v>
                </c:pt>
                <c:pt idx="62">
                  <c:v>0.2417759299278259</c:v>
                </c:pt>
                <c:pt idx="63">
                  <c:v>0.1815429478883743</c:v>
                </c:pt>
                <c:pt idx="64">
                  <c:v>0.25273561477661127</c:v>
                </c:pt>
                <c:pt idx="65">
                  <c:v>0.1708243936300278</c:v>
                </c:pt>
                <c:pt idx="66">
                  <c:v>0.1423333138227463</c:v>
                </c:pt>
                <c:pt idx="67">
                  <c:v>0.1615849286317825</c:v>
                </c:pt>
                <c:pt idx="68">
                  <c:v>0.14857260882854459</c:v>
                </c:pt>
                <c:pt idx="69">
                  <c:v>0.105052575469017</c:v>
                </c:pt>
                <c:pt idx="70">
                  <c:v>0.10676631331443789</c:v>
                </c:pt>
                <c:pt idx="71">
                  <c:v>0.1105147078633308</c:v>
                </c:pt>
                <c:pt idx="72">
                  <c:v>7.1992769837379456E-2</c:v>
                </c:pt>
                <c:pt idx="73">
                  <c:v>7.0155523717403412E-2</c:v>
                </c:pt>
                <c:pt idx="74">
                  <c:v>8.199378103017807E-2</c:v>
                </c:pt>
                <c:pt idx="75">
                  <c:v>8.6659982800483704E-2</c:v>
                </c:pt>
                <c:pt idx="76">
                  <c:v>8.9003302156925201E-2</c:v>
                </c:pt>
                <c:pt idx="77">
                  <c:v>0.14163163304328921</c:v>
                </c:pt>
                <c:pt idx="78">
                  <c:v>0.1358167976140976</c:v>
                </c:pt>
                <c:pt idx="79">
                  <c:v>0.13593439757823941</c:v>
                </c:pt>
                <c:pt idx="80">
                  <c:v>0.122412271797657</c:v>
                </c:pt>
                <c:pt idx="81">
                  <c:v>0.11783136427402501</c:v>
                </c:pt>
                <c:pt idx="82">
                  <c:v>6.2783390283584595E-2</c:v>
                </c:pt>
                <c:pt idx="83">
                  <c:v>6.4092099666595459E-2</c:v>
                </c:pt>
                <c:pt idx="84">
                  <c:v>0.16611091792583471</c:v>
                </c:pt>
                <c:pt idx="85">
                  <c:v>0.17052437365055079</c:v>
                </c:pt>
                <c:pt idx="86">
                  <c:v>0.1606452614068985</c:v>
                </c:pt>
                <c:pt idx="87">
                  <c:v>0.16729444265365601</c:v>
                </c:pt>
                <c:pt idx="88">
                  <c:v>0.2116326242685318</c:v>
                </c:pt>
                <c:pt idx="89">
                  <c:v>0.13059318065643311</c:v>
                </c:pt>
                <c:pt idx="90">
                  <c:v>0.1316807568073273</c:v>
                </c:pt>
                <c:pt idx="91">
                  <c:v>0.13592278957366941</c:v>
                </c:pt>
                <c:pt idx="92">
                  <c:v>0.11548683047294619</c:v>
                </c:pt>
                <c:pt idx="93">
                  <c:v>7.8271277248859406E-2</c:v>
                </c:pt>
                <c:pt idx="94">
                  <c:v>6.8013325333595276E-2</c:v>
                </c:pt>
                <c:pt idx="95">
                  <c:v>0.11702997982501979</c:v>
                </c:pt>
                <c:pt idx="96">
                  <c:v>0.12089502066373831</c:v>
                </c:pt>
                <c:pt idx="97">
                  <c:v>0.1119435355067253</c:v>
                </c:pt>
                <c:pt idx="98">
                  <c:v>0.1070836186408997</c:v>
                </c:pt>
                <c:pt idx="99">
                  <c:v>0.1124972030520439</c:v>
                </c:pt>
                <c:pt idx="100">
                  <c:v>4.8724006861448288E-2</c:v>
                </c:pt>
                <c:pt idx="101">
                  <c:v>5.2048608660697937E-2</c:v>
                </c:pt>
                <c:pt idx="102">
                  <c:v>0.12989230453968051</c:v>
                </c:pt>
                <c:pt idx="103">
                  <c:v>0.1265763342380524</c:v>
                </c:pt>
                <c:pt idx="104">
                  <c:v>0.12632171809673309</c:v>
                </c:pt>
                <c:pt idx="105">
                  <c:v>0.1130542606115341</c:v>
                </c:pt>
                <c:pt idx="106">
                  <c:v>0.15041555464267731</c:v>
                </c:pt>
                <c:pt idx="107">
                  <c:v>6.8112611770629883E-2</c:v>
                </c:pt>
                <c:pt idx="108">
                  <c:v>0.10642965137958529</c:v>
                </c:pt>
                <c:pt idx="109">
                  <c:v>0.1062065660953522</c:v>
                </c:pt>
                <c:pt idx="110">
                  <c:v>0.10639941692352289</c:v>
                </c:pt>
                <c:pt idx="111">
                  <c:v>7.7744163572788239E-2</c:v>
                </c:pt>
                <c:pt idx="112">
                  <c:v>8.351849764585495E-2</c:v>
                </c:pt>
                <c:pt idx="113">
                  <c:v>6.3449300825595856E-2</c:v>
                </c:pt>
                <c:pt idx="114">
                  <c:v>0.1207091733813286</c:v>
                </c:pt>
                <c:pt idx="115">
                  <c:v>0.13656105101108551</c:v>
                </c:pt>
                <c:pt idx="116">
                  <c:v>0.1203785538673401</c:v>
                </c:pt>
                <c:pt idx="117">
                  <c:v>0.18662349879741669</c:v>
                </c:pt>
                <c:pt idx="118">
                  <c:v>0.1717414706945419</c:v>
                </c:pt>
                <c:pt idx="119">
                  <c:v>0.16789871454238889</c:v>
                </c:pt>
                <c:pt idx="120">
                  <c:v>3.946411982178688E-2</c:v>
                </c:pt>
                <c:pt idx="121">
                  <c:v>3.9519902318716049E-2</c:v>
                </c:pt>
                <c:pt idx="122">
                  <c:v>4.5558027923107147E-2</c:v>
                </c:pt>
                <c:pt idx="123">
                  <c:v>4.6537049114704132E-2</c:v>
                </c:pt>
                <c:pt idx="124">
                  <c:v>6.5100200474262238E-2</c:v>
                </c:pt>
                <c:pt idx="125">
                  <c:v>6.882021576166153E-2</c:v>
                </c:pt>
                <c:pt idx="126">
                  <c:v>7.8203961253166199E-2</c:v>
                </c:pt>
                <c:pt idx="127">
                  <c:v>9.1206632554531097E-2</c:v>
                </c:pt>
                <c:pt idx="128">
                  <c:v>0.13456214964389801</c:v>
                </c:pt>
                <c:pt idx="129">
                  <c:v>0.1225719451904297</c:v>
                </c:pt>
                <c:pt idx="130">
                  <c:v>0.1232912316918373</c:v>
                </c:pt>
                <c:pt idx="131">
                  <c:v>0.1206224784255028</c:v>
                </c:pt>
                <c:pt idx="132">
                  <c:v>0.1106702908873558</c:v>
                </c:pt>
                <c:pt idx="133">
                  <c:v>4.4977195560932159E-2</c:v>
                </c:pt>
                <c:pt idx="134">
                  <c:v>5.2611947059631348E-2</c:v>
                </c:pt>
                <c:pt idx="135">
                  <c:v>0.11437072604894639</c:v>
                </c:pt>
                <c:pt idx="136">
                  <c:v>0.11248666793107991</c:v>
                </c:pt>
                <c:pt idx="137">
                  <c:v>0.1106793582439423</c:v>
                </c:pt>
                <c:pt idx="138">
                  <c:v>0.1115538254380226</c:v>
                </c:pt>
                <c:pt idx="139">
                  <c:v>9.4296209514141083E-2</c:v>
                </c:pt>
                <c:pt idx="140">
                  <c:v>2.932271920144558E-2</c:v>
                </c:pt>
                <c:pt idx="141">
                  <c:v>3.455708920955658E-2</c:v>
                </c:pt>
                <c:pt idx="142">
                  <c:v>4.1725549846887589E-2</c:v>
                </c:pt>
                <c:pt idx="143">
                  <c:v>3.7171687930822372E-2</c:v>
                </c:pt>
                <c:pt idx="144">
                  <c:v>4.201710969209671E-2</c:v>
                </c:pt>
                <c:pt idx="145">
                  <c:v>9.6805810928344727E-2</c:v>
                </c:pt>
                <c:pt idx="146">
                  <c:v>0.1050407662987709</c:v>
                </c:pt>
                <c:pt idx="147">
                  <c:v>0.10289968550205229</c:v>
                </c:pt>
                <c:pt idx="148">
                  <c:v>0.1029972061514854</c:v>
                </c:pt>
                <c:pt idx="149">
                  <c:v>9.755503386259079E-2</c:v>
                </c:pt>
                <c:pt idx="150">
                  <c:v>3.8051638752222061E-2</c:v>
                </c:pt>
                <c:pt idx="151">
                  <c:v>1.6969829797744751E-2</c:v>
                </c:pt>
                <c:pt idx="152">
                  <c:v>1.6320915892720219E-2</c:v>
                </c:pt>
                <c:pt idx="153">
                  <c:v>1.376417558640242E-2</c:v>
                </c:pt>
                <c:pt idx="154">
                  <c:v>1.0650878772139549E-2</c:v>
                </c:pt>
                <c:pt idx="155">
                  <c:v>3.5854890942573547E-2</c:v>
                </c:pt>
                <c:pt idx="156">
                  <c:v>2.8811704367399219E-2</c:v>
                </c:pt>
                <c:pt idx="157">
                  <c:v>7.8764118254184723E-2</c:v>
                </c:pt>
                <c:pt idx="158">
                  <c:v>7.1196407079696655E-2</c:v>
                </c:pt>
                <c:pt idx="159">
                  <c:v>7.9147703945636749E-2</c:v>
                </c:pt>
                <c:pt idx="160">
                  <c:v>0.10265713185071949</c:v>
                </c:pt>
                <c:pt idx="161">
                  <c:v>0.10276934504508969</c:v>
                </c:pt>
                <c:pt idx="162">
                  <c:v>5.1268108189105988E-2</c:v>
                </c:pt>
                <c:pt idx="163">
                  <c:v>5.9627018868923187E-2</c:v>
                </c:pt>
                <c:pt idx="164">
                  <c:v>6.0642130672931671E-2</c:v>
                </c:pt>
                <c:pt idx="165">
                  <c:v>8.2011021673679352E-2</c:v>
                </c:pt>
                <c:pt idx="166">
                  <c:v>6.96687251329422E-2</c:v>
                </c:pt>
                <c:pt idx="167">
                  <c:v>0.1249260529875755</c:v>
                </c:pt>
                <c:pt idx="168">
                  <c:v>0.1140945702791214</c:v>
                </c:pt>
                <c:pt idx="169">
                  <c:v>0.1142212972044945</c:v>
                </c:pt>
                <c:pt idx="170">
                  <c:v>0.10696540772914891</c:v>
                </c:pt>
                <c:pt idx="171">
                  <c:v>0.12620715796947479</c:v>
                </c:pt>
                <c:pt idx="172">
                  <c:v>0.1135821342468262</c:v>
                </c:pt>
                <c:pt idx="173">
                  <c:v>0.1134429648518562</c:v>
                </c:pt>
                <c:pt idx="174">
                  <c:v>9.7735598683357239E-2</c:v>
                </c:pt>
                <c:pt idx="175">
                  <c:v>5.2518777549266822E-2</c:v>
                </c:pt>
                <c:pt idx="176">
                  <c:v>1.7949469387531281E-2</c:v>
                </c:pt>
                <c:pt idx="177">
                  <c:v>2.5320848450064659E-2</c:v>
                </c:pt>
                <c:pt idx="178">
                  <c:v>2.0931227132678028E-2</c:v>
                </c:pt>
                <c:pt idx="179">
                  <c:v>2.00089942663908E-2</c:v>
                </c:pt>
                <c:pt idx="180">
                  <c:v>3.9320662617683411E-2</c:v>
                </c:pt>
                <c:pt idx="181">
                  <c:v>4.4407140463590622E-2</c:v>
                </c:pt>
                <c:pt idx="182">
                  <c:v>3.7056479603052139E-2</c:v>
                </c:pt>
                <c:pt idx="183">
                  <c:v>3.7839394062757492E-2</c:v>
                </c:pt>
                <c:pt idx="184">
                  <c:v>4.3730143457651138E-2</c:v>
                </c:pt>
                <c:pt idx="185">
                  <c:v>1.8849026411771771E-2</c:v>
                </c:pt>
                <c:pt idx="186">
                  <c:v>2.4838674813508991E-2</c:v>
                </c:pt>
                <c:pt idx="187">
                  <c:v>2.5145836174488071E-2</c:v>
                </c:pt>
                <c:pt idx="188">
                  <c:v>2.570896036922932E-2</c:v>
                </c:pt>
                <c:pt idx="189">
                  <c:v>1.3323654420673851E-2</c:v>
                </c:pt>
                <c:pt idx="190">
                  <c:v>8.2854842767119408E-3</c:v>
                </c:pt>
                <c:pt idx="191">
                  <c:v>5.2663539536297321E-3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D34-400D-9968-9FDDD959275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Stacked-Ann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Sheet1!$A$2:$A$193</c:f>
              <c:numCache>
                <c:formatCode>m/d/yyyy</c:formatCode>
                <c:ptCount val="192"/>
                <c:pt idx="0">
                  <c:v>40240</c:v>
                </c:pt>
                <c:pt idx="1">
                  <c:v>40241</c:v>
                </c:pt>
                <c:pt idx="2">
                  <c:v>40242</c:v>
                </c:pt>
                <c:pt idx="3">
                  <c:v>40245</c:v>
                </c:pt>
                <c:pt idx="4">
                  <c:v>40246</c:v>
                </c:pt>
                <c:pt idx="5">
                  <c:v>40247</c:v>
                </c:pt>
                <c:pt idx="6">
                  <c:v>40248</c:v>
                </c:pt>
                <c:pt idx="7">
                  <c:v>40249</c:v>
                </c:pt>
                <c:pt idx="8">
                  <c:v>40252</c:v>
                </c:pt>
                <c:pt idx="9">
                  <c:v>40253</c:v>
                </c:pt>
                <c:pt idx="10">
                  <c:v>40254</c:v>
                </c:pt>
                <c:pt idx="11">
                  <c:v>40255</c:v>
                </c:pt>
                <c:pt idx="12">
                  <c:v>40256</c:v>
                </c:pt>
                <c:pt idx="13">
                  <c:v>40259</c:v>
                </c:pt>
                <c:pt idx="14">
                  <c:v>40260</c:v>
                </c:pt>
                <c:pt idx="15">
                  <c:v>40261</c:v>
                </c:pt>
                <c:pt idx="16">
                  <c:v>40262</c:v>
                </c:pt>
                <c:pt idx="17">
                  <c:v>40263</c:v>
                </c:pt>
                <c:pt idx="18">
                  <c:v>40266</c:v>
                </c:pt>
                <c:pt idx="19">
                  <c:v>40267</c:v>
                </c:pt>
                <c:pt idx="20">
                  <c:v>40268</c:v>
                </c:pt>
                <c:pt idx="21">
                  <c:v>40269</c:v>
                </c:pt>
                <c:pt idx="22">
                  <c:v>40273</c:v>
                </c:pt>
                <c:pt idx="23">
                  <c:v>40274</c:v>
                </c:pt>
                <c:pt idx="24">
                  <c:v>40275</c:v>
                </c:pt>
                <c:pt idx="25">
                  <c:v>40276</c:v>
                </c:pt>
                <c:pt idx="26">
                  <c:v>40277</c:v>
                </c:pt>
                <c:pt idx="27">
                  <c:v>40280</c:v>
                </c:pt>
                <c:pt idx="28">
                  <c:v>40281</c:v>
                </c:pt>
                <c:pt idx="29">
                  <c:v>40282</c:v>
                </c:pt>
                <c:pt idx="30">
                  <c:v>40283</c:v>
                </c:pt>
                <c:pt idx="31">
                  <c:v>40284</c:v>
                </c:pt>
                <c:pt idx="32">
                  <c:v>40287</c:v>
                </c:pt>
                <c:pt idx="33">
                  <c:v>40288</c:v>
                </c:pt>
                <c:pt idx="34">
                  <c:v>40289</c:v>
                </c:pt>
                <c:pt idx="35">
                  <c:v>40290</c:v>
                </c:pt>
                <c:pt idx="36">
                  <c:v>40291</c:v>
                </c:pt>
                <c:pt idx="37">
                  <c:v>40294</c:v>
                </c:pt>
                <c:pt idx="38">
                  <c:v>40295</c:v>
                </c:pt>
                <c:pt idx="39">
                  <c:v>40296</c:v>
                </c:pt>
                <c:pt idx="40">
                  <c:v>40297</c:v>
                </c:pt>
                <c:pt idx="41">
                  <c:v>40298</c:v>
                </c:pt>
                <c:pt idx="42">
                  <c:v>40301</c:v>
                </c:pt>
                <c:pt idx="43">
                  <c:v>40302</c:v>
                </c:pt>
                <c:pt idx="44">
                  <c:v>40303</c:v>
                </c:pt>
                <c:pt idx="45">
                  <c:v>40304</c:v>
                </c:pt>
                <c:pt idx="46">
                  <c:v>40305</c:v>
                </c:pt>
                <c:pt idx="47">
                  <c:v>40308</c:v>
                </c:pt>
                <c:pt idx="48">
                  <c:v>40309</c:v>
                </c:pt>
                <c:pt idx="49">
                  <c:v>40310</c:v>
                </c:pt>
                <c:pt idx="50">
                  <c:v>40311</c:v>
                </c:pt>
                <c:pt idx="51">
                  <c:v>40312</c:v>
                </c:pt>
                <c:pt idx="52">
                  <c:v>40315</c:v>
                </c:pt>
                <c:pt idx="53">
                  <c:v>40316</c:v>
                </c:pt>
                <c:pt idx="54">
                  <c:v>40317</c:v>
                </c:pt>
                <c:pt idx="55">
                  <c:v>40318</c:v>
                </c:pt>
                <c:pt idx="56">
                  <c:v>40319</c:v>
                </c:pt>
                <c:pt idx="57">
                  <c:v>40322</c:v>
                </c:pt>
                <c:pt idx="58">
                  <c:v>40323</c:v>
                </c:pt>
                <c:pt idx="59">
                  <c:v>40324</c:v>
                </c:pt>
                <c:pt idx="60">
                  <c:v>40325</c:v>
                </c:pt>
                <c:pt idx="61">
                  <c:v>40326</c:v>
                </c:pt>
                <c:pt idx="62">
                  <c:v>40337</c:v>
                </c:pt>
                <c:pt idx="63">
                  <c:v>40338</c:v>
                </c:pt>
                <c:pt idx="64">
                  <c:v>40339</c:v>
                </c:pt>
                <c:pt idx="65">
                  <c:v>40340</c:v>
                </c:pt>
                <c:pt idx="66">
                  <c:v>40343</c:v>
                </c:pt>
                <c:pt idx="67">
                  <c:v>40344</c:v>
                </c:pt>
                <c:pt idx="68">
                  <c:v>40345</c:v>
                </c:pt>
                <c:pt idx="69">
                  <c:v>40346</c:v>
                </c:pt>
                <c:pt idx="70">
                  <c:v>40347</c:v>
                </c:pt>
                <c:pt idx="71">
                  <c:v>40350</c:v>
                </c:pt>
                <c:pt idx="72">
                  <c:v>40351</c:v>
                </c:pt>
                <c:pt idx="73">
                  <c:v>40352</c:v>
                </c:pt>
                <c:pt idx="74">
                  <c:v>40353</c:v>
                </c:pt>
                <c:pt idx="75">
                  <c:v>40354</c:v>
                </c:pt>
                <c:pt idx="76">
                  <c:v>40357</c:v>
                </c:pt>
                <c:pt idx="77">
                  <c:v>40358</c:v>
                </c:pt>
                <c:pt idx="78">
                  <c:v>40359</c:v>
                </c:pt>
                <c:pt idx="79">
                  <c:v>40360</c:v>
                </c:pt>
                <c:pt idx="80">
                  <c:v>40361</c:v>
                </c:pt>
                <c:pt idx="81">
                  <c:v>40372</c:v>
                </c:pt>
                <c:pt idx="82">
                  <c:v>40373</c:v>
                </c:pt>
                <c:pt idx="83">
                  <c:v>40374</c:v>
                </c:pt>
                <c:pt idx="84">
                  <c:v>40375</c:v>
                </c:pt>
                <c:pt idx="85">
                  <c:v>40378</c:v>
                </c:pt>
                <c:pt idx="86">
                  <c:v>40379</c:v>
                </c:pt>
                <c:pt idx="87">
                  <c:v>40380</c:v>
                </c:pt>
                <c:pt idx="88">
                  <c:v>40381</c:v>
                </c:pt>
                <c:pt idx="89">
                  <c:v>40382</c:v>
                </c:pt>
                <c:pt idx="90">
                  <c:v>40385</c:v>
                </c:pt>
                <c:pt idx="91">
                  <c:v>40386</c:v>
                </c:pt>
                <c:pt idx="92">
                  <c:v>40387</c:v>
                </c:pt>
                <c:pt idx="93">
                  <c:v>40388</c:v>
                </c:pt>
                <c:pt idx="94">
                  <c:v>40389</c:v>
                </c:pt>
                <c:pt idx="95">
                  <c:v>40392</c:v>
                </c:pt>
                <c:pt idx="96">
                  <c:v>40393</c:v>
                </c:pt>
                <c:pt idx="97">
                  <c:v>40394</c:v>
                </c:pt>
                <c:pt idx="98">
                  <c:v>40395</c:v>
                </c:pt>
                <c:pt idx="99">
                  <c:v>40396</c:v>
                </c:pt>
                <c:pt idx="100">
                  <c:v>40399</c:v>
                </c:pt>
                <c:pt idx="101">
                  <c:v>40400</c:v>
                </c:pt>
                <c:pt idx="102">
                  <c:v>40401</c:v>
                </c:pt>
                <c:pt idx="103">
                  <c:v>40402</c:v>
                </c:pt>
                <c:pt idx="104">
                  <c:v>40403</c:v>
                </c:pt>
                <c:pt idx="105">
                  <c:v>40406</c:v>
                </c:pt>
                <c:pt idx="106">
                  <c:v>40407</c:v>
                </c:pt>
                <c:pt idx="107">
                  <c:v>40408</c:v>
                </c:pt>
                <c:pt idx="108">
                  <c:v>40409</c:v>
                </c:pt>
                <c:pt idx="109">
                  <c:v>40410</c:v>
                </c:pt>
                <c:pt idx="110">
                  <c:v>40413</c:v>
                </c:pt>
                <c:pt idx="111">
                  <c:v>40414</c:v>
                </c:pt>
                <c:pt idx="112">
                  <c:v>40415</c:v>
                </c:pt>
                <c:pt idx="113">
                  <c:v>40416</c:v>
                </c:pt>
                <c:pt idx="114">
                  <c:v>40417</c:v>
                </c:pt>
                <c:pt idx="115">
                  <c:v>40420</c:v>
                </c:pt>
                <c:pt idx="116">
                  <c:v>40421</c:v>
                </c:pt>
                <c:pt idx="117">
                  <c:v>40422</c:v>
                </c:pt>
                <c:pt idx="118">
                  <c:v>40423</c:v>
                </c:pt>
                <c:pt idx="119">
                  <c:v>40424</c:v>
                </c:pt>
                <c:pt idx="120">
                  <c:v>40435</c:v>
                </c:pt>
                <c:pt idx="121">
                  <c:v>40436</c:v>
                </c:pt>
                <c:pt idx="122">
                  <c:v>40437</c:v>
                </c:pt>
                <c:pt idx="123">
                  <c:v>40438</c:v>
                </c:pt>
                <c:pt idx="124">
                  <c:v>40441</c:v>
                </c:pt>
                <c:pt idx="125">
                  <c:v>40442</c:v>
                </c:pt>
                <c:pt idx="126">
                  <c:v>40443</c:v>
                </c:pt>
                <c:pt idx="127">
                  <c:v>40444</c:v>
                </c:pt>
                <c:pt idx="128">
                  <c:v>40445</c:v>
                </c:pt>
                <c:pt idx="129">
                  <c:v>40448</c:v>
                </c:pt>
                <c:pt idx="130">
                  <c:v>40449</c:v>
                </c:pt>
                <c:pt idx="131">
                  <c:v>40450</c:v>
                </c:pt>
                <c:pt idx="132">
                  <c:v>40451</c:v>
                </c:pt>
                <c:pt idx="133">
                  <c:v>40452</c:v>
                </c:pt>
                <c:pt idx="134">
                  <c:v>40455</c:v>
                </c:pt>
                <c:pt idx="135">
                  <c:v>40456</c:v>
                </c:pt>
                <c:pt idx="136">
                  <c:v>40457</c:v>
                </c:pt>
                <c:pt idx="137">
                  <c:v>40458</c:v>
                </c:pt>
                <c:pt idx="138">
                  <c:v>40459</c:v>
                </c:pt>
                <c:pt idx="139">
                  <c:v>40462</c:v>
                </c:pt>
                <c:pt idx="140">
                  <c:v>40463</c:v>
                </c:pt>
                <c:pt idx="141">
                  <c:v>40464</c:v>
                </c:pt>
                <c:pt idx="142">
                  <c:v>40465</c:v>
                </c:pt>
                <c:pt idx="143">
                  <c:v>40466</c:v>
                </c:pt>
                <c:pt idx="144">
                  <c:v>40469</c:v>
                </c:pt>
                <c:pt idx="145">
                  <c:v>40470</c:v>
                </c:pt>
                <c:pt idx="146">
                  <c:v>40471</c:v>
                </c:pt>
                <c:pt idx="147">
                  <c:v>40472</c:v>
                </c:pt>
                <c:pt idx="148">
                  <c:v>40473</c:v>
                </c:pt>
                <c:pt idx="149">
                  <c:v>40476</c:v>
                </c:pt>
                <c:pt idx="150">
                  <c:v>40477</c:v>
                </c:pt>
                <c:pt idx="151">
                  <c:v>40478</c:v>
                </c:pt>
                <c:pt idx="152">
                  <c:v>40479</c:v>
                </c:pt>
                <c:pt idx="153">
                  <c:v>40480</c:v>
                </c:pt>
                <c:pt idx="154">
                  <c:v>40483</c:v>
                </c:pt>
                <c:pt idx="155">
                  <c:v>40484</c:v>
                </c:pt>
                <c:pt idx="156">
                  <c:v>40485</c:v>
                </c:pt>
                <c:pt idx="157">
                  <c:v>40486</c:v>
                </c:pt>
                <c:pt idx="158">
                  <c:v>40487</c:v>
                </c:pt>
                <c:pt idx="159">
                  <c:v>40490</c:v>
                </c:pt>
                <c:pt idx="160">
                  <c:v>40491</c:v>
                </c:pt>
                <c:pt idx="161">
                  <c:v>40492</c:v>
                </c:pt>
                <c:pt idx="162">
                  <c:v>40493</c:v>
                </c:pt>
                <c:pt idx="163">
                  <c:v>40494</c:v>
                </c:pt>
                <c:pt idx="164">
                  <c:v>40497</c:v>
                </c:pt>
                <c:pt idx="165">
                  <c:v>40498</c:v>
                </c:pt>
                <c:pt idx="166">
                  <c:v>40499</c:v>
                </c:pt>
                <c:pt idx="167">
                  <c:v>40500</c:v>
                </c:pt>
                <c:pt idx="168">
                  <c:v>40501</c:v>
                </c:pt>
                <c:pt idx="169">
                  <c:v>40504</c:v>
                </c:pt>
                <c:pt idx="170">
                  <c:v>40505</c:v>
                </c:pt>
                <c:pt idx="171">
                  <c:v>40506</c:v>
                </c:pt>
                <c:pt idx="172">
                  <c:v>40515</c:v>
                </c:pt>
                <c:pt idx="173">
                  <c:v>40518</c:v>
                </c:pt>
                <c:pt idx="174">
                  <c:v>40519</c:v>
                </c:pt>
                <c:pt idx="175">
                  <c:v>40520</c:v>
                </c:pt>
                <c:pt idx="176">
                  <c:v>40521</c:v>
                </c:pt>
                <c:pt idx="177">
                  <c:v>40522</c:v>
                </c:pt>
                <c:pt idx="178">
                  <c:v>40525</c:v>
                </c:pt>
                <c:pt idx="179">
                  <c:v>40526</c:v>
                </c:pt>
                <c:pt idx="180">
                  <c:v>40527</c:v>
                </c:pt>
                <c:pt idx="181">
                  <c:v>40528</c:v>
                </c:pt>
                <c:pt idx="182">
                  <c:v>40529</c:v>
                </c:pt>
                <c:pt idx="183">
                  <c:v>40532</c:v>
                </c:pt>
                <c:pt idx="184">
                  <c:v>40533</c:v>
                </c:pt>
                <c:pt idx="185">
                  <c:v>40534</c:v>
                </c:pt>
                <c:pt idx="186">
                  <c:v>40535</c:v>
                </c:pt>
                <c:pt idx="187">
                  <c:v>40539</c:v>
                </c:pt>
                <c:pt idx="188">
                  <c:v>40540</c:v>
                </c:pt>
                <c:pt idx="189">
                  <c:v>40541</c:v>
                </c:pt>
                <c:pt idx="190">
                  <c:v>40542</c:v>
                </c:pt>
                <c:pt idx="191">
                  <c:v>40543</c:v>
                </c:pt>
              </c:numCache>
            </c:numRef>
          </c:cat>
          <c:val>
            <c:numRef>
              <c:f>Sheet1!$C$2:$C$193</c:f>
              <c:numCache>
                <c:formatCode>General</c:formatCode>
                <c:ptCount val="192"/>
                <c:pt idx="0">
                  <c:v>4.9884982407093048E-2</c:v>
                </c:pt>
                <c:pt idx="1">
                  <c:v>6.7171283066272736E-2</c:v>
                </c:pt>
                <c:pt idx="2">
                  <c:v>7.2591044008731842E-2</c:v>
                </c:pt>
                <c:pt idx="3">
                  <c:v>7.4241138994693756E-2</c:v>
                </c:pt>
                <c:pt idx="4">
                  <c:v>7.2875075042247772E-2</c:v>
                </c:pt>
                <c:pt idx="5">
                  <c:v>6.147414818406105E-2</c:v>
                </c:pt>
                <c:pt idx="6">
                  <c:v>7.603166252374649E-2</c:v>
                </c:pt>
                <c:pt idx="7">
                  <c:v>4.4557530432939529E-2</c:v>
                </c:pt>
                <c:pt idx="8">
                  <c:v>3.172634169459343E-2</c:v>
                </c:pt>
                <c:pt idx="9">
                  <c:v>3.8857940584421158E-2</c:v>
                </c:pt>
                <c:pt idx="10">
                  <c:v>5.3967688232660287E-2</c:v>
                </c:pt>
                <c:pt idx="11">
                  <c:v>4.7094184905290597E-2</c:v>
                </c:pt>
                <c:pt idx="12">
                  <c:v>5.5183678865432739E-2</c:v>
                </c:pt>
                <c:pt idx="13">
                  <c:v>4.8063021153211587E-2</c:v>
                </c:pt>
                <c:pt idx="14">
                  <c:v>5.8048907667398453E-2</c:v>
                </c:pt>
                <c:pt idx="15">
                  <c:v>3.2790828496217728E-2</c:v>
                </c:pt>
                <c:pt idx="16">
                  <c:v>4.9683291465044022E-2</c:v>
                </c:pt>
                <c:pt idx="17">
                  <c:v>5.8826420456171043E-2</c:v>
                </c:pt>
                <c:pt idx="18">
                  <c:v>4.3004777282476432E-2</c:v>
                </c:pt>
                <c:pt idx="19">
                  <c:v>5.9570509940385818E-2</c:v>
                </c:pt>
                <c:pt idx="20">
                  <c:v>4.4565457850694663E-2</c:v>
                </c:pt>
                <c:pt idx="21">
                  <c:v>4.1528422385454178E-2</c:v>
                </c:pt>
                <c:pt idx="22">
                  <c:v>5.238771066069603E-2</c:v>
                </c:pt>
                <c:pt idx="23">
                  <c:v>5.4060269147157669E-2</c:v>
                </c:pt>
                <c:pt idx="24">
                  <c:v>5.8366362005472183E-2</c:v>
                </c:pt>
                <c:pt idx="25">
                  <c:v>6.2729805707931519E-2</c:v>
                </c:pt>
                <c:pt idx="26">
                  <c:v>5.7026315480470657E-2</c:v>
                </c:pt>
                <c:pt idx="27">
                  <c:v>5.8009084314107888E-2</c:v>
                </c:pt>
                <c:pt idx="28">
                  <c:v>4.6747837215662003E-2</c:v>
                </c:pt>
                <c:pt idx="29">
                  <c:v>5.2065137773752213E-2</c:v>
                </c:pt>
                <c:pt idx="30">
                  <c:v>5.1097135990858078E-2</c:v>
                </c:pt>
                <c:pt idx="31">
                  <c:v>5.3960163146257401E-2</c:v>
                </c:pt>
                <c:pt idx="32">
                  <c:v>9.8142154514789581E-2</c:v>
                </c:pt>
                <c:pt idx="33">
                  <c:v>9.333290159702301E-2</c:v>
                </c:pt>
                <c:pt idx="34">
                  <c:v>0.1043222919106483</c:v>
                </c:pt>
                <c:pt idx="35">
                  <c:v>9.4638429582118988E-2</c:v>
                </c:pt>
                <c:pt idx="36">
                  <c:v>7.1735367178916931E-2</c:v>
                </c:pt>
                <c:pt idx="37">
                  <c:v>5.2252393215894699E-2</c:v>
                </c:pt>
                <c:pt idx="38">
                  <c:v>5.7272490113973618E-2</c:v>
                </c:pt>
                <c:pt idx="39">
                  <c:v>0.1174702569842339</c:v>
                </c:pt>
                <c:pt idx="40">
                  <c:v>0.1257548779249191</c:v>
                </c:pt>
                <c:pt idx="41">
                  <c:v>0.17700234055519101</c:v>
                </c:pt>
                <c:pt idx="42">
                  <c:v>0.1534469276666641</c:v>
                </c:pt>
                <c:pt idx="43">
                  <c:v>0.1634015887975693</c:v>
                </c:pt>
                <c:pt idx="44">
                  <c:v>0.17975786328315729</c:v>
                </c:pt>
                <c:pt idx="45">
                  <c:v>0.18088409304618841</c:v>
                </c:pt>
                <c:pt idx="46">
                  <c:v>0.1960200369358063</c:v>
                </c:pt>
                <c:pt idx="47">
                  <c:v>0.19323119521141049</c:v>
                </c:pt>
                <c:pt idx="48">
                  <c:v>0.35327950119972229</c:v>
                </c:pt>
                <c:pt idx="49">
                  <c:v>0.33609187602996832</c:v>
                </c:pt>
                <c:pt idx="50">
                  <c:v>0.31769627332687378</c:v>
                </c:pt>
                <c:pt idx="51">
                  <c:v>0.28248932957649231</c:v>
                </c:pt>
                <c:pt idx="52">
                  <c:v>0.16451869904994959</c:v>
                </c:pt>
                <c:pt idx="53">
                  <c:v>0.1498298645019531</c:v>
                </c:pt>
                <c:pt idx="54">
                  <c:v>0.24004362523555761</c:v>
                </c:pt>
                <c:pt idx="55">
                  <c:v>0.18413746356964111</c:v>
                </c:pt>
                <c:pt idx="56">
                  <c:v>0.1504035294055939</c:v>
                </c:pt>
                <c:pt idx="57">
                  <c:v>0.1288546621799469</c:v>
                </c:pt>
                <c:pt idx="58">
                  <c:v>0.10610780864953991</c:v>
                </c:pt>
                <c:pt idx="59">
                  <c:v>0.15183402597904211</c:v>
                </c:pt>
                <c:pt idx="60">
                  <c:v>0.13672846555709839</c:v>
                </c:pt>
                <c:pt idx="61">
                  <c:v>8.8477641344070435E-2</c:v>
                </c:pt>
                <c:pt idx="62">
                  <c:v>0.23712638020515439</c:v>
                </c:pt>
                <c:pt idx="63">
                  <c:v>0.3626384437084198</c:v>
                </c:pt>
                <c:pt idx="64">
                  <c:v>0.26581582427024841</c:v>
                </c:pt>
                <c:pt idx="65">
                  <c:v>0.18490420281887049</c:v>
                </c:pt>
                <c:pt idx="66">
                  <c:v>0.1079427003860474</c:v>
                </c:pt>
                <c:pt idx="67">
                  <c:v>0.1151660308241844</c:v>
                </c:pt>
                <c:pt idx="68">
                  <c:v>0.13776431977748871</c:v>
                </c:pt>
                <c:pt idx="69">
                  <c:v>0.19875507056713099</c:v>
                </c:pt>
                <c:pt idx="70">
                  <c:v>0.15301340818405151</c:v>
                </c:pt>
                <c:pt idx="71">
                  <c:v>0.22235965728759771</c:v>
                </c:pt>
                <c:pt idx="72">
                  <c:v>0.18423920869827271</c:v>
                </c:pt>
                <c:pt idx="73">
                  <c:v>8.8723868131637573E-2</c:v>
                </c:pt>
                <c:pt idx="74">
                  <c:v>6.674831360578537E-2</c:v>
                </c:pt>
                <c:pt idx="75">
                  <c:v>4.8902545124292367E-2</c:v>
                </c:pt>
                <c:pt idx="76">
                  <c:v>4.9673117697238922E-2</c:v>
                </c:pt>
                <c:pt idx="77">
                  <c:v>0.1009189710021019</c:v>
                </c:pt>
                <c:pt idx="78">
                  <c:v>0.16405583918094641</c:v>
                </c:pt>
                <c:pt idx="79">
                  <c:v>0.17361381649971011</c:v>
                </c:pt>
                <c:pt idx="80">
                  <c:v>0.19225713610649109</c:v>
                </c:pt>
                <c:pt idx="81">
                  <c:v>0.16278612613677981</c:v>
                </c:pt>
                <c:pt idx="82">
                  <c:v>9.87558513879776E-2</c:v>
                </c:pt>
                <c:pt idx="83">
                  <c:v>8.3477288484573364E-2</c:v>
                </c:pt>
                <c:pt idx="84">
                  <c:v>4.4951844960451133E-2</c:v>
                </c:pt>
                <c:pt idx="85">
                  <c:v>0.1805044412612915</c:v>
                </c:pt>
                <c:pt idx="86">
                  <c:v>0.17949473857879639</c:v>
                </c:pt>
                <c:pt idx="87">
                  <c:v>0.19290013611316681</c:v>
                </c:pt>
                <c:pt idx="88">
                  <c:v>0.17129197716712949</c:v>
                </c:pt>
                <c:pt idx="89">
                  <c:v>0.19261643290519709</c:v>
                </c:pt>
                <c:pt idx="90">
                  <c:v>0.1165211647748947</c:v>
                </c:pt>
                <c:pt idx="91">
                  <c:v>0.1148618757724762</c:v>
                </c:pt>
                <c:pt idx="92">
                  <c:v>0.1496625542640686</c:v>
                </c:pt>
                <c:pt idx="93">
                  <c:v>0.15397268533706671</c:v>
                </c:pt>
                <c:pt idx="94">
                  <c:v>0.14161419868469241</c:v>
                </c:pt>
                <c:pt idx="95">
                  <c:v>0.10148432105779651</c:v>
                </c:pt>
                <c:pt idx="96">
                  <c:v>0.13323204219341281</c:v>
                </c:pt>
                <c:pt idx="97">
                  <c:v>0.11611162126064301</c:v>
                </c:pt>
                <c:pt idx="98">
                  <c:v>0.11556244641542431</c:v>
                </c:pt>
                <c:pt idx="99">
                  <c:v>0.14119713008403781</c:v>
                </c:pt>
                <c:pt idx="100">
                  <c:v>0.11769831925630569</c:v>
                </c:pt>
                <c:pt idx="101">
                  <c:v>6.9855719804763794E-2</c:v>
                </c:pt>
                <c:pt idx="102">
                  <c:v>8.7171390652656555E-2</c:v>
                </c:pt>
                <c:pt idx="103">
                  <c:v>0.1438782662153244</c:v>
                </c:pt>
                <c:pt idx="104">
                  <c:v>0.12520937621593481</c:v>
                </c:pt>
                <c:pt idx="105">
                  <c:v>0.1514955461025238</c:v>
                </c:pt>
                <c:pt idx="106">
                  <c:v>0.14192697405815119</c:v>
                </c:pt>
                <c:pt idx="107">
                  <c:v>0.12843175232410431</c:v>
                </c:pt>
                <c:pt idx="108">
                  <c:v>6.740095466375351E-2</c:v>
                </c:pt>
                <c:pt idx="109">
                  <c:v>0.14068141579627991</c:v>
                </c:pt>
                <c:pt idx="110">
                  <c:v>0.1413000822067261</c:v>
                </c:pt>
                <c:pt idx="111">
                  <c:v>9.5261693000793457E-2</c:v>
                </c:pt>
                <c:pt idx="112">
                  <c:v>7.5484462082386017E-2</c:v>
                </c:pt>
                <c:pt idx="113">
                  <c:v>6.3639126718044281E-2</c:v>
                </c:pt>
                <c:pt idx="114">
                  <c:v>8.6638845503330231E-2</c:v>
                </c:pt>
                <c:pt idx="115">
                  <c:v>0.10263976454734799</c:v>
                </c:pt>
                <c:pt idx="116">
                  <c:v>0.15777489542961121</c:v>
                </c:pt>
                <c:pt idx="117">
                  <c:v>0.13661368191242221</c:v>
                </c:pt>
                <c:pt idx="118">
                  <c:v>0.2212084233760834</c:v>
                </c:pt>
                <c:pt idx="119">
                  <c:v>0.173755943775177</c:v>
                </c:pt>
                <c:pt idx="120">
                  <c:v>0.17662480473518369</c:v>
                </c:pt>
                <c:pt idx="121">
                  <c:v>9.7793802618980408E-2</c:v>
                </c:pt>
                <c:pt idx="122">
                  <c:v>5.3698766976594918E-2</c:v>
                </c:pt>
                <c:pt idx="123">
                  <c:v>7.2897210717201233E-2</c:v>
                </c:pt>
                <c:pt idx="124">
                  <c:v>8.8897697627544403E-2</c:v>
                </c:pt>
                <c:pt idx="125">
                  <c:v>0.1233912855386734</c:v>
                </c:pt>
                <c:pt idx="126">
                  <c:v>9.4446107745170593E-2</c:v>
                </c:pt>
                <c:pt idx="127">
                  <c:v>0.11525394767522811</c:v>
                </c:pt>
                <c:pt idx="128">
                  <c:v>9.6636831760406494E-2</c:v>
                </c:pt>
                <c:pt idx="129">
                  <c:v>0.16469709575176239</c:v>
                </c:pt>
                <c:pt idx="130">
                  <c:v>0.15325625240802759</c:v>
                </c:pt>
                <c:pt idx="131">
                  <c:v>0.16378094255924219</c:v>
                </c:pt>
                <c:pt idx="132">
                  <c:v>0.1359756737947464</c:v>
                </c:pt>
                <c:pt idx="133">
                  <c:v>0.1022001951932907</c:v>
                </c:pt>
                <c:pt idx="134">
                  <c:v>9.4078868627548218E-2</c:v>
                </c:pt>
                <c:pt idx="135">
                  <c:v>8.81928950548172E-2</c:v>
                </c:pt>
                <c:pt idx="136">
                  <c:v>0.1277024298906326</c:v>
                </c:pt>
                <c:pt idx="137">
                  <c:v>0.1049438342452049</c:v>
                </c:pt>
                <c:pt idx="138">
                  <c:v>0.14476501941680911</c:v>
                </c:pt>
                <c:pt idx="139">
                  <c:v>0.1601620614528656</c:v>
                </c:pt>
                <c:pt idx="140">
                  <c:v>0.11767327785491941</c:v>
                </c:pt>
                <c:pt idx="141">
                  <c:v>3.6274977028369897E-2</c:v>
                </c:pt>
                <c:pt idx="142">
                  <c:v>2.1054979413747791E-2</c:v>
                </c:pt>
                <c:pt idx="143">
                  <c:v>2.5722641497850422E-2</c:v>
                </c:pt>
                <c:pt idx="144">
                  <c:v>4.7296877950429923E-2</c:v>
                </c:pt>
                <c:pt idx="145">
                  <c:v>7.6566815376281738E-2</c:v>
                </c:pt>
                <c:pt idx="146">
                  <c:v>9.9251404404640198E-2</c:v>
                </c:pt>
                <c:pt idx="147">
                  <c:v>0.1201617419719696</c:v>
                </c:pt>
                <c:pt idx="148">
                  <c:v>0.1133499294519424</c:v>
                </c:pt>
                <c:pt idx="149">
                  <c:v>0.1100454777479172</c:v>
                </c:pt>
                <c:pt idx="150">
                  <c:v>8.1608250737190247E-2</c:v>
                </c:pt>
                <c:pt idx="151">
                  <c:v>5.6758362799882889E-2</c:v>
                </c:pt>
                <c:pt idx="152">
                  <c:v>3.8226421922445297E-2</c:v>
                </c:pt>
                <c:pt idx="153">
                  <c:v>4.3477151542901993E-2</c:v>
                </c:pt>
                <c:pt idx="154">
                  <c:v>5.4165612906217582E-2</c:v>
                </c:pt>
                <c:pt idx="155">
                  <c:v>5.373397096991539E-2</c:v>
                </c:pt>
                <c:pt idx="156">
                  <c:v>5.2399892359972E-2</c:v>
                </c:pt>
                <c:pt idx="157">
                  <c:v>5.3584251552820213E-2</c:v>
                </c:pt>
                <c:pt idx="158">
                  <c:v>9.3107789754867554E-2</c:v>
                </c:pt>
                <c:pt idx="159">
                  <c:v>8.2304172217845917E-2</c:v>
                </c:pt>
                <c:pt idx="160">
                  <c:v>7.7037304639816284E-2</c:v>
                </c:pt>
                <c:pt idx="161">
                  <c:v>0.114874079823494</c:v>
                </c:pt>
                <c:pt idx="162">
                  <c:v>0.10264706611633299</c:v>
                </c:pt>
                <c:pt idx="163">
                  <c:v>6.3938088715076447E-2</c:v>
                </c:pt>
                <c:pt idx="164">
                  <c:v>7.5804091989994049E-2</c:v>
                </c:pt>
                <c:pt idx="165">
                  <c:v>7.4538730084896088E-2</c:v>
                </c:pt>
                <c:pt idx="166">
                  <c:v>9.386751800775528E-2</c:v>
                </c:pt>
                <c:pt idx="167">
                  <c:v>9.6434026956558228E-2</c:v>
                </c:pt>
                <c:pt idx="168">
                  <c:v>0.1163530796766281</c:v>
                </c:pt>
                <c:pt idx="169">
                  <c:v>0.1174887046217918</c:v>
                </c:pt>
                <c:pt idx="170">
                  <c:v>0.1190150305628777</c:v>
                </c:pt>
                <c:pt idx="171">
                  <c:v>0.1235315799713135</c:v>
                </c:pt>
                <c:pt idx="172">
                  <c:v>0.10898348689079281</c:v>
                </c:pt>
                <c:pt idx="173">
                  <c:v>0.10592040419578549</c:v>
                </c:pt>
                <c:pt idx="174">
                  <c:v>0.134272500872612</c:v>
                </c:pt>
                <c:pt idx="175">
                  <c:v>0.1187726557254791</c:v>
                </c:pt>
                <c:pt idx="176">
                  <c:v>8.3868421614170074E-2</c:v>
                </c:pt>
                <c:pt idx="177">
                  <c:v>6.5219908952713013E-2</c:v>
                </c:pt>
                <c:pt idx="178">
                  <c:v>4.7521118074655533E-2</c:v>
                </c:pt>
                <c:pt idx="179">
                  <c:v>3.2449964433908463E-2</c:v>
                </c:pt>
                <c:pt idx="180">
                  <c:v>4.3591104447841637E-2</c:v>
                </c:pt>
                <c:pt idx="181">
                  <c:v>5.3478185087442398E-2</c:v>
                </c:pt>
                <c:pt idx="182">
                  <c:v>6.1976999044418328E-2</c:v>
                </c:pt>
                <c:pt idx="183">
                  <c:v>5.8042753487825387E-2</c:v>
                </c:pt>
                <c:pt idx="184">
                  <c:v>6.9205507636070251E-2</c:v>
                </c:pt>
                <c:pt idx="185">
                  <c:v>4.9606479704380042E-2</c:v>
                </c:pt>
                <c:pt idx="186">
                  <c:v>5.4781798273324973E-2</c:v>
                </c:pt>
                <c:pt idx="187">
                  <c:v>4.5798990875482559E-2</c:v>
                </c:pt>
                <c:pt idx="188">
                  <c:v>4.8824507743120187E-2</c:v>
                </c:pt>
                <c:pt idx="189">
                  <c:v>4.8479471355676651E-2</c:v>
                </c:pt>
                <c:pt idx="190">
                  <c:v>5.3417127579450607E-2</c:v>
                </c:pt>
                <c:pt idx="191">
                  <c:v>4.0598724037408829E-2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D34-400D-9968-9FDDD959275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ANN-EGARCH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Sheet1!$A$2:$A$193</c:f>
              <c:numCache>
                <c:formatCode>m/d/yyyy</c:formatCode>
                <c:ptCount val="192"/>
                <c:pt idx="0">
                  <c:v>40240</c:v>
                </c:pt>
                <c:pt idx="1">
                  <c:v>40241</c:v>
                </c:pt>
                <c:pt idx="2">
                  <c:v>40242</c:v>
                </c:pt>
                <c:pt idx="3">
                  <c:v>40245</c:v>
                </c:pt>
                <c:pt idx="4">
                  <c:v>40246</c:v>
                </c:pt>
                <c:pt idx="5">
                  <c:v>40247</c:v>
                </c:pt>
                <c:pt idx="6">
                  <c:v>40248</c:v>
                </c:pt>
                <c:pt idx="7">
                  <c:v>40249</c:v>
                </c:pt>
                <c:pt idx="8">
                  <c:v>40252</c:v>
                </c:pt>
                <c:pt idx="9">
                  <c:v>40253</c:v>
                </c:pt>
                <c:pt idx="10">
                  <c:v>40254</c:v>
                </c:pt>
                <c:pt idx="11">
                  <c:v>40255</c:v>
                </c:pt>
                <c:pt idx="12">
                  <c:v>40256</c:v>
                </c:pt>
                <c:pt idx="13">
                  <c:v>40259</c:v>
                </c:pt>
                <c:pt idx="14">
                  <c:v>40260</c:v>
                </c:pt>
                <c:pt idx="15">
                  <c:v>40261</c:v>
                </c:pt>
                <c:pt idx="16">
                  <c:v>40262</c:v>
                </c:pt>
                <c:pt idx="17">
                  <c:v>40263</c:v>
                </c:pt>
                <c:pt idx="18">
                  <c:v>40266</c:v>
                </c:pt>
                <c:pt idx="19">
                  <c:v>40267</c:v>
                </c:pt>
                <c:pt idx="20">
                  <c:v>40268</c:v>
                </c:pt>
                <c:pt idx="21">
                  <c:v>40269</c:v>
                </c:pt>
                <c:pt idx="22">
                  <c:v>40273</c:v>
                </c:pt>
                <c:pt idx="23">
                  <c:v>40274</c:v>
                </c:pt>
                <c:pt idx="24">
                  <c:v>40275</c:v>
                </c:pt>
                <c:pt idx="25">
                  <c:v>40276</c:v>
                </c:pt>
                <c:pt idx="26">
                  <c:v>40277</c:v>
                </c:pt>
                <c:pt idx="27">
                  <c:v>40280</c:v>
                </c:pt>
                <c:pt idx="28">
                  <c:v>40281</c:v>
                </c:pt>
                <c:pt idx="29">
                  <c:v>40282</c:v>
                </c:pt>
                <c:pt idx="30">
                  <c:v>40283</c:v>
                </c:pt>
                <c:pt idx="31">
                  <c:v>40284</c:v>
                </c:pt>
                <c:pt idx="32">
                  <c:v>40287</c:v>
                </c:pt>
                <c:pt idx="33">
                  <c:v>40288</c:v>
                </c:pt>
                <c:pt idx="34">
                  <c:v>40289</c:v>
                </c:pt>
                <c:pt idx="35">
                  <c:v>40290</c:v>
                </c:pt>
                <c:pt idx="36">
                  <c:v>40291</c:v>
                </c:pt>
                <c:pt idx="37">
                  <c:v>40294</c:v>
                </c:pt>
                <c:pt idx="38">
                  <c:v>40295</c:v>
                </c:pt>
                <c:pt idx="39">
                  <c:v>40296</c:v>
                </c:pt>
                <c:pt idx="40">
                  <c:v>40297</c:v>
                </c:pt>
                <c:pt idx="41">
                  <c:v>40298</c:v>
                </c:pt>
                <c:pt idx="42">
                  <c:v>40301</c:v>
                </c:pt>
                <c:pt idx="43">
                  <c:v>40302</c:v>
                </c:pt>
                <c:pt idx="44">
                  <c:v>40303</c:v>
                </c:pt>
                <c:pt idx="45">
                  <c:v>40304</c:v>
                </c:pt>
                <c:pt idx="46">
                  <c:v>40305</c:v>
                </c:pt>
                <c:pt idx="47">
                  <c:v>40308</c:v>
                </c:pt>
                <c:pt idx="48">
                  <c:v>40309</c:v>
                </c:pt>
                <c:pt idx="49">
                  <c:v>40310</c:v>
                </c:pt>
                <c:pt idx="50">
                  <c:v>40311</c:v>
                </c:pt>
                <c:pt idx="51">
                  <c:v>40312</c:v>
                </c:pt>
                <c:pt idx="52">
                  <c:v>40315</c:v>
                </c:pt>
                <c:pt idx="53">
                  <c:v>40316</c:v>
                </c:pt>
                <c:pt idx="54">
                  <c:v>40317</c:v>
                </c:pt>
                <c:pt idx="55">
                  <c:v>40318</c:v>
                </c:pt>
                <c:pt idx="56">
                  <c:v>40319</c:v>
                </c:pt>
                <c:pt idx="57">
                  <c:v>40322</c:v>
                </c:pt>
                <c:pt idx="58">
                  <c:v>40323</c:v>
                </c:pt>
                <c:pt idx="59">
                  <c:v>40324</c:v>
                </c:pt>
                <c:pt idx="60">
                  <c:v>40325</c:v>
                </c:pt>
                <c:pt idx="61">
                  <c:v>40326</c:v>
                </c:pt>
                <c:pt idx="62">
                  <c:v>40337</c:v>
                </c:pt>
                <c:pt idx="63">
                  <c:v>40338</c:v>
                </c:pt>
                <c:pt idx="64">
                  <c:v>40339</c:v>
                </c:pt>
                <c:pt idx="65">
                  <c:v>40340</c:v>
                </c:pt>
                <c:pt idx="66">
                  <c:v>40343</c:v>
                </c:pt>
                <c:pt idx="67">
                  <c:v>40344</c:v>
                </c:pt>
                <c:pt idx="68">
                  <c:v>40345</c:v>
                </c:pt>
                <c:pt idx="69">
                  <c:v>40346</c:v>
                </c:pt>
                <c:pt idx="70">
                  <c:v>40347</c:v>
                </c:pt>
                <c:pt idx="71">
                  <c:v>40350</c:v>
                </c:pt>
                <c:pt idx="72">
                  <c:v>40351</c:v>
                </c:pt>
                <c:pt idx="73">
                  <c:v>40352</c:v>
                </c:pt>
                <c:pt idx="74">
                  <c:v>40353</c:v>
                </c:pt>
                <c:pt idx="75">
                  <c:v>40354</c:v>
                </c:pt>
                <c:pt idx="76">
                  <c:v>40357</c:v>
                </c:pt>
                <c:pt idx="77">
                  <c:v>40358</c:v>
                </c:pt>
                <c:pt idx="78">
                  <c:v>40359</c:v>
                </c:pt>
                <c:pt idx="79">
                  <c:v>40360</c:v>
                </c:pt>
                <c:pt idx="80">
                  <c:v>40361</c:v>
                </c:pt>
                <c:pt idx="81">
                  <c:v>40372</c:v>
                </c:pt>
                <c:pt idx="82">
                  <c:v>40373</c:v>
                </c:pt>
                <c:pt idx="83">
                  <c:v>40374</c:v>
                </c:pt>
                <c:pt idx="84">
                  <c:v>40375</c:v>
                </c:pt>
                <c:pt idx="85">
                  <c:v>40378</c:v>
                </c:pt>
                <c:pt idx="86">
                  <c:v>40379</c:v>
                </c:pt>
                <c:pt idx="87">
                  <c:v>40380</c:v>
                </c:pt>
                <c:pt idx="88">
                  <c:v>40381</c:v>
                </c:pt>
                <c:pt idx="89">
                  <c:v>40382</c:v>
                </c:pt>
                <c:pt idx="90">
                  <c:v>40385</c:v>
                </c:pt>
                <c:pt idx="91">
                  <c:v>40386</c:v>
                </c:pt>
                <c:pt idx="92">
                  <c:v>40387</c:v>
                </c:pt>
                <c:pt idx="93">
                  <c:v>40388</c:v>
                </c:pt>
                <c:pt idx="94">
                  <c:v>40389</c:v>
                </c:pt>
                <c:pt idx="95">
                  <c:v>40392</c:v>
                </c:pt>
                <c:pt idx="96">
                  <c:v>40393</c:v>
                </c:pt>
                <c:pt idx="97">
                  <c:v>40394</c:v>
                </c:pt>
                <c:pt idx="98">
                  <c:v>40395</c:v>
                </c:pt>
                <c:pt idx="99">
                  <c:v>40396</c:v>
                </c:pt>
                <c:pt idx="100">
                  <c:v>40399</c:v>
                </c:pt>
                <c:pt idx="101">
                  <c:v>40400</c:v>
                </c:pt>
                <c:pt idx="102">
                  <c:v>40401</c:v>
                </c:pt>
                <c:pt idx="103">
                  <c:v>40402</c:v>
                </c:pt>
                <c:pt idx="104">
                  <c:v>40403</c:v>
                </c:pt>
                <c:pt idx="105">
                  <c:v>40406</c:v>
                </c:pt>
                <c:pt idx="106">
                  <c:v>40407</c:v>
                </c:pt>
                <c:pt idx="107">
                  <c:v>40408</c:v>
                </c:pt>
                <c:pt idx="108">
                  <c:v>40409</c:v>
                </c:pt>
                <c:pt idx="109">
                  <c:v>40410</c:v>
                </c:pt>
                <c:pt idx="110">
                  <c:v>40413</c:v>
                </c:pt>
                <c:pt idx="111">
                  <c:v>40414</c:v>
                </c:pt>
                <c:pt idx="112">
                  <c:v>40415</c:v>
                </c:pt>
                <c:pt idx="113">
                  <c:v>40416</c:v>
                </c:pt>
                <c:pt idx="114">
                  <c:v>40417</c:v>
                </c:pt>
                <c:pt idx="115">
                  <c:v>40420</c:v>
                </c:pt>
                <c:pt idx="116">
                  <c:v>40421</c:v>
                </c:pt>
                <c:pt idx="117">
                  <c:v>40422</c:v>
                </c:pt>
                <c:pt idx="118">
                  <c:v>40423</c:v>
                </c:pt>
                <c:pt idx="119">
                  <c:v>40424</c:v>
                </c:pt>
                <c:pt idx="120">
                  <c:v>40435</c:v>
                </c:pt>
                <c:pt idx="121">
                  <c:v>40436</c:v>
                </c:pt>
                <c:pt idx="122">
                  <c:v>40437</c:v>
                </c:pt>
                <c:pt idx="123">
                  <c:v>40438</c:v>
                </c:pt>
                <c:pt idx="124">
                  <c:v>40441</c:v>
                </c:pt>
                <c:pt idx="125">
                  <c:v>40442</c:v>
                </c:pt>
                <c:pt idx="126">
                  <c:v>40443</c:v>
                </c:pt>
                <c:pt idx="127">
                  <c:v>40444</c:v>
                </c:pt>
                <c:pt idx="128">
                  <c:v>40445</c:v>
                </c:pt>
                <c:pt idx="129">
                  <c:v>40448</c:v>
                </c:pt>
                <c:pt idx="130">
                  <c:v>40449</c:v>
                </c:pt>
                <c:pt idx="131">
                  <c:v>40450</c:v>
                </c:pt>
                <c:pt idx="132">
                  <c:v>40451</c:v>
                </c:pt>
                <c:pt idx="133">
                  <c:v>40452</c:v>
                </c:pt>
                <c:pt idx="134">
                  <c:v>40455</c:v>
                </c:pt>
                <c:pt idx="135">
                  <c:v>40456</c:v>
                </c:pt>
                <c:pt idx="136">
                  <c:v>40457</c:v>
                </c:pt>
                <c:pt idx="137">
                  <c:v>40458</c:v>
                </c:pt>
                <c:pt idx="138">
                  <c:v>40459</c:v>
                </c:pt>
                <c:pt idx="139">
                  <c:v>40462</c:v>
                </c:pt>
                <c:pt idx="140">
                  <c:v>40463</c:v>
                </c:pt>
                <c:pt idx="141">
                  <c:v>40464</c:v>
                </c:pt>
                <c:pt idx="142">
                  <c:v>40465</c:v>
                </c:pt>
                <c:pt idx="143">
                  <c:v>40466</c:v>
                </c:pt>
                <c:pt idx="144">
                  <c:v>40469</c:v>
                </c:pt>
                <c:pt idx="145">
                  <c:v>40470</c:v>
                </c:pt>
                <c:pt idx="146">
                  <c:v>40471</c:v>
                </c:pt>
                <c:pt idx="147">
                  <c:v>40472</c:v>
                </c:pt>
                <c:pt idx="148">
                  <c:v>40473</c:v>
                </c:pt>
                <c:pt idx="149">
                  <c:v>40476</c:v>
                </c:pt>
                <c:pt idx="150">
                  <c:v>40477</c:v>
                </c:pt>
                <c:pt idx="151">
                  <c:v>40478</c:v>
                </c:pt>
                <c:pt idx="152">
                  <c:v>40479</c:v>
                </c:pt>
                <c:pt idx="153">
                  <c:v>40480</c:v>
                </c:pt>
                <c:pt idx="154">
                  <c:v>40483</c:v>
                </c:pt>
                <c:pt idx="155">
                  <c:v>40484</c:v>
                </c:pt>
                <c:pt idx="156">
                  <c:v>40485</c:v>
                </c:pt>
                <c:pt idx="157">
                  <c:v>40486</c:v>
                </c:pt>
                <c:pt idx="158">
                  <c:v>40487</c:v>
                </c:pt>
                <c:pt idx="159">
                  <c:v>40490</c:v>
                </c:pt>
                <c:pt idx="160">
                  <c:v>40491</c:v>
                </c:pt>
                <c:pt idx="161">
                  <c:v>40492</c:v>
                </c:pt>
                <c:pt idx="162">
                  <c:v>40493</c:v>
                </c:pt>
                <c:pt idx="163">
                  <c:v>40494</c:v>
                </c:pt>
                <c:pt idx="164">
                  <c:v>40497</c:v>
                </c:pt>
                <c:pt idx="165">
                  <c:v>40498</c:v>
                </c:pt>
                <c:pt idx="166">
                  <c:v>40499</c:v>
                </c:pt>
                <c:pt idx="167">
                  <c:v>40500</c:v>
                </c:pt>
                <c:pt idx="168">
                  <c:v>40501</c:v>
                </c:pt>
                <c:pt idx="169">
                  <c:v>40504</c:v>
                </c:pt>
                <c:pt idx="170">
                  <c:v>40505</c:v>
                </c:pt>
                <c:pt idx="171">
                  <c:v>40506</c:v>
                </c:pt>
                <c:pt idx="172">
                  <c:v>40515</c:v>
                </c:pt>
                <c:pt idx="173">
                  <c:v>40518</c:v>
                </c:pt>
                <c:pt idx="174">
                  <c:v>40519</c:v>
                </c:pt>
                <c:pt idx="175">
                  <c:v>40520</c:v>
                </c:pt>
                <c:pt idx="176">
                  <c:v>40521</c:v>
                </c:pt>
                <c:pt idx="177">
                  <c:v>40522</c:v>
                </c:pt>
                <c:pt idx="178">
                  <c:v>40525</c:v>
                </c:pt>
                <c:pt idx="179">
                  <c:v>40526</c:v>
                </c:pt>
                <c:pt idx="180">
                  <c:v>40527</c:v>
                </c:pt>
                <c:pt idx="181">
                  <c:v>40528</c:v>
                </c:pt>
                <c:pt idx="182">
                  <c:v>40529</c:v>
                </c:pt>
                <c:pt idx="183">
                  <c:v>40532</c:v>
                </c:pt>
                <c:pt idx="184">
                  <c:v>40533</c:v>
                </c:pt>
                <c:pt idx="185">
                  <c:v>40534</c:v>
                </c:pt>
                <c:pt idx="186">
                  <c:v>40535</c:v>
                </c:pt>
                <c:pt idx="187">
                  <c:v>40539</c:v>
                </c:pt>
                <c:pt idx="188">
                  <c:v>40540</c:v>
                </c:pt>
                <c:pt idx="189">
                  <c:v>40541</c:v>
                </c:pt>
                <c:pt idx="190">
                  <c:v>40542</c:v>
                </c:pt>
                <c:pt idx="191">
                  <c:v>40543</c:v>
                </c:pt>
              </c:numCache>
            </c:numRef>
          </c:cat>
          <c:val>
            <c:numRef>
              <c:f>Sheet1!$D$2:$D$193</c:f>
              <c:numCache>
                <c:formatCode>General</c:formatCode>
                <c:ptCount val="192"/>
                <c:pt idx="0">
                  <c:v>5.7917393743991852E-2</c:v>
                </c:pt>
                <c:pt idx="1">
                  <c:v>5.2936151623725891E-2</c:v>
                </c:pt>
                <c:pt idx="2">
                  <c:v>4.9373053014278412E-2</c:v>
                </c:pt>
                <c:pt idx="3">
                  <c:v>3.9079345762729638E-2</c:v>
                </c:pt>
                <c:pt idx="4">
                  <c:v>5.9556536376476288E-2</c:v>
                </c:pt>
                <c:pt idx="5">
                  <c:v>6.4085587859153748E-2</c:v>
                </c:pt>
                <c:pt idx="6">
                  <c:v>5.905451625585556E-2</c:v>
                </c:pt>
                <c:pt idx="7">
                  <c:v>3.4788705408573151E-2</c:v>
                </c:pt>
                <c:pt idx="8">
                  <c:v>3.2429635524749763E-2</c:v>
                </c:pt>
                <c:pt idx="9">
                  <c:v>3.2932907342910767E-2</c:v>
                </c:pt>
                <c:pt idx="10">
                  <c:v>3.025604784488678E-2</c:v>
                </c:pt>
                <c:pt idx="11">
                  <c:v>3.7521734833717353E-2</c:v>
                </c:pt>
                <c:pt idx="12">
                  <c:v>4.6103030443191528E-2</c:v>
                </c:pt>
                <c:pt idx="13">
                  <c:v>5.0932168960571289E-2</c:v>
                </c:pt>
                <c:pt idx="14">
                  <c:v>4.2376220226287842E-2</c:v>
                </c:pt>
                <c:pt idx="15">
                  <c:v>3.853432834148407E-2</c:v>
                </c:pt>
                <c:pt idx="16">
                  <c:v>4.5335933566093438E-2</c:v>
                </c:pt>
                <c:pt idx="17">
                  <c:v>5.1319718360900879E-2</c:v>
                </c:pt>
                <c:pt idx="18">
                  <c:v>5.2212126553058617E-2</c:v>
                </c:pt>
                <c:pt idx="19">
                  <c:v>4.0759541094303131E-2</c:v>
                </c:pt>
                <c:pt idx="20">
                  <c:v>3.9808548986911767E-2</c:v>
                </c:pt>
                <c:pt idx="21">
                  <c:v>3.8032710552215583E-2</c:v>
                </c:pt>
                <c:pt idx="22">
                  <c:v>3.8755029439926147E-2</c:v>
                </c:pt>
                <c:pt idx="23">
                  <c:v>4.0094241499900818E-2</c:v>
                </c:pt>
                <c:pt idx="24">
                  <c:v>5.3516209125518799E-2</c:v>
                </c:pt>
                <c:pt idx="25">
                  <c:v>5.1899343729019172E-2</c:v>
                </c:pt>
                <c:pt idx="26">
                  <c:v>4.917415976524353E-2</c:v>
                </c:pt>
                <c:pt idx="27">
                  <c:v>3.9674855768680573E-2</c:v>
                </c:pt>
                <c:pt idx="28">
                  <c:v>4.8785790801048279E-2</c:v>
                </c:pt>
                <c:pt idx="29">
                  <c:v>4.0135942399501801E-2</c:v>
                </c:pt>
                <c:pt idx="30">
                  <c:v>3.2009080052375793E-2</c:v>
                </c:pt>
                <c:pt idx="31">
                  <c:v>4.4072851538658142E-2</c:v>
                </c:pt>
                <c:pt idx="32">
                  <c:v>4.6128951013088233E-2</c:v>
                </c:pt>
                <c:pt idx="33">
                  <c:v>7.857060432434082E-2</c:v>
                </c:pt>
                <c:pt idx="34">
                  <c:v>7.2152204811573029E-2</c:v>
                </c:pt>
                <c:pt idx="35">
                  <c:v>7.8593797981739044E-2</c:v>
                </c:pt>
                <c:pt idx="36">
                  <c:v>5.3505063056945801E-2</c:v>
                </c:pt>
                <c:pt idx="37">
                  <c:v>4.4424906373023987E-2</c:v>
                </c:pt>
                <c:pt idx="38">
                  <c:v>4.5397236943244927E-2</c:v>
                </c:pt>
                <c:pt idx="39">
                  <c:v>5.2538983523845673E-2</c:v>
                </c:pt>
                <c:pt idx="40">
                  <c:v>0.105146199464798</c:v>
                </c:pt>
                <c:pt idx="41">
                  <c:v>0.11712139844894411</c:v>
                </c:pt>
                <c:pt idx="42">
                  <c:v>0.1248834356665611</c:v>
                </c:pt>
                <c:pt idx="43">
                  <c:v>0.11386697739362719</c:v>
                </c:pt>
                <c:pt idx="44">
                  <c:v>0.12183791399002079</c:v>
                </c:pt>
                <c:pt idx="45">
                  <c:v>0.15275561809539789</c:v>
                </c:pt>
                <c:pt idx="46">
                  <c:v>0.14216537773609161</c:v>
                </c:pt>
                <c:pt idx="47">
                  <c:v>0.1925329864025116</c:v>
                </c:pt>
                <c:pt idx="48">
                  <c:v>0.20074772834777829</c:v>
                </c:pt>
                <c:pt idx="49">
                  <c:v>0.27585732936859131</c:v>
                </c:pt>
                <c:pt idx="50">
                  <c:v>0.23506069183349609</c:v>
                </c:pt>
                <c:pt idx="51">
                  <c:v>0.2072012722492218</c:v>
                </c:pt>
                <c:pt idx="52">
                  <c:v>0.14813269674777979</c:v>
                </c:pt>
                <c:pt idx="53">
                  <c:v>0.16388194262981409</c:v>
                </c:pt>
                <c:pt idx="54">
                  <c:v>0.14939151704311371</c:v>
                </c:pt>
                <c:pt idx="55">
                  <c:v>0.15343847870826721</c:v>
                </c:pt>
                <c:pt idx="56">
                  <c:v>0.1268479973077774</c:v>
                </c:pt>
                <c:pt idx="57">
                  <c:v>0.20482370257377619</c:v>
                </c:pt>
                <c:pt idx="58">
                  <c:v>0.2005727291107178</c:v>
                </c:pt>
                <c:pt idx="59">
                  <c:v>0.19495612382888791</c:v>
                </c:pt>
                <c:pt idx="60">
                  <c:v>0.1179781258106232</c:v>
                </c:pt>
                <c:pt idx="61">
                  <c:v>9.0340659022331238E-2</c:v>
                </c:pt>
                <c:pt idx="62">
                  <c:v>0.1360456645488739</c:v>
                </c:pt>
                <c:pt idx="63">
                  <c:v>0.1694470942020416</c:v>
                </c:pt>
                <c:pt idx="64">
                  <c:v>0.1885969340801239</c:v>
                </c:pt>
                <c:pt idx="65">
                  <c:v>0.14160040020942691</c:v>
                </c:pt>
                <c:pt idx="66">
                  <c:v>0.16569557785987851</c:v>
                </c:pt>
                <c:pt idx="67">
                  <c:v>0.14539492130279541</c:v>
                </c:pt>
                <c:pt idx="68">
                  <c:v>0.1215474978089333</c:v>
                </c:pt>
                <c:pt idx="69">
                  <c:v>0.116383396089077</c:v>
                </c:pt>
                <c:pt idx="70">
                  <c:v>0.1156250163912773</c:v>
                </c:pt>
                <c:pt idx="71">
                  <c:v>0.109732948243618</c:v>
                </c:pt>
                <c:pt idx="72">
                  <c:v>6.9912411272525787E-2</c:v>
                </c:pt>
                <c:pt idx="73">
                  <c:v>6.8813152611255646E-2</c:v>
                </c:pt>
                <c:pt idx="74">
                  <c:v>9.5345526933670044E-2</c:v>
                </c:pt>
                <c:pt idx="75">
                  <c:v>8.6395509541034698E-2</c:v>
                </c:pt>
                <c:pt idx="76">
                  <c:v>0.1021030247211456</c:v>
                </c:pt>
                <c:pt idx="77">
                  <c:v>8.6944662034511566E-2</c:v>
                </c:pt>
                <c:pt idx="78">
                  <c:v>8.2992829382419586E-2</c:v>
                </c:pt>
                <c:pt idx="79">
                  <c:v>0.12704974412918091</c:v>
                </c:pt>
                <c:pt idx="80">
                  <c:v>0.14390864968299871</c:v>
                </c:pt>
                <c:pt idx="81">
                  <c:v>0.14564470946788791</c:v>
                </c:pt>
                <c:pt idx="82">
                  <c:v>9.6685737371444702E-2</c:v>
                </c:pt>
                <c:pt idx="83">
                  <c:v>0.10716311633586879</c:v>
                </c:pt>
                <c:pt idx="84">
                  <c:v>0.10051795840263369</c:v>
                </c:pt>
                <c:pt idx="85">
                  <c:v>8.111264556646347E-2</c:v>
                </c:pt>
                <c:pt idx="86">
                  <c:v>0.123779721558094</c:v>
                </c:pt>
                <c:pt idx="87">
                  <c:v>0.13810563087463379</c:v>
                </c:pt>
                <c:pt idx="88">
                  <c:v>0.14618611335754389</c:v>
                </c:pt>
                <c:pt idx="89">
                  <c:v>0.113131545484066</c:v>
                </c:pt>
                <c:pt idx="90">
                  <c:v>0.14481613039970401</c:v>
                </c:pt>
                <c:pt idx="91">
                  <c:v>0.14372251927852631</c:v>
                </c:pt>
                <c:pt idx="92">
                  <c:v>0.1263542175292969</c:v>
                </c:pt>
                <c:pt idx="93">
                  <c:v>9.526873379945755E-2</c:v>
                </c:pt>
                <c:pt idx="94">
                  <c:v>9.5016844570636749E-2</c:v>
                </c:pt>
                <c:pt idx="95">
                  <c:v>8.9297905564308167E-2</c:v>
                </c:pt>
                <c:pt idx="96">
                  <c:v>8.4047995507717133E-2</c:v>
                </c:pt>
                <c:pt idx="97">
                  <c:v>0.1062160134315491</c:v>
                </c:pt>
                <c:pt idx="98">
                  <c:v>0.1040492355823517</c:v>
                </c:pt>
                <c:pt idx="99">
                  <c:v>9.9551193416118622E-2</c:v>
                </c:pt>
                <c:pt idx="100">
                  <c:v>7.236027717590332E-2</c:v>
                </c:pt>
                <c:pt idx="101">
                  <c:v>5.6640423834323883E-2</c:v>
                </c:pt>
                <c:pt idx="102">
                  <c:v>5.1270633935928338E-2</c:v>
                </c:pt>
                <c:pt idx="103">
                  <c:v>6.7150004208087921E-2</c:v>
                </c:pt>
                <c:pt idx="104">
                  <c:v>0.1201376840472221</c:v>
                </c:pt>
                <c:pt idx="105">
                  <c:v>0.13401560485363009</c:v>
                </c:pt>
                <c:pt idx="106">
                  <c:v>0.12672674655914309</c:v>
                </c:pt>
                <c:pt idx="107">
                  <c:v>7.7013276517391205E-2</c:v>
                </c:pt>
                <c:pt idx="108">
                  <c:v>7.0670492947101593E-2</c:v>
                </c:pt>
                <c:pt idx="109">
                  <c:v>6.1652913689613342E-2</c:v>
                </c:pt>
                <c:pt idx="110">
                  <c:v>9.5485799014568329E-2</c:v>
                </c:pt>
                <c:pt idx="111">
                  <c:v>9.6363887190818787E-2</c:v>
                </c:pt>
                <c:pt idx="112">
                  <c:v>0.1062279567122459</c:v>
                </c:pt>
                <c:pt idx="113">
                  <c:v>0.1021200120449066</c:v>
                </c:pt>
                <c:pt idx="114">
                  <c:v>9.3532726168632507E-2</c:v>
                </c:pt>
                <c:pt idx="115">
                  <c:v>8.6732871830463409E-2</c:v>
                </c:pt>
                <c:pt idx="116">
                  <c:v>8.441799134016037E-2</c:v>
                </c:pt>
                <c:pt idx="117">
                  <c:v>0.1073212549090385</c:v>
                </c:pt>
                <c:pt idx="118">
                  <c:v>0.1103223636746407</c:v>
                </c:pt>
                <c:pt idx="119">
                  <c:v>0.14690700173377991</c:v>
                </c:pt>
                <c:pt idx="120">
                  <c:v>0.14216476678848269</c:v>
                </c:pt>
                <c:pt idx="121">
                  <c:v>0.16201566159725189</c:v>
                </c:pt>
                <c:pt idx="122">
                  <c:v>0.1026923432946205</c:v>
                </c:pt>
                <c:pt idx="123">
                  <c:v>7.6095670461654663E-2</c:v>
                </c:pt>
                <c:pt idx="124">
                  <c:v>6.0130007565021508E-2</c:v>
                </c:pt>
                <c:pt idx="125">
                  <c:v>6.0770571231842041E-2</c:v>
                </c:pt>
                <c:pt idx="126">
                  <c:v>7.9855993390083313E-2</c:v>
                </c:pt>
                <c:pt idx="127">
                  <c:v>8.6467176675796509E-2</c:v>
                </c:pt>
                <c:pt idx="128">
                  <c:v>8.6937859654426575E-2</c:v>
                </c:pt>
                <c:pt idx="129">
                  <c:v>6.8483524024486542E-2</c:v>
                </c:pt>
                <c:pt idx="130">
                  <c:v>9.5741637051105499E-2</c:v>
                </c:pt>
                <c:pt idx="131">
                  <c:v>9.8817974328994751E-2</c:v>
                </c:pt>
                <c:pt idx="132">
                  <c:v>8.9317016303539276E-2</c:v>
                </c:pt>
                <c:pt idx="133">
                  <c:v>6.4098402857780457E-2</c:v>
                </c:pt>
                <c:pt idx="134">
                  <c:v>6.4443193376064301E-2</c:v>
                </c:pt>
                <c:pt idx="135">
                  <c:v>6.073819100856781E-2</c:v>
                </c:pt>
                <c:pt idx="136">
                  <c:v>7.3650449514389038E-2</c:v>
                </c:pt>
                <c:pt idx="137">
                  <c:v>0.1083374992012978</c:v>
                </c:pt>
                <c:pt idx="138">
                  <c:v>0.10469042509794239</c:v>
                </c:pt>
                <c:pt idx="139">
                  <c:v>8.446098119020462E-2</c:v>
                </c:pt>
                <c:pt idx="140">
                  <c:v>5.7489387691020973E-2</c:v>
                </c:pt>
                <c:pt idx="141">
                  <c:v>4.885188490152359E-2</c:v>
                </c:pt>
                <c:pt idx="142">
                  <c:v>4.5043475925922387E-2</c:v>
                </c:pt>
                <c:pt idx="143">
                  <c:v>5.1481813192367547E-2</c:v>
                </c:pt>
                <c:pt idx="144">
                  <c:v>5.6587211787700653E-2</c:v>
                </c:pt>
                <c:pt idx="145">
                  <c:v>5.7419918477535248E-2</c:v>
                </c:pt>
                <c:pt idx="146">
                  <c:v>5.3291775286197662E-2</c:v>
                </c:pt>
                <c:pt idx="147">
                  <c:v>7.7305309474468231E-2</c:v>
                </c:pt>
                <c:pt idx="148">
                  <c:v>9.0179115533828735E-2</c:v>
                </c:pt>
                <c:pt idx="149">
                  <c:v>7.5386956334114075E-2</c:v>
                </c:pt>
                <c:pt idx="150">
                  <c:v>5.1852509379386902E-2</c:v>
                </c:pt>
                <c:pt idx="151">
                  <c:v>4.1048996150493622E-2</c:v>
                </c:pt>
                <c:pt idx="152">
                  <c:v>4.1245080530643463E-2</c:v>
                </c:pt>
                <c:pt idx="153">
                  <c:v>4.301057755947113E-2</c:v>
                </c:pt>
                <c:pt idx="154">
                  <c:v>4.2562328279018402E-2</c:v>
                </c:pt>
                <c:pt idx="155">
                  <c:v>3.5326302051544189E-2</c:v>
                </c:pt>
                <c:pt idx="156">
                  <c:v>2.3383073508739471E-2</c:v>
                </c:pt>
                <c:pt idx="157">
                  <c:v>3.0791386961936951E-2</c:v>
                </c:pt>
                <c:pt idx="158">
                  <c:v>3.4621819853782647E-2</c:v>
                </c:pt>
                <c:pt idx="159">
                  <c:v>7.0388160645961761E-2</c:v>
                </c:pt>
                <c:pt idx="160">
                  <c:v>7.1501351892948151E-2</c:v>
                </c:pt>
                <c:pt idx="161">
                  <c:v>7.2571635246276855E-2</c:v>
                </c:pt>
                <c:pt idx="162">
                  <c:v>5.6066878139972687E-2</c:v>
                </c:pt>
                <c:pt idx="163">
                  <c:v>5.6438475847244263E-2</c:v>
                </c:pt>
                <c:pt idx="164">
                  <c:v>6.3755050301551819E-2</c:v>
                </c:pt>
                <c:pt idx="165">
                  <c:v>7.317911833524704E-2</c:v>
                </c:pt>
                <c:pt idx="166">
                  <c:v>7.0186607539653778E-2</c:v>
                </c:pt>
                <c:pt idx="167">
                  <c:v>9.8611444234848022E-2</c:v>
                </c:pt>
                <c:pt idx="168">
                  <c:v>8.4907941520214081E-2</c:v>
                </c:pt>
                <c:pt idx="169">
                  <c:v>0.10047402232885359</c:v>
                </c:pt>
                <c:pt idx="170">
                  <c:v>7.5813315808773041E-2</c:v>
                </c:pt>
                <c:pt idx="171">
                  <c:v>6.7675448954105377E-2</c:v>
                </c:pt>
                <c:pt idx="172">
                  <c:v>7.2476565837860107E-2</c:v>
                </c:pt>
                <c:pt idx="173">
                  <c:v>9.9150963127613068E-2</c:v>
                </c:pt>
                <c:pt idx="174">
                  <c:v>0.1037175431847572</c:v>
                </c:pt>
                <c:pt idx="175">
                  <c:v>7.9970352351665497E-2</c:v>
                </c:pt>
                <c:pt idx="176">
                  <c:v>5.1287904381752007E-2</c:v>
                </c:pt>
                <c:pt idx="177">
                  <c:v>4.2462155222892761E-2</c:v>
                </c:pt>
                <c:pt idx="178">
                  <c:v>3.7817299365997308E-2</c:v>
                </c:pt>
                <c:pt idx="179">
                  <c:v>4.5157536864280701E-2</c:v>
                </c:pt>
                <c:pt idx="180">
                  <c:v>4.5510843396186829E-2</c:v>
                </c:pt>
                <c:pt idx="181">
                  <c:v>3.935590386390686E-2</c:v>
                </c:pt>
                <c:pt idx="182">
                  <c:v>3.6474399268627167E-2</c:v>
                </c:pt>
                <c:pt idx="183">
                  <c:v>4.1461832821369171E-2</c:v>
                </c:pt>
                <c:pt idx="184">
                  <c:v>3.574063628911972E-2</c:v>
                </c:pt>
                <c:pt idx="185">
                  <c:v>2.291426062583923E-2</c:v>
                </c:pt>
                <c:pt idx="186">
                  <c:v>2.5813505053520199E-2</c:v>
                </c:pt>
                <c:pt idx="187">
                  <c:v>3.2439254224300378E-2</c:v>
                </c:pt>
                <c:pt idx="188">
                  <c:v>3.7671849131584167E-2</c:v>
                </c:pt>
                <c:pt idx="189">
                  <c:v>3.1644389033317573E-2</c:v>
                </c:pt>
                <c:pt idx="190">
                  <c:v>2.3249387741088871E-2</c:v>
                </c:pt>
                <c:pt idx="191">
                  <c:v>1.4780715107917791E-2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D34-400D-9968-9FDDD959275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ANN-GARCH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Sheet1!$A$2:$A$193</c:f>
              <c:numCache>
                <c:formatCode>m/d/yyyy</c:formatCode>
                <c:ptCount val="192"/>
                <c:pt idx="0">
                  <c:v>40240</c:v>
                </c:pt>
                <c:pt idx="1">
                  <c:v>40241</c:v>
                </c:pt>
                <c:pt idx="2">
                  <c:v>40242</c:v>
                </c:pt>
                <c:pt idx="3">
                  <c:v>40245</c:v>
                </c:pt>
                <c:pt idx="4">
                  <c:v>40246</c:v>
                </c:pt>
                <c:pt idx="5">
                  <c:v>40247</c:v>
                </c:pt>
                <c:pt idx="6">
                  <c:v>40248</c:v>
                </c:pt>
                <c:pt idx="7">
                  <c:v>40249</c:v>
                </c:pt>
                <c:pt idx="8">
                  <c:v>40252</c:v>
                </c:pt>
                <c:pt idx="9">
                  <c:v>40253</c:v>
                </c:pt>
                <c:pt idx="10">
                  <c:v>40254</c:v>
                </c:pt>
                <c:pt idx="11">
                  <c:v>40255</c:v>
                </c:pt>
                <c:pt idx="12">
                  <c:v>40256</c:v>
                </c:pt>
                <c:pt idx="13">
                  <c:v>40259</c:v>
                </c:pt>
                <c:pt idx="14">
                  <c:v>40260</c:v>
                </c:pt>
                <c:pt idx="15">
                  <c:v>40261</c:v>
                </c:pt>
                <c:pt idx="16">
                  <c:v>40262</c:v>
                </c:pt>
                <c:pt idx="17">
                  <c:v>40263</c:v>
                </c:pt>
                <c:pt idx="18">
                  <c:v>40266</c:v>
                </c:pt>
                <c:pt idx="19">
                  <c:v>40267</c:v>
                </c:pt>
                <c:pt idx="20">
                  <c:v>40268</c:v>
                </c:pt>
                <c:pt idx="21">
                  <c:v>40269</c:v>
                </c:pt>
                <c:pt idx="22">
                  <c:v>40273</c:v>
                </c:pt>
                <c:pt idx="23">
                  <c:v>40274</c:v>
                </c:pt>
                <c:pt idx="24">
                  <c:v>40275</c:v>
                </c:pt>
                <c:pt idx="25">
                  <c:v>40276</c:v>
                </c:pt>
                <c:pt idx="26">
                  <c:v>40277</c:v>
                </c:pt>
                <c:pt idx="27">
                  <c:v>40280</c:v>
                </c:pt>
                <c:pt idx="28">
                  <c:v>40281</c:v>
                </c:pt>
                <c:pt idx="29">
                  <c:v>40282</c:v>
                </c:pt>
                <c:pt idx="30">
                  <c:v>40283</c:v>
                </c:pt>
                <c:pt idx="31">
                  <c:v>40284</c:v>
                </c:pt>
                <c:pt idx="32">
                  <c:v>40287</c:v>
                </c:pt>
                <c:pt idx="33">
                  <c:v>40288</c:v>
                </c:pt>
                <c:pt idx="34">
                  <c:v>40289</c:v>
                </c:pt>
                <c:pt idx="35">
                  <c:v>40290</c:v>
                </c:pt>
                <c:pt idx="36">
                  <c:v>40291</c:v>
                </c:pt>
                <c:pt idx="37">
                  <c:v>40294</c:v>
                </c:pt>
                <c:pt idx="38">
                  <c:v>40295</c:v>
                </c:pt>
                <c:pt idx="39">
                  <c:v>40296</c:v>
                </c:pt>
                <c:pt idx="40">
                  <c:v>40297</c:v>
                </c:pt>
                <c:pt idx="41">
                  <c:v>40298</c:v>
                </c:pt>
                <c:pt idx="42">
                  <c:v>40301</c:v>
                </c:pt>
                <c:pt idx="43">
                  <c:v>40302</c:v>
                </c:pt>
                <c:pt idx="44">
                  <c:v>40303</c:v>
                </c:pt>
                <c:pt idx="45">
                  <c:v>40304</c:v>
                </c:pt>
                <c:pt idx="46">
                  <c:v>40305</c:v>
                </c:pt>
                <c:pt idx="47">
                  <c:v>40308</c:v>
                </c:pt>
                <c:pt idx="48">
                  <c:v>40309</c:v>
                </c:pt>
                <c:pt idx="49">
                  <c:v>40310</c:v>
                </c:pt>
                <c:pt idx="50">
                  <c:v>40311</c:v>
                </c:pt>
                <c:pt idx="51">
                  <c:v>40312</c:v>
                </c:pt>
                <c:pt idx="52">
                  <c:v>40315</c:v>
                </c:pt>
                <c:pt idx="53">
                  <c:v>40316</c:v>
                </c:pt>
                <c:pt idx="54">
                  <c:v>40317</c:v>
                </c:pt>
                <c:pt idx="55">
                  <c:v>40318</c:v>
                </c:pt>
                <c:pt idx="56">
                  <c:v>40319</c:v>
                </c:pt>
                <c:pt idx="57">
                  <c:v>40322</c:v>
                </c:pt>
                <c:pt idx="58">
                  <c:v>40323</c:v>
                </c:pt>
                <c:pt idx="59">
                  <c:v>40324</c:v>
                </c:pt>
                <c:pt idx="60">
                  <c:v>40325</c:v>
                </c:pt>
                <c:pt idx="61">
                  <c:v>40326</c:v>
                </c:pt>
                <c:pt idx="62">
                  <c:v>40337</c:v>
                </c:pt>
                <c:pt idx="63">
                  <c:v>40338</c:v>
                </c:pt>
                <c:pt idx="64">
                  <c:v>40339</c:v>
                </c:pt>
                <c:pt idx="65">
                  <c:v>40340</c:v>
                </c:pt>
                <c:pt idx="66">
                  <c:v>40343</c:v>
                </c:pt>
                <c:pt idx="67">
                  <c:v>40344</c:v>
                </c:pt>
                <c:pt idx="68">
                  <c:v>40345</c:v>
                </c:pt>
                <c:pt idx="69">
                  <c:v>40346</c:v>
                </c:pt>
                <c:pt idx="70">
                  <c:v>40347</c:v>
                </c:pt>
                <c:pt idx="71">
                  <c:v>40350</c:v>
                </c:pt>
                <c:pt idx="72">
                  <c:v>40351</c:v>
                </c:pt>
                <c:pt idx="73">
                  <c:v>40352</c:v>
                </c:pt>
                <c:pt idx="74">
                  <c:v>40353</c:v>
                </c:pt>
                <c:pt idx="75">
                  <c:v>40354</c:v>
                </c:pt>
                <c:pt idx="76">
                  <c:v>40357</c:v>
                </c:pt>
                <c:pt idx="77">
                  <c:v>40358</c:v>
                </c:pt>
                <c:pt idx="78">
                  <c:v>40359</c:v>
                </c:pt>
                <c:pt idx="79">
                  <c:v>40360</c:v>
                </c:pt>
                <c:pt idx="80">
                  <c:v>40361</c:v>
                </c:pt>
                <c:pt idx="81">
                  <c:v>40372</c:v>
                </c:pt>
                <c:pt idx="82">
                  <c:v>40373</c:v>
                </c:pt>
                <c:pt idx="83">
                  <c:v>40374</c:v>
                </c:pt>
                <c:pt idx="84">
                  <c:v>40375</c:v>
                </c:pt>
                <c:pt idx="85">
                  <c:v>40378</c:v>
                </c:pt>
                <c:pt idx="86">
                  <c:v>40379</c:v>
                </c:pt>
                <c:pt idx="87">
                  <c:v>40380</c:v>
                </c:pt>
                <c:pt idx="88">
                  <c:v>40381</c:v>
                </c:pt>
                <c:pt idx="89">
                  <c:v>40382</c:v>
                </c:pt>
                <c:pt idx="90">
                  <c:v>40385</c:v>
                </c:pt>
                <c:pt idx="91">
                  <c:v>40386</c:v>
                </c:pt>
                <c:pt idx="92">
                  <c:v>40387</c:v>
                </c:pt>
                <c:pt idx="93">
                  <c:v>40388</c:v>
                </c:pt>
                <c:pt idx="94">
                  <c:v>40389</c:v>
                </c:pt>
                <c:pt idx="95">
                  <c:v>40392</c:v>
                </c:pt>
                <c:pt idx="96">
                  <c:v>40393</c:v>
                </c:pt>
                <c:pt idx="97">
                  <c:v>40394</c:v>
                </c:pt>
                <c:pt idx="98">
                  <c:v>40395</c:v>
                </c:pt>
                <c:pt idx="99">
                  <c:v>40396</c:v>
                </c:pt>
                <c:pt idx="100">
                  <c:v>40399</c:v>
                </c:pt>
                <c:pt idx="101">
                  <c:v>40400</c:v>
                </c:pt>
                <c:pt idx="102">
                  <c:v>40401</c:v>
                </c:pt>
                <c:pt idx="103">
                  <c:v>40402</c:v>
                </c:pt>
                <c:pt idx="104">
                  <c:v>40403</c:v>
                </c:pt>
                <c:pt idx="105">
                  <c:v>40406</c:v>
                </c:pt>
                <c:pt idx="106">
                  <c:v>40407</c:v>
                </c:pt>
                <c:pt idx="107">
                  <c:v>40408</c:v>
                </c:pt>
                <c:pt idx="108">
                  <c:v>40409</c:v>
                </c:pt>
                <c:pt idx="109">
                  <c:v>40410</c:v>
                </c:pt>
                <c:pt idx="110">
                  <c:v>40413</c:v>
                </c:pt>
                <c:pt idx="111">
                  <c:v>40414</c:v>
                </c:pt>
                <c:pt idx="112">
                  <c:v>40415</c:v>
                </c:pt>
                <c:pt idx="113">
                  <c:v>40416</c:v>
                </c:pt>
                <c:pt idx="114">
                  <c:v>40417</c:v>
                </c:pt>
                <c:pt idx="115">
                  <c:v>40420</c:v>
                </c:pt>
                <c:pt idx="116">
                  <c:v>40421</c:v>
                </c:pt>
                <c:pt idx="117">
                  <c:v>40422</c:v>
                </c:pt>
                <c:pt idx="118">
                  <c:v>40423</c:v>
                </c:pt>
                <c:pt idx="119">
                  <c:v>40424</c:v>
                </c:pt>
                <c:pt idx="120">
                  <c:v>40435</c:v>
                </c:pt>
                <c:pt idx="121">
                  <c:v>40436</c:v>
                </c:pt>
                <c:pt idx="122">
                  <c:v>40437</c:v>
                </c:pt>
                <c:pt idx="123">
                  <c:v>40438</c:v>
                </c:pt>
                <c:pt idx="124">
                  <c:v>40441</c:v>
                </c:pt>
                <c:pt idx="125">
                  <c:v>40442</c:v>
                </c:pt>
                <c:pt idx="126">
                  <c:v>40443</c:v>
                </c:pt>
                <c:pt idx="127">
                  <c:v>40444</c:v>
                </c:pt>
                <c:pt idx="128">
                  <c:v>40445</c:v>
                </c:pt>
                <c:pt idx="129">
                  <c:v>40448</c:v>
                </c:pt>
                <c:pt idx="130">
                  <c:v>40449</c:v>
                </c:pt>
                <c:pt idx="131">
                  <c:v>40450</c:v>
                </c:pt>
                <c:pt idx="132">
                  <c:v>40451</c:v>
                </c:pt>
                <c:pt idx="133">
                  <c:v>40452</c:v>
                </c:pt>
                <c:pt idx="134">
                  <c:v>40455</c:v>
                </c:pt>
                <c:pt idx="135">
                  <c:v>40456</c:v>
                </c:pt>
                <c:pt idx="136">
                  <c:v>40457</c:v>
                </c:pt>
                <c:pt idx="137">
                  <c:v>40458</c:v>
                </c:pt>
                <c:pt idx="138">
                  <c:v>40459</c:v>
                </c:pt>
                <c:pt idx="139">
                  <c:v>40462</c:v>
                </c:pt>
                <c:pt idx="140">
                  <c:v>40463</c:v>
                </c:pt>
                <c:pt idx="141">
                  <c:v>40464</c:v>
                </c:pt>
                <c:pt idx="142">
                  <c:v>40465</c:v>
                </c:pt>
                <c:pt idx="143">
                  <c:v>40466</c:v>
                </c:pt>
                <c:pt idx="144">
                  <c:v>40469</c:v>
                </c:pt>
                <c:pt idx="145">
                  <c:v>40470</c:v>
                </c:pt>
                <c:pt idx="146">
                  <c:v>40471</c:v>
                </c:pt>
                <c:pt idx="147">
                  <c:v>40472</c:v>
                </c:pt>
                <c:pt idx="148">
                  <c:v>40473</c:v>
                </c:pt>
                <c:pt idx="149">
                  <c:v>40476</c:v>
                </c:pt>
                <c:pt idx="150">
                  <c:v>40477</c:v>
                </c:pt>
                <c:pt idx="151">
                  <c:v>40478</c:v>
                </c:pt>
                <c:pt idx="152">
                  <c:v>40479</c:v>
                </c:pt>
                <c:pt idx="153">
                  <c:v>40480</c:v>
                </c:pt>
                <c:pt idx="154">
                  <c:v>40483</c:v>
                </c:pt>
                <c:pt idx="155">
                  <c:v>40484</c:v>
                </c:pt>
                <c:pt idx="156">
                  <c:v>40485</c:v>
                </c:pt>
                <c:pt idx="157">
                  <c:v>40486</c:v>
                </c:pt>
                <c:pt idx="158">
                  <c:v>40487</c:v>
                </c:pt>
                <c:pt idx="159">
                  <c:v>40490</c:v>
                </c:pt>
                <c:pt idx="160">
                  <c:v>40491</c:v>
                </c:pt>
                <c:pt idx="161">
                  <c:v>40492</c:v>
                </c:pt>
                <c:pt idx="162">
                  <c:v>40493</c:v>
                </c:pt>
                <c:pt idx="163">
                  <c:v>40494</c:v>
                </c:pt>
                <c:pt idx="164">
                  <c:v>40497</c:v>
                </c:pt>
                <c:pt idx="165">
                  <c:v>40498</c:v>
                </c:pt>
                <c:pt idx="166">
                  <c:v>40499</c:v>
                </c:pt>
                <c:pt idx="167">
                  <c:v>40500</c:v>
                </c:pt>
                <c:pt idx="168">
                  <c:v>40501</c:v>
                </c:pt>
                <c:pt idx="169">
                  <c:v>40504</c:v>
                </c:pt>
                <c:pt idx="170">
                  <c:v>40505</c:v>
                </c:pt>
                <c:pt idx="171">
                  <c:v>40506</c:v>
                </c:pt>
                <c:pt idx="172">
                  <c:v>40515</c:v>
                </c:pt>
                <c:pt idx="173">
                  <c:v>40518</c:v>
                </c:pt>
                <c:pt idx="174">
                  <c:v>40519</c:v>
                </c:pt>
                <c:pt idx="175">
                  <c:v>40520</c:v>
                </c:pt>
                <c:pt idx="176">
                  <c:v>40521</c:v>
                </c:pt>
                <c:pt idx="177">
                  <c:v>40522</c:v>
                </c:pt>
                <c:pt idx="178">
                  <c:v>40525</c:v>
                </c:pt>
                <c:pt idx="179">
                  <c:v>40526</c:v>
                </c:pt>
                <c:pt idx="180">
                  <c:v>40527</c:v>
                </c:pt>
                <c:pt idx="181">
                  <c:v>40528</c:v>
                </c:pt>
                <c:pt idx="182">
                  <c:v>40529</c:v>
                </c:pt>
                <c:pt idx="183">
                  <c:v>40532</c:v>
                </c:pt>
                <c:pt idx="184">
                  <c:v>40533</c:v>
                </c:pt>
                <c:pt idx="185">
                  <c:v>40534</c:v>
                </c:pt>
                <c:pt idx="186">
                  <c:v>40535</c:v>
                </c:pt>
                <c:pt idx="187">
                  <c:v>40539</c:v>
                </c:pt>
                <c:pt idx="188">
                  <c:v>40540</c:v>
                </c:pt>
                <c:pt idx="189">
                  <c:v>40541</c:v>
                </c:pt>
                <c:pt idx="190">
                  <c:v>40542</c:v>
                </c:pt>
                <c:pt idx="191">
                  <c:v>40543</c:v>
                </c:pt>
              </c:numCache>
            </c:numRef>
          </c:cat>
          <c:val>
            <c:numRef>
              <c:f>Sheet1!$E$2:$E$193</c:f>
              <c:numCache>
                <c:formatCode>General</c:formatCode>
                <c:ptCount val="192"/>
                <c:pt idx="0">
                  <c:v>6.3955493271350861E-2</c:v>
                </c:pt>
                <c:pt idx="1">
                  <c:v>6.7868776619434357E-2</c:v>
                </c:pt>
                <c:pt idx="2">
                  <c:v>5.4382361471652978E-2</c:v>
                </c:pt>
                <c:pt idx="3">
                  <c:v>4.3217815458774567E-2</c:v>
                </c:pt>
                <c:pt idx="4">
                  <c:v>7.6827295124530792E-2</c:v>
                </c:pt>
                <c:pt idx="5">
                  <c:v>7.255273312330246E-2</c:v>
                </c:pt>
                <c:pt idx="6">
                  <c:v>8.1559799611568451E-2</c:v>
                </c:pt>
                <c:pt idx="7">
                  <c:v>4.7367624938488007E-2</c:v>
                </c:pt>
                <c:pt idx="8">
                  <c:v>4.2524076998233802E-2</c:v>
                </c:pt>
                <c:pt idx="9">
                  <c:v>3.7161506712436683E-2</c:v>
                </c:pt>
                <c:pt idx="10">
                  <c:v>3.8677670061588287E-2</c:v>
                </c:pt>
                <c:pt idx="11">
                  <c:v>5.7100974023342133E-2</c:v>
                </c:pt>
                <c:pt idx="12">
                  <c:v>5.2151553332805627E-2</c:v>
                </c:pt>
                <c:pt idx="13">
                  <c:v>5.196545273065567E-2</c:v>
                </c:pt>
                <c:pt idx="14">
                  <c:v>4.0768884122371667E-2</c:v>
                </c:pt>
                <c:pt idx="15">
                  <c:v>3.5592444241046912E-2</c:v>
                </c:pt>
                <c:pt idx="16">
                  <c:v>3.7204168736934662E-2</c:v>
                </c:pt>
                <c:pt idx="17">
                  <c:v>4.3728820979595177E-2</c:v>
                </c:pt>
                <c:pt idx="18">
                  <c:v>4.4062979519367218E-2</c:v>
                </c:pt>
                <c:pt idx="19">
                  <c:v>3.9283730089664459E-2</c:v>
                </c:pt>
                <c:pt idx="20">
                  <c:v>3.7099964916706092E-2</c:v>
                </c:pt>
                <c:pt idx="21">
                  <c:v>3.6051683127880103E-2</c:v>
                </c:pt>
                <c:pt idx="22">
                  <c:v>3.7134461104869843E-2</c:v>
                </c:pt>
                <c:pt idx="23">
                  <c:v>3.7816382944583893E-2</c:v>
                </c:pt>
                <c:pt idx="24">
                  <c:v>4.6711660921573639E-2</c:v>
                </c:pt>
                <c:pt idx="25">
                  <c:v>4.4705502688884742E-2</c:v>
                </c:pt>
                <c:pt idx="26">
                  <c:v>4.8080779612064362E-2</c:v>
                </c:pt>
                <c:pt idx="27">
                  <c:v>4.0328897535800927E-2</c:v>
                </c:pt>
                <c:pt idx="28">
                  <c:v>4.8679523169994347E-2</c:v>
                </c:pt>
                <c:pt idx="29">
                  <c:v>4.0655873715877533E-2</c:v>
                </c:pt>
                <c:pt idx="30">
                  <c:v>3.9949111640453339E-2</c:v>
                </c:pt>
                <c:pt idx="31">
                  <c:v>5.2730090916156769E-2</c:v>
                </c:pt>
                <c:pt idx="32">
                  <c:v>5.6086249649524689E-2</c:v>
                </c:pt>
                <c:pt idx="33">
                  <c:v>8.9134760200977325E-2</c:v>
                </c:pt>
                <c:pt idx="34">
                  <c:v>7.5484268367290497E-2</c:v>
                </c:pt>
                <c:pt idx="35">
                  <c:v>8.7273634970188141E-2</c:v>
                </c:pt>
                <c:pt idx="36">
                  <c:v>5.1617197692394257E-2</c:v>
                </c:pt>
                <c:pt idx="37">
                  <c:v>4.8460178077220917E-2</c:v>
                </c:pt>
                <c:pt idx="38">
                  <c:v>4.4818051159381873E-2</c:v>
                </c:pt>
                <c:pt idx="39">
                  <c:v>5.0365425646305077E-2</c:v>
                </c:pt>
                <c:pt idx="40">
                  <c:v>0.1145405992865562</c:v>
                </c:pt>
                <c:pt idx="41">
                  <c:v>0.1203509047627449</c:v>
                </c:pt>
                <c:pt idx="42">
                  <c:v>0.1453043520450592</c:v>
                </c:pt>
                <c:pt idx="43">
                  <c:v>0.11932825297117231</c:v>
                </c:pt>
                <c:pt idx="44">
                  <c:v>0.12960737943649289</c:v>
                </c:pt>
                <c:pt idx="45">
                  <c:v>0.16311702132225039</c:v>
                </c:pt>
                <c:pt idx="46">
                  <c:v>0.14869591593742371</c:v>
                </c:pt>
                <c:pt idx="47">
                  <c:v>0.21170872449874881</c:v>
                </c:pt>
                <c:pt idx="48">
                  <c:v>0.2217400670051575</c:v>
                </c:pt>
                <c:pt idx="49">
                  <c:v>0.27559378743171692</c:v>
                </c:pt>
                <c:pt idx="50">
                  <c:v>0.2608228325843811</c:v>
                </c:pt>
                <c:pt idx="51">
                  <c:v>0.26511543989181519</c:v>
                </c:pt>
                <c:pt idx="52">
                  <c:v>0.2399100065231323</c:v>
                </c:pt>
                <c:pt idx="53">
                  <c:v>0.23456865549087519</c:v>
                </c:pt>
                <c:pt idx="54">
                  <c:v>0.26569032669067377</c:v>
                </c:pt>
                <c:pt idx="55">
                  <c:v>0.2421221733093262</c:v>
                </c:pt>
                <c:pt idx="56">
                  <c:v>0.16554099321365359</c:v>
                </c:pt>
                <c:pt idx="57">
                  <c:v>0.16872942447662351</c:v>
                </c:pt>
                <c:pt idx="58">
                  <c:v>0.13484650850296021</c:v>
                </c:pt>
                <c:pt idx="59">
                  <c:v>0.15226870775222781</c:v>
                </c:pt>
                <c:pt idx="60">
                  <c:v>0.15714505314826971</c:v>
                </c:pt>
                <c:pt idx="61">
                  <c:v>0.117209292948246</c:v>
                </c:pt>
                <c:pt idx="62">
                  <c:v>0.14896824955940249</c:v>
                </c:pt>
                <c:pt idx="63">
                  <c:v>0.15153911709785459</c:v>
                </c:pt>
                <c:pt idx="64">
                  <c:v>0.16913944482803339</c:v>
                </c:pt>
                <c:pt idx="65">
                  <c:v>6.5109334886074066E-2</c:v>
                </c:pt>
                <c:pt idx="66">
                  <c:v>0.11875172704458239</c:v>
                </c:pt>
                <c:pt idx="67">
                  <c:v>0.13929396867752081</c:v>
                </c:pt>
                <c:pt idx="68">
                  <c:v>0.13657090067863459</c:v>
                </c:pt>
                <c:pt idx="69">
                  <c:v>0.1688613295555115</c:v>
                </c:pt>
                <c:pt idx="70">
                  <c:v>0.13581347465515139</c:v>
                </c:pt>
                <c:pt idx="71">
                  <c:v>0.17980292439460749</c:v>
                </c:pt>
                <c:pt idx="72">
                  <c:v>0.177768349647522</c:v>
                </c:pt>
                <c:pt idx="73">
                  <c:v>0.18600696325302121</c:v>
                </c:pt>
                <c:pt idx="74">
                  <c:v>0.13819944858551031</c:v>
                </c:pt>
                <c:pt idx="75">
                  <c:v>9.7752846777439117E-2</c:v>
                </c:pt>
                <c:pt idx="76">
                  <c:v>0.1109904870390892</c:v>
                </c:pt>
                <c:pt idx="77">
                  <c:v>0.12285835295915599</c:v>
                </c:pt>
                <c:pt idx="78">
                  <c:v>0.14786639809608459</c:v>
                </c:pt>
                <c:pt idx="79">
                  <c:v>0.17239218950271609</c:v>
                </c:pt>
                <c:pt idx="80">
                  <c:v>0.13607606291770941</c:v>
                </c:pt>
                <c:pt idx="81">
                  <c:v>0.14181134104728699</c:v>
                </c:pt>
                <c:pt idx="82">
                  <c:v>4.2045511305332177E-2</c:v>
                </c:pt>
                <c:pt idx="83">
                  <c:v>8.2472719252109528E-2</c:v>
                </c:pt>
                <c:pt idx="84">
                  <c:v>0.1029185280203819</c:v>
                </c:pt>
                <c:pt idx="85">
                  <c:v>9.9451042711734772E-2</c:v>
                </c:pt>
                <c:pt idx="86">
                  <c:v>0.17378595471382141</c:v>
                </c:pt>
                <c:pt idx="87">
                  <c:v>0.14685887098312381</c:v>
                </c:pt>
                <c:pt idx="88">
                  <c:v>0.18581682443618769</c:v>
                </c:pt>
                <c:pt idx="89">
                  <c:v>9.5064543187618256E-2</c:v>
                </c:pt>
                <c:pt idx="90">
                  <c:v>9.848698228597641E-2</c:v>
                </c:pt>
                <c:pt idx="91">
                  <c:v>9.6823595464229584E-2</c:v>
                </c:pt>
                <c:pt idx="92">
                  <c:v>9.604596346616745E-2</c:v>
                </c:pt>
                <c:pt idx="93">
                  <c:v>0.1135009899735451</c:v>
                </c:pt>
                <c:pt idx="94">
                  <c:v>0.11599210649728781</c:v>
                </c:pt>
                <c:pt idx="95">
                  <c:v>0.14778941869735721</c:v>
                </c:pt>
                <c:pt idx="96">
                  <c:v>0.12638586759567261</c:v>
                </c:pt>
                <c:pt idx="97">
                  <c:v>0.1203648820519447</c:v>
                </c:pt>
                <c:pt idx="98">
                  <c:v>0.12076336890459061</c:v>
                </c:pt>
                <c:pt idx="99">
                  <c:v>0.13051250576972959</c:v>
                </c:pt>
                <c:pt idx="100">
                  <c:v>0.14751589298248291</c:v>
                </c:pt>
                <c:pt idx="101">
                  <c:v>9.3959502875804901E-2</c:v>
                </c:pt>
                <c:pt idx="102">
                  <c:v>7.3326967656612396E-2</c:v>
                </c:pt>
                <c:pt idx="103">
                  <c:v>9.9377997219562531E-2</c:v>
                </c:pt>
                <c:pt idx="104">
                  <c:v>0.1063002422451973</c:v>
                </c:pt>
                <c:pt idx="105">
                  <c:v>0.12534630298614499</c:v>
                </c:pt>
                <c:pt idx="106">
                  <c:v>0.1495094895362854</c:v>
                </c:pt>
                <c:pt idx="107">
                  <c:v>9.0846307575702667E-2</c:v>
                </c:pt>
                <c:pt idx="108">
                  <c:v>0.1006704047322273</c:v>
                </c:pt>
                <c:pt idx="109">
                  <c:v>9.9441953003406525E-2</c:v>
                </c:pt>
                <c:pt idx="110">
                  <c:v>0.12828269600868231</c:v>
                </c:pt>
                <c:pt idx="111">
                  <c:v>0.11906493455171591</c:v>
                </c:pt>
                <c:pt idx="112">
                  <c:v>0.1464246213436127</c:v>
                </c:pt>
                <c:pt idx="113">
                  <c:v>0.1187732741236687</c:v>
                </c:pt>
                <c:pt idx="114">
                  <c:v>9.8132379353046417E-2</c:v>
                </c:pt>
                <c:pt idx="115">
                  <c:v>8.478931337594986E-2</c:v>
                </c:pt>
                <c:pt idx="116">
                  <c:v>7.1581132709980011E-2</c:v>
                </c:pt>
                <c:pt idx="117">
                  <c:v>9.6771426498889923E-2</c:v>
                </c:pt>
                <c:pt idx="118">
                  <c:v>0.12862119078636169</c:v>
                </c:pt>
                <c:pt idx="119">
                  <c:v>0.1904633641242981</c:v>
                </c:pt>
                <c:pt idx="120">
                  <c:v>0.15635859966278079</c:v>
                </c:pt>
                <c:pt idx="121">
                  <c:v>0.18549162149429321</c:v>
                </c:pt>
                <c:pt idx="122">
                  <c:v>0.1049535498023033</c:v>
                </c:pt>
                <c:pt idx="123">
                  <c:v>0.1191162541508675</c:v>
                </c:pt>
                <c:pt idx="124">
                  <c:v>0.1203647926449776</c:v>
                </c:pt>
                <c:pt idx="125">
                  <c:v>0.1286073625087738</c:v>
                </c:pt>
                <c:pt idx="126">
                  <c:v>0.1547904908657074</c:v>
                </c:pt>
                <c:pt idx="127">
                  <c:v>0.11229258030653</c:v>
                </c:pt>
                <c:pt idx="128">
                  <c:v>0.1208241060376167</c:v>
                </c:pt>
                <c:pt idx="129">
                  <c:v>7.0829026401042938E-2</c:v>
                </c:pt>
                <c:pt idx="130">
                  <c:v>0.11990437656641011</c:v>
                </c:pt>
                <c:pt idx="131">
                  <c:v>0.1008166596293449</c:v>
                </c:pt>
                <c:pt idx="132">
                  <c:v>8.3062075078487396E-2</c:v>
                </c:pt>
                <c:pt idx="133">
                  <c:v>6.9008879363536835E-2</c:v>
                </c:pt>
                <c:pt idx="134">
                  <c:v>7.5699619948863983E-2</c:v>
                </c:pt>
                <c:pt idx="135">
                  <c:v>6.0187004506587982E-2</c:v>
                </c:pt>
                <c:pt idx="136">
                  <c:v>7.3480315506458282E-2</c:v>
                </c:pt>
                <c:pt idx="137">
                  <c:v>0.1153875961899757</c:v>
                </c:pt>
                <c:pt idx="138">
                  <c:v>0.12302402406930921</c:v>
                </c:pt>
                <c:pt idx="139">
                  <c:v>0.127327024936676</c:v>
                </c:pt>
                <c:pt idx="140">
                  <c:v>8.2467563450336456E-2</c:v>
                </c:pt>
                <c:pt idx="141">
                  <c:v>6.794825941324234E-2</c:v>
                </c:pt>
                <c:pt idx="142">
                  <c:v>4.6293683350086212E-2</c:v>
                </c:pt>
                <c:pt idx="143">
                  <c:v>4.5965336263179779E-2</c:v>
                </c:pt>
                <c:pt idx="144">
                  <c:v>3.8388021290302277E-2</c:v>
                </c:pt>
                <c:pt idx="145">
                  <c:v>4.7152198851108551E-2</c:v>
                </c:pt>
                <c:pt idx="146">
                  <c:v>4.3512798845767968E-2</c:v>
                </c:pt>
                <c:pt idx="147">
                  <c:v>8.299601823091507E-2</c:v>
                </c:pt>
                <c:pt idx="148">
                  <c:v>9.9285252392292023E-2</c:v>
                </c:pt>
                <c:pt idx="149">
                  <c:v>9.4759352505207062E-2</c:v>
                </c:pt>
                <c:pt idx="150">
                  <c:v>5.9369467198848717E-2</c:v>
                </c:pt>
                <c:pt idx="151">
                  <c:v>5.2171103656291962E-2</c:v>
                </c:pt>
                <c:pt idx="152">
                  <c:v>6.0034163296222687E-2</c:v>
                </c:pt>
                <c:pt idx="153">
                  <c:v>4.706919938325882E-2</c:v>
                </c:pt>
                <c:pt idx="154">
                  <c:v>5.3104065358638763E-2</c:v>
                </c:pt>
                <c:pt idx="155">
                  <c:v>4.847455769777298E-2</c:v>
                </c:pt>
                <c:pt idx="156">
                  <c:v>4.2195208370685577E-2</c:v>
                </c:pt>
                <c:pt idx="157">
                  <c:v>4.010317474603653E-2</c:v>
                </c:pt>
                <c:pt idx="158">
                  <c:v>4.3910332024097443E-2</c:v>
                </c:pt>
                <c:pt idx="159">
                  <c:v>9.1951556503772736E-2</c:v>
                </c:pt>
                <c:pt idx="160">
                  <c:v>7.9239346086978912E-2</c:v>
                </c:pt>
                <c:pt idx="161">
                  <c:v>8.7623827159404755E-2</c:v>
                </c:pt>
                <c:pt idx="162">
                  <c:v>6.2877915799617767E-2</c:v>
                </c:pt>
                <c:pt idx="163">
                  <c:v>6.8066112697124481E-2</c:v>
                </c:pt>
                <c:pt idx="164">
                  <c:v>6.7225240170955658E-2</c:v>
                </c:pt>
                <c:pt idx="165">
                  <c:v>7.4291490018367767E-2</c:v>
                </c:pt>
                <c:pt idx="166">
                  <c:v>6.4511783421039581E-2</c:v>
                </c:pt>
                <c:pt idx="167">
                  <c:v>9.6157915890216827E-2</c:v>
                </c:pt>
                <c:pt idx="168">
                  <c:v>8.7794996798038483E-2</c:v>
                </c:pt>
                <c:pt idx="169">
                  <c:v>0.1175887957215309</c:v>
                </c:pt>
                <c:pt idx="170">
                  <c:v>7.9342611134052277E-2</c:v>
                </c:pt>
                <c:pt idx="171">
                  <c:v>8.0697230994701385E-2</c:v>
                </c:pt>
                <c:pt idx="172">
                  <c:v>7.9441733658313751E-2</c:v>
                </c:pt>
                <c:pt idx="173">
                  <c:v>0.10485924035310749</c:v>
                </c:pt>
                <c:pt idx="174">
                  <c:v>0.12697494029998779</c:v>
                </c:pt>
                <c:pt idx="175">
                  <c:v>0.1115278676152229</c:v>
                </c:pt>
                <c:pt idx="176">
                  <c:v>8.910658210515976E-2</c:v>
                </c:pt>
                <c:pt idx="177">
                  <c:v>6.7790113389492035E-2</c:v>
                </c:pt>
                <c:pt idx="178">
                  <c:v>4.6706564724445343E-2</c:v>
                </c:pt>
                <c:pt idx="179">
                  <c:v>3.6451898515224457E-2</c:v>
                </c:pt>
                <c:pt idx="180">
                  <c:v>3.8459934294223792E-2</c:v>
                </c:pt>
                <c:pt idx="181">
                  <c:v>4.5477010309696198E-2</c:v>
                </c:pt>
                <c:pt idx="182">
                  <c:v>4.6010978519916527E-2</c:v>
                </c:pt>
                <c:pt idx="183">
                  <c:v>5.360189825296402E-2</c:v>
                </c:pt>
                <c:pt idx="184">
                  <c:v>6.0932539403438568E-2</c:v>
                </c:pt>
                <c:pt idx="185">
                  <c:v>4.9829460680484772E-2</c:v>
                </c:pt>
                <c:pt idx="186">
                  <c:v>4.3100856244564063E-2</c:v>
                </c:pt>
                <c:pt idx="187">
                  <c:v>4.8875518143177032E-2</c:v>
                </c:pt>
                <c:pt idx="188">
                  <c:v>4.268009215593338E-2</c:v>
                </c:pt>
                <c:pt idx="189">
                  <c:v>4.2138837277889252E-2</c:v>
                </c:pt>
                <c:pt idx="190">
                  <c:v>4.34117391705513E-2</c:v>
                </c:pt>
                <c:pt idx="191">
                  <c:v>4.0700875222682953E-2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D34-400D-9968-9FDDD959275D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ANN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Sheet1!$A$2:$A$193</c:f>
              <c:numCache>
                <c:formatCode>m/d/yyyy</c:formatCode>
                <c:ptCount val="192"/>
                <c:pt idx="0">
                  <c:v>40240</c:v>
                </c:pt>
                <c:pt idx="1">
                  <c:v>40241</c:v>
                </c:pt>
                <c:pt idx="2">
                  <c:v>40242</c:v>
                </c:pt>
                <c:pt idx="3">
                  <c:v>40245</c:v>
                </c:pt>
                <c:pt idx="4">
                  <c:v>40246</c:v>
                </c:pt>
                <c:pt idx="5">
                  <c:v>40247</c:v>
                </c:pt>
                <c:pt idx="6">
                  <c:v>40248</c:v>
                </c:pt>
                <c:pt idx="7">
                  <c:v>40249</c:v>
                </c:pt>
                <c:pt idx="8">
                  <c:v>40252</c:v>
                </c:pt>
                <c:pt idx="9">
                  <c:v>40253</c:v>
                </c:pt>
                <c:pt idx="10">
                  <c:v>40254</c:v>
                </c:pt>
                <c:pt idx="11">
                  <c:v>40255</c:v>
                </c:pt>
                <c:pt idx="12">
                  <c:v>40256</c:v>
                </c:pt>
                <c:pt idx="13">
                  <c:v>40259</c:v>
                </c:pt>
                <c:pt idx="14">
                  <c:v>40260</c:v>
                </c:pt>
                <c:pt idx="15">
                  <c:v>40261</c:v>
                </c:pt>
                <c:pt idx="16">
                  <c:v>40262</c:v>
                </c:pt>
                <c:pt idx="17">
                  <c:v>40263</c:v>
                </c:pt>
                <c:pt idx="18">
                  <c:v>40266</c:v>
                </c:pt>
                <c:pt idx="19">
                  <c:v>40267</c:v>
                </c:pt>
                <c:pt idx="20">
                  <c:v>40268</c:v>
                </c:pt>
                <c:pt idx="21">
                  <c:v>40269</c:v>
                </c:pt>
                <c:pt idx="22">
                  <c:v>40273</c:v>
                </c:pt>
                <c:pt idx="23">
                  <c:v>40274</c:v>
                </c:pt>
                <c:pt idx="24">
                  <c:v>40275</c:v>
                </c:pt>
                <c:pt idx="25">
                  <c:v>40276</c:v>
                </c:pt>
                <c:pt idx="26">
                  <c:v>40277</c:v>
                </c:pt>
                <c:pt idx="27">
                  <c:v>40280</c:v>
                </c:pt>
                <c:pt idx="28">
                  <c:v>40281</c:v>
                </c:pt>
                <c:pt idx="29">
                  <c:v>40282</c:v>
                </c:pt>
                <c:pt idx="30">
                  <c:v>40283</c:v>
                </c:pt>
                <c:pt idx="31">
                  <c:v>40284</c:v>
                </c:pt>
                <c:pt idx="32">
                  <c:v>40287</c:v>
                </c:pt>
                <c:pt idx="33">
                  <c:v>40288</c:v>
                </c:pt>
                <c:pt idx="34">
                  <c:v>40289</c:v>
                </c:pt>
                <c:pt idx="35">
                  <c:v>40290</c:v>
                </c:pt>
                <c:pt idx="36">
                  <c:v>40291</c:v>
                </c:pt>
                <c:pt idx="37">
                  <c:v>40294</c:v>
                </c:pt>
                <c:pt idx="38">
                  <c:v>40295</c:v>
                </c:pt>
                <c:pt idx="39">
                  <c:v>40296</c:v>
                </c:pt>
                <c:pt idx="40">
                  <c:v>40297</c:v>
                </c:pt>
                <c:pt idx="41">
                  <c:v>40298</c:v>
                </c:pt>
                <c:pt idx="42">
                  <c:v>40301</c:v>
                </c:pt>
                <c:pt idx="43">
                  <c:v>40302</c:v>
                </c:pt>
                <c:pt idx="44">
                  <c:v>40303</c:v>
                </c:pt>
                <c:pt idx="45">
                  <c:v>40304</c:v>
                </c:pt>
                <c:pt idx="46">
                  <c:v>40305</c:v>
                </c:pt>
                <c:pt idx="47">
                  <c:v>40308</c:v>
                </c:pt>
                <c:pt idx="48">
                  <c:v>40309</c:v>
                </c:pt>
                <c:pt idx="49">
                  <c:v>40310</c:v>
                </c:pt>
                <c:pt idx="50">
                  <c:v>40311</c:v>
                </c:pt>
                <c:pt idx="51">
                  <c:v>40312</c:v>
                </c:pt>
                <c:pt idx="52">
                  <c:v>40315</c:v>
                </c:pt>
                <c:pt idx="53">
                  <c:v>40316</c:v>
                </c:pt>
                <c:pt idx="54">
                  <c:v>40317</c:v>
                </c:pt>
                <c:pt idx="55">
                  <c:v>40318</c:v>
                </c:pt>
                <c:pt idx="56">
                  <c:v>40319</c:v>
                </c:pt>
                <c:pt idx="57">
                  <c:v>40322</c:v>
                </c:pt>
                <c:pt idx="58">
                  <c:v>40323</c:v>
                </c:pt>
                <c:pt idx="59">
                  <c:v>40324</c:v>
                </c:pt>
                <c:pt idx="60">
                  <c:v>40325</c:v>
                </c:pt>
                <c:pt idx="61">
                  <c:v>40326</c:v>
                </c:pt>
                <c:pt idx="62">
                  <c:v>40337</c:v>
                </c:pt>
                <c:pt idx="63">
                  <c:v>40338</c:v>
                </c:pt>
                <c:pt idx="64">
                  <c:v>40339</c:v>
                </c:pt>
                <c:pt idx="65">
                  <c:v>40340</c:v>
                </c:pt>
                <c:pt idx="66">
                  <c:v>40343</c:v>
                </c:pt>
                <c:pt idx="67">
                  <c:v>40344</c:v>
                </c:pt>
                <c:pt idx="68">
                  <c:v>40345</c:v>
                </c:pt>
                <c:pt idx="69">
                  <c:v>40346</c:v>
                </c:pt>
                <c:pt idx="70">
                  <c:v>40347</c:v>
                </c:pt>
                <c:pt idx="71">
                  <c:v>40350</c:v>
                </c:pt>
                <c:pt idx="72">
                  <c:v>40351</c:v>
                </c:pt>
                <c:pt idx="73">
                  <c:v>40352</c:v>
                </c:pt>
                <c:pt idx="74">
                  <c:v>40353</c:v>
                </c:pt>
                <c:pt idx="75">
                  <c:v>40354</c:v>
                </c:pt>
                <c:pt idx="76">
                  <c:v>40357</c:v>
                </c:pt>
                <c:pt idx="77">
                  <c:v>40358</c:v>
                </c:pt>
                <c:pt idx="78">
                  <c:v>40359</c:v>
                </c:pt>
                <c:pt idx="79">
                  <c:v>40360</c:v>
                </c:pt>
                <c:pt idx="80">
                  <c:v>40361</c:v>
                </c:pt>
                <c:pt idx="81">
                  <c:v>40372</c:v>
                </c:pt>
                <c:pt idx="82">
                  <c:v>40373</c:v>
                </c:pt>
                <c:pt idx="83">
                  <c:v>40374</c:v>
                </c:pt>
                <c:pt idx="84">
                  <c:v>40375</c:v>
                </c:pt>
                <c:pt idx="85">
                  <c:v>40378</c:v>
                </c:pt>
                <c:pt idx="86">
                  <c:v>40379</c:v>
                </c:pt>
                <c:pt idx="87">
                  <c:v>40380</c:v>
                </c:pt>
                <c:pt idx="88">
                  <c:v>40381</c:v>
                </c:pt>
                <c:pt idx="89">
                  <c:v>40382</c:v>
                </c:pt>
                <c:pt idx="90">
                  <c:v>40385</c:v>
                </c:pt>
                <c:pt idx="91">
                  <c:v>40386</c:v>
                </c:pt>
                <c:pt idx="92">
                  <c:v>40387</c:v>
                </c:pt>
                <c:pt idx="93">
                  <c:v>40388</c:v>
                </c:pt>
                <c:pt idx="94">
                  <c:v>40389</c:v>
                </c:pt>
                <c:pt idx="95">
                  <c:v>40392</c:v>
                </c:pt>
                <c:pt idx="96">
                  <c:v>40393</c:v>
                </c:pt>
                <c:pt idx="97">
                  <c:v>40394</c:v>
                </c:pt>
                <c:pt idx="98">
                  <c:v>40395</c:v>
                </c:pt>
                <c:pt idx="99">
                  <c:v>40396</c:v>
                </c:pt>
                <c:pt idx="100">
                  <c:v>40399</c:v>
                </c:pt>
                <c:pt idx="101">
                  <c:v>40400</c:v>
                </c:pt>
                <c:pt idx="102">
                  <c:v>40401</c:v>
                </c:pt>
                <c:pt idx="103">
                  <c:v>40402</c:v>
                </c:pt>
                <c:pt idx="104">
                  <c:v>40403</c:v>
                </c:pt>
                <c:pt idx="105">
                  <c:v>40406</c:v>
                </c:pt>
                <c:pt idx="106">
                  <c:v>40407</c:v>
                </c:pt>
                <c:pt idx="107">
                  <c:v>40408</c:v>
                </c:pt>
                <c:pt idx="108">
                  <c:v>40409</c:v>
                </c:pt>
                <c:pt idx="109">
                  <c:v>40410</c:v>
                </c:pt>
                <c:pt idx="110">
                  <c:v>40413</c:v>
                </c:pt>
                <c:pt idx="111">
                  <c:v>40414</c:v>
                </c:pt>
                <c:pt idx="112">
                  <c:v>40415</c:v>
                </c:pt>
                <c:pt idx="113">
                  <c:v>40416</c:v>
                </c:pt>
                <c:pt idx="114">
                  <c:v>40417</c:v>
                </c:pt>
                <c:pt idx="115">
                  <c:v>40420</c:v>
                </c:pt>
                <c:pt idx="116">
                  <c:v>40421</c:v>
                </c:pt>
                <c:pt idx="117">
                  <c:v>40422</c:v>
                </c:pt>
                <c:pt idx="118">
                  <c:v>40423</c:v>
                </c:pt>
                <c:pt idx="119">
                  <c:v>40424</c:v>
                </c:pt>
                <c:pt idx="120">
                  <c:v>40435</c:v>
                </c:pt>
                <c:pt idx="121">
                  <c:v>40436</c:v>
                </c:pt>
                <c:pt idx="122">
                  <c:v>40437</c:v>
                </c:pt>
                <c:pt idx="123">
                  <c:v>40438</c:v>
                </c:pt>
                <c:pt idx="124">
                  <c:v>40441</c:v>
                </c:pt>
                <c:pt idx="125">
                  <c:v>40442</c:v>
                </c:pt>
                <c:pt idx="126">
                  <c:v>40443</c:v>
                </c:pt>
                <c:pt idx="127">
                  <c:v>40444</c:v>
                </c:pt>
                <c:pt idx="128">
                  <c:v>40445</c:v>
                </c:pt>
                <c:pt idx="129">
                  <c:v>40448</c:v>
                </c:pt>
                <c:pt idx="130">
                  <c:v>40449</c:v>
                </c:pt>
                <c:pt idx="131">
                  <c:v>40450</c:v>
                </c:pt>
                <c:pt idx="132">
                  <c:v>40451</c:v>
                </c:pt>
                <c:pt idx="133">
                  <c:v>40452</c:v>
                </c:pt>
                <c:pt idx="134">
                  <c:v>40455</c:v>
                </c:pt>
                <c:pt idx="135">
                  <c:v>40456</c:v>
                </c:pt>
                <c:pt idx="136">
                  <c:v>40457</c:v>
                </c:pt>
                <c:pt idx="137">
                  <c:v>40458</c:v>
                </c:pt>
                <c:pt idx="138">
                  <c:v>40459</c:v>
                </c:pt>
                <c:pt idx="139">
                  <c:v>40462</c:v>
                </c:pt>
                <c:pt idx="140">
                  <c:v>40463</c:v>
                </c:pt>
                <c:pt idx="141">
                  <c:v>40464</c:v>
                </c:pt>
                <c:pt idx="142">
                  <c:v>40465</c:v>
                </c:pt>
                <c:pt idx="143">
                  <c:v>40466</c:v>
                </c:pt>
                <c:pt idx="144">
                  <c:v>40469</c:v>
                </c:pt>
                <c:pt idx="145">
                  <c:v>40470</c:v>
                </c:pt>
                <c:pt idx="146">
                  <c:v>40471</c:v>
                </c:pt>
                <c:pt idx="147">
                  <c:v>40472</c:v>
                </c:pt>
                <c:pt idx="148">
                  <c:v>40473</c:v>
                </c:pt>
                <c:pt idx="149">
                  <c:v>40476</c:v>
                </c:pt>
                <c:pt idx="150">
                  <c:v>40477</c:v>
                </c:pt>
                <c:pt idx="151">
                  <c:v>40478</c:v>
                </c:pt>
                <c:pt idx="152">
                  <c:v>40479</c:v>
                </c:pt>
                <c:pt idx="153">
                  <c:v>40480</c:v>
                </c:pt>
                <c:pt idx="154">
                  <c:v>40483</c:v>
                </c:pt>
                <c:pt idx="155">
                  <c:v>40484</c:v>
                </c:pt>
                <c:pt idx="156">
                  <c:v>40485</c:v>
                </c:pt>
                <c:pt idx="157">
                  <c:v>40486</c:v>
                </c:pt>
                <c:pt idx="158">
                  <c:v>40487</c:v>
                </c:pt>
                <c:pt idx="159">
                  <c:v>40490</c:v>
                </c:pt>
                <c:pt idx="160">
                  <c:v>40491</c:v>
                </c:pt>
                <c:pt idx="161">
                  <c:v>40492</c:v>
                </c:pt>
                <c:pt idx="162">
                  <c:v>40493</c:v>
                </c:pt>
                <c:pt idx="163">
                  <c:v>40494</c:v>
                </c:pt>
                <c:pt idx="164">
                  <c:v>40497</c:v>
                </c:pt>
                <c:pt idx="165">
                  <c:v>40498</c:v>
                </c:pt>
                <c:pt idx="166">
                  <c:v>40499</c:v>
                </c:pt>
                <c:pt idx="167">
                  <c:v>40500</c:v>
                </c:pt>
                <c:pt idx="168">
                  <c:v>40501</c:v>
                </c:pt>
                <c:pt idx="169">
                  <c:v>40504</c:v>
                </c:pt>
                <c:pt idx="170">
                  <c:v>40505</c:v>
                </c:pt>
                <c:pt idx="171">
                  <c:v>40506</c:v>
                </c:pt>
                <c:pt idx="172">
                  <c:v>40515</c:v>
                </c:pt>
                <c:pt idx="173">
                  <c:v>40518</c:v>
                </c:pt>
                <c:pt idx="174">
                  <c:v>40519</c:v>
                </c:pt>
                <c:pt idx="175">
                  <c:v>40520</c:v>
                </c:pt>
                <c:pt idx="176">
                  <c:v>40521</c:v>
                </c:pt>
                <c:pt idx="177">
                  <c:v>40522</c:v>
                </c:pt>
                <c:pt idx="178">
                  <c:v>40525</c:v>
                </c:pt>
                <c:pt idx="179">
                  <c:v>40526</c:v>
                </c:pt>
                <c:pt idx="180">
                  <c:v>40527</c:v>
                </c:pt>
                <c:pt idx="181">
                  <c:v>40528</c:v>
                </c:pt>
                <c:pt idx="182">
                  <c:v>40529</c:v>
                </c:pt>
                <c:pt idx="183">
                  <c:v>40532</c:v>
                </c:pt>
                <c:pt idx="184">
                  <c:v>40533</c:v>
                </c:pt>
                <c:pt idx="185">
                  <c:v>40534</c:v>
                </c:pt>
                <c:pt idx="186">
                  <c:v>40535</c:v>
                </c:pt>
                <c:pt idx="187">
                  <c:v>40539</c:v>
                </c:pt>
                <c:pt idx="188">
                  <c:v>40540</c:v>
                </c:pt>
                <c:pt idx="189">
                  <c:v>40541</c:v>
                </c:pt>
                <c:pt idx="190">
                  <c:v>40542</c:v>
                </c:pt>
                <c:pt idx="191">
                  <c:v>40543</c:v>
                </c:pt>
              </c:numCache>
            </c:numRef>
          </c:cat>
          <c:val>
            <c:numRef>
              <c:f>Sheet1!$F$2:$F$193</c:f>
              <c:numCache>
                <c:formatCode>General</c:formatCode>
                <c:ptCount val="192"/>
                <c:pt idx="0">
                  <c:v>3.6947548389434808E-2</c:v>
                </c:pt>
                <c:pt idx="1">
                  <c:v>5.0534218549728387E-2</c:v>
                </c:pt>
                <c:pt idx="2">
                  <c:v>4.6458691358566277E-2</c:v>
                </c:pt>
                <c:pt idx="3">
                  <c:v>8.9741438627243042E-2</c:v>
                </c:pt>
                <c:pt idx="4">
                  <c:v>7.7409148216247559E-2</c:v>
                </c:pt>
                <c:pt idx="5">
                  <c:v>7.5683191418647766E-2</c:v>
                </c:pt>
                <c:pt idx="6">
                  <c:v>7.4258759617805481E-2</c:v>
                </c:pt>
                <c:pt idx="7">
                  <c:v>3.9986059069633477E-2</c:v>
                </c:pt>
                <c:pt idx="8">
                  <c:v>2.006307989358902E-2</c:v>
                </c:pt>
                <c:pt idx="9">
                  <c:v>2.7206480503082279E-2</c:v>
                </c:pt>
                <c:pt idx="10">
                  <c:v>4.224221408367157E-2</c:v>
                </c:pt>
                <c:pt idx="11">
                  <c:v>3.5204678773879998E-2</c:v>
                </c:pt>
                <c:pt idx="12">
                  <c:v>3.534272313117981E-2</c:v>
                </c:pt>
                <c:pt idx="13">
                  <c:v>3.9511948823928833E-2</c:v>
                </c:pt>
                <c:pt idx="14">
                  <c:v>4.9366623163223267E-2</c:v>
                </c:pt>
                <c:pt idx="15">
                  <c:v>3.2464444637298577E-2</c:v>
                </c:pt>
                <c:pt idx="16">
                  <c:v>4.3555110692977912E-2</c:v>
                </c:pt>
                <c:pt idx="17">
                  <c:v>5.3229361772537231E-2</c:v>
                </c:pt>
                <c:pt idx="18">
                  <c:v>3.3004254102706909E-2</c:v>
                </c:pt>
                <c:pt idx="19">
                  <c:v>5.1517874002456672E-2</c:v>
                </c:pt>
                <c:pt idx="20">
                  <c:v>3.6074638366699219E-2</c:v>
                </c:pt>
                <c:pt idx="21">
                  <c:v>3.1923696398735053E-2</c:v>
                </c:pt>
                <c:pt idx="22">
                  <c:v>4.4055446982383728E-2</c:v>
                </c:pt>
                <c:pt idx="23">
                  <c:v>4.6376019716262817E-2</c:v>
                </c:pt>
                <c:pt idx="24">
                  <c:v>5.0908014178276062E-2</c:v>
                </c:pt>
                <c:pt idx="25">
                  <c:v>5.3534701466560357E-2</c:v>
                </c:pt>
                <c:pt idx="26">
                  <c:v>5.2049487829208367E-2</c:v>
                </c:pt>
                <c:pt idx="27">
                  <c:v>5.1565498113632202E-2</c:v>
                </c:pt>
                <c:pt idx="28">
                  <c:v>3.9524435997009277E-2</c:v>
                </c:pt>
                <c:pt idx="29">
                  <c:v>4.4598877429962158E-2</c:v>
                </c:pt>
                <c:pt idx="30">
                  <c:v>4.350416362285614E-2</c:v>
                </c:pt>
                <c:pt idx="31">
                  <c:v>4.5169591903686523E-2</c:v>
                </c:pt>
                <c:pt idx="32">
                  <c:v>8.0308496952056885E-2</c:v>
                </c:pt>
                <c:pt idx="33">
                  <c:v>8.5649341344833374E-2</c:v>
                </c:pt>
                <c:pt idx="34">
                  <c:v>9.2390567064285278E-2</c:v>
                </c:pt>
                <c:pt idx="35">
                  <c:v>8.1116631627082825E-2</c:v>
                </c:pt>
                <c:pt idx="36">
                  <c:v>6.2625914812088013E-2</c:v>
                </c:pt>
                <c:pt idx="37">
                  <c:v>4.4196337461471558E-2</c:v>
                </c:pt>
                <c:pt idx="38">
                  <c:v>4.7673672437667847E-2</c:v>
                </c:pt>
                <c:pt idx="39">
                  <c:v>0.1028472930192947</c:v>
                </c:pt>
                <c:pt idx="40">
                  <c:v>0.1152015030384064</c:v>
                </c:pt>
                <c:pt idx="41">
                  <c:v>0.16065087914466861</c:v>
                </c:pt>
                <c:pt idx="42">
                  <c:v>0.1411676108837128</c:v>
                </c:pt>
                <c:pt idx="43">
                  <c:v>0.13693514466285711</c:v>
                </c:pt>
                <c:pt idx="44">
                  <c:v>0.16001483798027041</c:v>
                </c:pt>
                <c:pt idx="45">
                  <c:v>0.15928682684898379</c:v>
                </c:pt>
                <c:pt idx="46">
                  <c:v>0.1772319674491882</c:v>
                </c:pt>
                <c:pt idx="47">
                  <c:v>0.17861080169677729</c:v>
                </c:pt>
                <c:pt idx="48">
                  <c:v>0.29665660858154302</c:v>
                </c:pt>
                <c:pt idx="49">
                  <c:v>0.25941836833953857</c:v>
                </c:pt>
                <c:pt idx="50">
                  <c:v>0.18728551268577581</c:v>
                </c:pt>
                <c:pt idx="51">
                  <c:v>0.25570046901702881</c:v>
                </c:pt>
                <c:pt idx="52">
                  <c:v>0.14183475077152249</c:v>
                </c:pt>
                <c:pt idx="53">
                  <c:v>0.1735775172710419</c:v>
                </c:pt>
                <c:pt idx="54">
                  <c:v>0.23692288994789121</c:v>
                </c:pt>
                <c:pt idx="55">
                  <c:v>0.16277351975440979</c:v>
                </c:pt>
                <c:pt idx="56">
                  <c:v>0.14235496520996091</c:v>
                </c:pt>
                <c:pt idx="57">
                  <c:v>0.1326589435338974</c:v>
                </c:pt>
                <c:pt idx="58">
                  <c:v>9.6701949834823608E-2</c:v>
                </c:pt>
                <c:pt idx="59">
                  <c:v>7.9097256064414978E-2</c:v>
                </c:pt>
                <c:pt idx="60">
                  <c:v>9.5728397369384766E-2</c:v>
                </c:pt>
                <c:pt idx="61">
                  <c:v>6.0289740562438958E-2</c:v>
                </c:pt>
                <c:pt idx="62">
                  <c:v>0.10993340611457821</c:v>
                </c:pt>
                <c:pt idx="63">
                  <c:v>0.1211082935333252</c:v>
                </c:pt>
                <c:pt idx="64">
                  <c:v>0.1010857820510864</c:v>
                </c:pt>
                <c:pt idx="65">
                  <c:v>6.789010763168335E-2</c:v>
                </c:pt>
                <c:pt idx="66">
                  <c:v>5.3831472992897027E-2</c:v>
                </c:pt>
                <c:pt idx="67">
                  <c:v>7.6457619667053223E-2</c:v>
                </c:pt>
                <c:pt idx="68">
                  <c:v>9.7661197185516357E-2</c:v>
                </c:pt>
                <c:pt idx="69">
                  <c:v>0.21565485000610349</c:v>
                </c:pt>
                <c:pt idx="70">
                  <c:v>0.11326673626899721</c:v>
                </c:pt>
                <c:pt idx="71">
                  <c:v>0.1974334120750427</c:v>
                </c:pt>
                <c:pt idx="72">
                  <c:v>0.1604769229888916</c:v>
                </c:pt>
                <c:pt idx="73">
                  <c:v>0.11947619915008539</c:v>
                </c:pt>
                <c:pt idx="74">
                  <c:v>6.9098591804504395E-2</c:v>
                </c:pt>
                <c:pt idx="75">
                  <c:v>6.5177708864212036E-2</c:v>
                </c:pt>
                <c:pt idx="76">
                  <c:v>5.3378120064735413E-2</c:v>
                </c:pt>
                <c:pt idx="77">
                  <c:v>7.6463803648948669E-2</c:v>
                </c:pt>
                <c:pt idx="78">
                  <c:v>0.1708269119262695</c:v>
                </c:pt>
                <c:pt idx="79">
                  <c:v>0.12814928591251371</c:v>
                </c:pt>
                <c:pt idx="80">
                  <c:v>0.1561867892742157</c:v>
                </c:pt>
                <c:pt idx="81">
                  <c:v>0.12952606379985809</c:v>
                </c:pt>
                <c:pt idx="82">
                  <c:v>9.3760028481483459E-2</c:v>
                </c:pt>
                <c:pt idx="83">
                  <c:v>7.0655569434165955E-2</c:v>
                </c:pt>
                <c:pt idx="84">
                  <c:v>3.9271235466003418E-2</c:v>
                </c:pt>
                <c:pt idx="85">
                  <c:v>0.17177855968475339</c:v>
                </c:pt>
                <c:pt idx="86">
                  <c:v>0.16166287660598749</c:v>
                </c:pt>
                <c:pt idx="87">
                  <c:v>0.17825210094451899</c:v>
                </c:pt>
                <c:pt idx="88">
                  <c:v>0.1534110605716705</c:v>
                </c:pt>
                <c:pt idx="89">
                  <c:v>0.1835905909538269</c:v>
                </c:pt>
                <c:pt idx="90">
                  <c:v>8.5124582052230835E-2</c:v>
                </c:pt>
                <c:pt idx="91">
                  <c:v>0.1131482720375061</c:v>
                </c:pt>
                <c:pt idx="92">
                  <c:v>0.15425929427146909</c:v>
                </c:pt>
                <c:pt idx="93">
                  <c:v>0.11438840627670289</c:v>
                </c:pt>
                <c:pt idx="94">
                  <c:v>0.15495094656944269</c:v>
                </c:pt>
                <c:pt idx="95">
                  <c:v>0.1012842059135437</c:v>
                </c:pt>
                <c:pt idx="96">
                  <c:v>0.13232928514480591</c:v>
                </c:pt>
                <c:pt idx="97">
                  <c:v>0.1106710582971573</c:v>
                </c:pt>
                <c:pt idx="98">
                  <c:v>0.1035499423742294</c:v>
                </c:pt>
                <c:pt idx="99">
                  <c:v>0.11623471975326539</c:v>
                </c:pt>
                <c:pt idx="100">
                  <c:v>0.1053577810525894</c:v>
                </c:pt>
                <c:pt idx="101">
                  <c:v>5.9964507818222053E-2</c:v>
                </c:pt>
                <c:pt idx="102">
                  <c:v>0.10447874665260309</c:v>
                </c:pt>
                <c:pt idx="103">
                  <c:v>0.1597625017166138</c:v>
                </c:pt>
                <c:pt idx="104">
                  <c:v>0.12542763352394101</c:v>
                </c:pt>
                <c:pt idx="105">
                  <c:v>0.1441342234611511</c:v>
                </c:pt>
                <c:pt idx="106">
                  <c:v>0.12447422742843629</c:v>
                </c:pt>
                <c:pt idx="107">
                  <c:v>0.1027993857860565</c:v>
                </c:pt>
                <c:pt idx="108">
                  <c:v>5.2288979291915887E-2</c:v>
                </c:pt>
                <c:pt idx="109">
                  <c:v>0.1327866613864899</c:v>
                </c:pt>
                <c:pt idx="110">
                  <c:v>0.1108569800853729</c:v>
                </c:pt>
                <c:pt idx="111">
                  <c:v>6.8026319146156311E-2</c:v>
                </c:pt>
                <c:pt idx="112">
                  <c:v>6.9623216986656189E-2</c:v>
                </c:pt>
                <c:pt idx="113">
                  <c:v>7.026982307434082E-2</c:v>
                </c:pt>
                <c:pt idx="114">
                  <c:v>7.0364028215408325E-2</c:v>
                </c:pt>
                <c:pt idx="115">
                  <c:v>9.3002051115036011E-2</c:v>
                </c:pt>
                <c:pt idx="116">
                  <c:v>0.1378400921821594</c:v>
                </c:pt>
                <c:pt idx="117">
                  <c:v>0.11084775626659391</c:v>
                </c:pt>
                <c:pt idx="118">
                  <c:v>0.22326928377151489</c:v>
                </c:pt>
                <c:pt idx="119">
                  <c:v>0.15790265798568731</c:v>
                </c:pt>
                <c:pt idx="120">
                  <c:v>0.16878202557563779</c:v>
                </c:pt>
                <c:pt idx="121">
                  <c:v>8.9508801698684692E-2</c:v>
                </c:pt>
                <c:pt idx="122">
                  <c:v>6.8014651536941528E-2</c:v>
                </c:pt>
                <c:pt idx="123">
                  <c:v>6.9553941488265991E-2</c:v>
                </c:pt>
                <c:pt idx="124">
                  <c:v>6.1140671372413642E-2</c:v>
                </c:pt>
                <c:pt idx="125">
                  <c:v>0.111719623208046</c:v>
                </c:pt>
                <c:pt idx="126">
                  <c:v>6.5925166010856628E-2</c:v>
                </c:pt>
                <c:pt idx="127">
                  <c:v>8.3121299743652344E-2</c:v>
                </c:pt>
                <c:pt idx="128">
                  <c:v>7.754051685333252E-2</c:v>
                </c:pt>
                <c:pt idx="129">
                  <c:v>0.13259804248809809</c:v>
                </c:pt>
                <c:pt idx="130">
                  <c:v>0.1402980983257294</c:v>
                </c:pt>
                <c:pt idx="131">
                  <c:v>0.14491608738899231</c:v>
                </c:pt>
                <c:pt idx="132">
                  <c:v>0.1111718714237213</c:v>
                </c:pt>
                <c:pt idx="133">
                  <c:v>0.101348489522934</c:v>
                </c:pt>
                <c:pt idx="134">
                  <c:v>8.0338090658187866E-2</c:v>
                </c:pt>
                <c:pt idx="135">
                  <c:v>9.1946601867675781E-2</c:v>
                </c:pt>
                <c:pt idx="136">
                  <c:v>0.11208856105804441</c:v>
                </c:pt>
                <c:pt idx="137">
                  <c:v>9.250718355178833E-2</c:v>
                </c:pt>
                <c:pt idx="138">
                  <c:v>0.1380875110626221</c:v>
                </c:pt>
                <c:pt idx="139">
                  <c:v>0.1251789182424545</c:v>
                </c:pt>
                <c:pt idx="140">
                  <c:v>8.6819738149642944E-2</c:v>
                </c:pt>
                <c:pt idx="141">
                  <c:v>2.652845531702042E-2</c:v>
                </c:pt>
                <c:pt idx="142">
                  <c:v>2.0823083817958828E-2</c:v>
                </c:pt>
                <c:pt idx="143">
                  <c:v>2.7862817049026489E-2</c:v>
                </c:pt>
                <c:pt idx="144">
                  <c:v>3.5278856754302979E-2</c:v>
                </c:pt>
                <c:pt idx="145">
                  <c:v>6.0322359204292297E-2</c:v>
                </c:pt>
                <c:pt idx="146">
                  <c:v>8.8932573795318604E-2</c:v>
                </c:pt>
                <c:pt idx="147">
                  <c:v>0.10153830051422121</c:v>
                </c:pt>
                <c:pt idx="148">
                  <c:v>0.1036808639764786</c:v>
                </c:pt>
                <c:pt idx="149">
                  <c:v>9.6322029829025269E-2</c:v>
                </c:pt>
                <c:pt idx="150">
                  <c:v>7.0743560791015625E-2</c:v>
                </c:pt>
                <c:pt idx="151">
                  <c:v>3.4956842660903931E-2</c:v>
                </c:pt>
                <c:pt idx="152">
                  <c:v>2.1727085113525391E-2</c:v>
                </c:pt>
                <c:pt idx="153">
                  <c:v>3.2647699117660522E-2</c:v>
                </c:pt>
                <c:pt idx="154">
                  <c:v>2.79044508934021E-2</c:v>
                </c:pt>
                <c:pt idx="155">
                  <c:v>3.7955567240715027E-2</c:v>
                </c:pt>
                <c:pt idx="156">
                  <c:v>4.535907506942749E-2</c:v>
                </c:pt>
                <c:pt idx="157">
                  <c:v>3.8909494876861572E-2</c:v>
                </c:pt>
                <c:pt idx="158">
                  <c:v>8.9619815349578857E-2</c:v>
                </c:pt>
                <c:pt idx="159">
                  <c:v>7.7665507793426514E-2</c:v>
                </c:pt>
                <c:pt idx="160">
                  <c:v>6.5757095813751221E-2</c:v>
                </c:pt>
                <c:pt idx="161">
                  <c:v>0.10291054844856259</c:v>
                </c:pt>
                <c:pt idx="162">
                  <c:v>8.7723240256309509E-2</c:v>
                </c:pt>
                <c:pt idx="163">
                  <c:v>5.0897032022476203E-2</c:v>
                </c:pt>
                <c:pt idx="164">
                  <c:v>6.2002062797546387E-2</c:v>
                </c:pt>
                <c:pt idx="165">
                  <c:v>5.8799117803573608E-2</c:v>
                </c:pt>
                <c:pt idx="166">
                  <c:v>8.847576379776001E-2</c:v>
                </c:pt>
                <c:pt idx="167">
                  <c:v>8.7141335010528564E-2</c:v>
                </c:pt>
                <c:pt idx="168">
                  <c:v>0.1153586804866791</c:v>
                </c:pt>
                <c:pt idx="169">
                  <c:v>0.1039922535419464</c:v>
                </c:pt>
                <c:pt idx="170">
                  <c:v>0.1020456701517105</c:v>
                </c:pt>
                <c:pt idx="171">
                  <c:v>0.1043147593736649</c:v>
                </c:pt>
                <c:pt idx="172">
                  <c:v>9.454701840877533E-2</c:v>
                </c:pt>
                <c:pt idx="173">
                  <c:v>0.1136494725942612</c:v>
                </c:pt>
                <c:pt idx="174">
                  <c:v>0.11087791621685029</c:v>
                </c:pt>
                <c:pt idx="175">
                  <c:v>0.1065478622913361</c:v>
                </c:pt>
                <c:pt idx="176">
                  <c:v>8.5593074560165405E-2</c:v>
                </c:pt>
                <c:pt idx="177">
                  <c:v>7.0572793483734131E-2</c:v>
                </c:pt>
                <c:pt idx="178">
                  <c:v>5.4113507270812988E-2</c:v>
                </c:pt>
                <c:pt idx="179">
                  <c:v>1.3873204588890079E-2</c:v>
                </c:pt>
                <c:pt idx="180">
                  <c:v>3.5677045583724983E-2</c:v>
                </c:pt>
                <c:pt idx="181">
                  <c:v>4.6795159578323357E-2</c:v>
                </c:pt>
                <c:pt idx="182">
                  <c:v>5.9271931648254388E-2</c:v>
                </c:pt>
                <c:pt idx="183">
                  <c:v>5.2063032984733582E-2</c:v>
                </c:pt>
                <c:pt idx="184">
                  <c:v>6.1419159173965447E-2</c:v>
                </c:pt>
                <c:pt idx="185">
                  <c:v>4.5343846082687378E-2</c:v>
                </c:pt>
                <c:pt idx="186">
                  <c:v>3.8752973079681403E-2</c:v>
                </c:pt>
                <c:pt idx="187">
                  <c:v>2.9957234859466549E-2</c:v>
                </c:pt>
                <c:pt idx="188">
                  <c:v>3.5682007670402527E-2</c:v>
                </c:pt>
                <c:pt idx="189">
                  <c:v>2.778539061546326E-2</c:v>
                </c:pt>
                <c:pt idx="190">
                  <c:v>3.8670539855957031E-2</c:v>
                </c:pt>
                <c:pt idx="191">
                  <c:v>2.936312556266785E-2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7D34-400D-9968-9FDDD95927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90235871"/>
        <c:axId val="1490237119"/>
      </c:lineChart>
      <c:dateAx>
        <c:axId val="1490235871"/>
        <c:scaling>
          <c:orientation val="minMax"/>
        </c:scaling>
        <c:delete val="0"/>
        <c:axPos val="b"/>
        <c:numFmt formatCode="mmm\-yyyy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490237119"/>
        <c:crosses val="autoZero"/>
        <c:auto val="1"/>
        <c:lblOffset val="100"/>
        <c:baseTimeUnit val="days"/>
      </c:dateAx>
      <c:valAx>
        <c:axId val="14902371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4902358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Historical Volatility Prediction 2018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2018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Sheet1!$A$2:$A$187</c:f>
              <c:numCache>
                <c:formatCode>m/d/yyyy</c:formatCode>
                <c:ptCount val="186"/>
                <c:pt idx="0">
                  <c:v>43160</c:v>
                </c:pt>
                <c:pt idx="1">
                  <c:v>43161</c:v>
                </c:pt>
                <c:pt idx="2">
                  <c:v>43164</c:v>
                </c:pt>
                <c:pt idx="3">
                  <c:v>43165</c:v>
                </c:pt>
                <c:pt idx="4">
                  <c:v>43166</c:v>
                </c:pt>
                <c:pt idx="5">
                  <c:v>43167</c:v>
                </c:pt>
                <c:pt idx="6">
                  <c:v>43168</c:v>
                </c:pt>
                <c:pt idx="7">
                  <c:v>43171</c:v>
                </c:pt>
                <c:pt idx="8">
                  <c:v>43172</c:v>
                </c:pt>
                <c:pt idx="9">
                  <c:v>43173</c:v>
                </c:pt>
                <c:pt idx="10">
                  <c:v>43174</c:v>
                </c:pt>
                <c:pt idx="11">
                  <c:v>43175</c:v>
                </c:pt>
                <c:pt idx="12">
                  <c:v>43178</c:v>
                </c:pt>
                <c:pt idx="13">
                  <c:v>43179</c:v>
                </c:pt>
                <c:pt idx="14">
                  <c:v>43180</c:v>
                </c:pt>
                <c:pt idx="15">
                  <c:v>43181</c:v>
                </c:pt>
                <c:pt idx="16">
                  <c:v>43182</c:v>
                </c:pt>
                <c:pt idx="17">
                  <c:v>43185</c:v>
                </c:pt>
                <c:pt idx="18">
                  <c:v>43186</c:v>
                </c:pt>
                <c:pt idx="19">
                  <c:v>43187</c:v>
                </c:pt>
                <c:pt idx="20">
                  <c:v>43188</c:v>
                </c:pt>
                <c:pt idx="21">
                  <c:v>43192</c:v>
                </c:pt>
                <c:pt idx="22">
                  <c:v>43193</c:v>
                </c:pt>
                <c:pt idx="23">
                  <c:v>43194</c:v>
                </c:pt>
                <c:pt idx="24">
                  <c:v>43195</c:v>
                </c:pt>
                <c:pt idx="25">
                  <c:v>43196</c:v>
                </c:pt>
                <c:pt idx="26">
                  <c:v>43199</c:v>
                </c:pt>
                <c:pt idx="27">
                  <c:v>43200</c:v>
                </c:pt>
                <c:pt idx="28">
                  <c:v>43201</c:v>
                </c:pt>
                <c:pt idx="29">
                  <c:v>43202</c:v>
                </c:pt>
                <c:pt idx="30">
                  <c:v>43203</c:v>
                </c:pt>
                <c:pt idx="31">
                  <c:v>43206</c:v>
                </c:pt>
                <c:pt idx="32">
                  <c:v>43207</c:v>
                </c:pt>
                <c:pt idx="33">
                  <c:v>43208</c:v>
                </c:pt>
                <c:pt idx="34">
                  <c:v>43209</c:v>
                </c:pt>
                <c:pt idx="35">
                  <c:v>43210</c:v>
                </c:pt>
                <c:pt idx="36">
                  <c:v>43213</c:v>
                </c:pt>
                <c:pt idx="37">
                  <c:v>43214</c:v>
                </c:pt>
                <c:pt idx="38">
                  <c:v>43215</c:v>
                </c:pt>
                <c:pt idx="39">
                  <c:v>43216</c:v>
                </c:pt>
                <c:pt idx="40">
                  <c:v>43217</c:v>
                </c:pt>
                <c:pt idx="41">
                  <c:v>43220</c:v>
                </c:pt>
                <c:pt idx="42">
                  <c:v>43221</c:v>
                </c:pt>
                <c:pt idx="43">
                  <c:v>43222</c:v>
                </c:pt>
                <c:pt idx="44">
                  <c:v>43223</c:v>
                </c:pt>
                <c:pt idx="45">
                  <c:v>43224</c:v>
                </c:pt>
                <c:pt idx="46">
                  <c:v>43227</c:v>
                </c:pt>
                <c:pt idx="47">
                  <c:v>43228</c:v>
                </c:pt>
                <c:pt idx="48">
                  <c:v>43229</c:v>
                </c:pt>
                <c:pt idx="49">
                  <c:v>43230</c:v>
                </c:pt>
                <c:pt idx="50">
                  <c:v>43231</c:v>
                </c:pt>
                <c:pt idx="51">
                  <c:v>43234</c:v>
                </c:pt>
                <c:pt idx="52">
                  <c:v>43235</c:v>
                </c:pt>
                <c:pt idx="53">
                  <c:v>43236</c:v>
                </c:pt>
                <c:pt idx="54">
                  <c:v>43237</c:v>
                </c:pt>
                <c:pt idx="55">
                  <c:v>43238</c:v>
                </c:pt>
                <c:pt idx="56">
                  <c:v>43241</c:v>
                </c:pt>
                <c:pt idx="57">
                  <c:v>43242</c:v>
                </c:pt>
                <c:pt idx="58">
                  <c:v>43243</c:v>
                </c:pt>
                <c:pt idx="59">
                  <c:v>43244</c:v>
                </c:pt>
                <c:pt idx="60">
                  <c:v>43245</c:v>
                </c:pt>
                <c:pt idx="61">
                  <c:v>43256</c:v>
                </c:pt>
                <c:pt idx="62">
                  <c:v>43257</c:v>
                </c:pt>
                <c:pt idx="63">
                  <c:v>43258</c:v>
                </c:pt>
                <c:pt idx="64">
                  <c:v>43259</c:v>
                </c:pt>
                <c:pt idx="65">
                  <c:v>43262</c:v>
                </c:pt>
                <c:pt idx="66">
                  <c:v>43263</c:v>
                </c:pt>
                <c:pt idx="67">
                  <c:v>43264</c:v>
                </c:pt>
                <c:pt idx="68">
                  <c:v>43265</c:v>
                </c:pt>
                <c:pt idx="69">
                  <c:v>43266</c:v>
                </c:pt>
                <c:pt idx="70">
                  <c:v>43269</c:v>
                </c:pt>
                <c:pt idx="71">
                  <c:v>43270</c:v>
                </c:pt>
                <c:pt idx="72">
                  <c:v>43271</c:v>
                </c:pt>
                <c:pt idx="73">
                  <c:v>43272</c:v>
                </c:pt>
                <c:pt idx="74">
                  <c:v>43273</c:v>
                </c:pt>
                <c:pt idx="75">
                  <c:v>43276</c:v>
                </c:pt>
                <c:pt idx="76">
                  <c:v>43277</c:v>
                </c:pt>
                <c:pt idx="77">
                  <c:v>43278</c:v>
                </c:pt>
                <c:pt idx="78">
                  <c:v>43279</c:v>
                </c:pt>
                <c:pt idx="79">
                  <c:v>43280</c:v>
                </c:pt>
                <c:pt idx="80">
                  <c:v>43283</c:v>
                </c:pt>
                <c:pt idx="81">
                  <c:v>43284</c:v>
                </c:pt>
                <c:pt idx="82">
                  <c:v>43293</c:v>
                </c:pt>
                <c:pt idx="83">
                  <c:v>43294</c:v>
                </c:pt>
                <c:pt idx="84">
                  <c:v>43297</c:v>
                </c:pt>
                <c:pt idx="85">
                  <c:v>43298</c:v>
                </c:pt>
                <c:pt idx="86">
                  <c:v>43299</c:v>
                </c:pt>
                <c:pt idx="87">
                  <c:v>43300</c:v>
                </c:pt>
                <c:pt idx="88">
                  <c:v>43301</c:v>
                </c:pt>
                <c:pt idx="89">
                  <c:v>43304</c:v>
                </c:pt>
                <c:pt idx="90">
                  <c:v>43305</c:v>
                </c:pt>
                <c:pt idx="91">
                  <c:v>43306</c:v>
                </c:pt>
                <c:pt idx="92">
                  <c:v>43307</c:v>
                </c:pt>
                <c:pt idx="93">
                  <c:v>43308</c:v>
                </c:pt>
                <c:pt idx="94">
                  <c:v>43311</c:v>
                </c:pt>
                <c:pt idx="95">
                  <c:v>43312</c:v>
                </c:pt>
                <c:pt idx="96">
                  <c:v>43313</c:v>
                </c:pt>
                <c:pt idx="97">
                  <c:v>43314</c:v>
                </c:pt>
                <c:pt idx="98">
                  <c:v>43315</c:v>
                </c:pt>
                <c:pt idx="99">
                  <c:v>43318</c:v>
                </c:pt>
                <c:pt idx="100">
                  <c:v>43319</c:v>
                </c:pt>
                <c:pt idx="101">
                  <c:v>43320</c:v>
                </c:pt>
                <c:pt idx="102">
                  <c:v>43321</c:v>
                </c:pt>
                <c:pt idx="103">
                  <c:v>43322</c:v>
                </c:pt>
                <c:pt idx="104">
                  <c:v>43325</c:v>
                </c:pt>
                <c:pt idx="105">
                  <c:v>43326</c:v>
                </c:pt>
                <c:pt idx="106">
                  <c:v>43327</c:v>
                </c:pt>
                <c:pt idx="107">
                  <c:v>43328</c:v>
                </c:pt>
                <c:pt idx="108">
                  <c:v>43329</c:v>
                </c:pt>
                <c:pt idx="109">
                  <c:v>43332</c:v>
                </c:pt>
                <c:pt idx="110">
                  <c:v>43333</c:v>
                </c:pt>
                <c:pt idx="111">
                  <c:v>43334</c:v>
                </c:pt>
                <c:pt idx="112">
                  <c:v>43335</c:v>
                </c:pt>
                <c:pt idx="113">
                  <c:v>43336</c:v>
                </c:pt>
                <c:pt idx="114">
                  <c:v>43339</c:v>
                </c:pt>
                <c:pt idx="115">
                  <c:v>43340</c:v>
                </c:pt>
                <c:pt idx="116">
                  <c:v>43341</c:v>
                </c:pt>
                <c:pt idx="117">
                  <c:v>43342</c:v>
                </c:pt>
                <c:pt idx="118">
                  <c:v>43343</c:v>
                </c:pt>
                <c:pt idx="119">
                  <c:v>43354</c:v>
                </c:pt>
                <c:pt idx="120">
                  <c:v>43355</c:v>
                </c:pt>
                <c:pt idx="121">
                  <c:v>43356</c:v>
                </c:pt>
                <c:pt idx="122">
                  <c:v>43357</c:v>
                </c:pt>
                <c:pt idx="123">
                  <c:v>43360</c:v>
                </c:pt>
                <c:pt idx="124">
                  <c:v>43361</c:v>
                </c:pt>
                <c:pt idx="125">
                  <c:v>43362</c:v>
                </c:pt>
                <c:pt idx="126">
                  <c:v>43363</c:v>
                </c:pt>
                <c:pt idx="127">
                  <c:v>43364</c:v>
                </c:pt>
                <c:pt idx="128">
                  <c:v>43367</c:v>
                </c:pt>
                <c:pt idx="129">
                  <c:v>43368</c:v>
                </c:pt>
                <c:pt idx="130">
                  <c:v>43369</c:v>
                </c:pt>
                <c:pt idx="131">
                  <c:v>43370</c:v>
                </c:pt>
                <c:pt idx="132">
                  <c:v>43371</c:v>
                </c:pt>
                <c:pt idx="133">
                  <c:v>43374</c:v>
                </c:pt>
                <c:pt idx="134">
                  <c:v>43375</c:v>
                </c:pt>
                <c:pt idx="135">
                  <c:v>43376</c:v>
                </c:pt>
                <c:pt idx="136">
                  <c:v>43377</c:v>
                </c:pt>
                <c:pt idx="137">
                  <c:v>43378</c:v>
                </c:pt>
                <c:pt idx="138">
                  <c:v>43381</c:v>
                </c:pt>
                <c:pt idx="139">
                  <c:v>43382</c:v>
                </c:pt>
                <c:pt idx="140">
                  <c:v>43383</c:v>
                </c:pt>
                <c:pt idx="141">
                  <c:v>43384</c:v>
                </c:pt>
                <c:pt idx="142">
                  <c:v>43385</c:v>
                </c:pt>
                <c:pt idx="143">
                  <c:v>43388</c:v>
                </c:pt>
                <c:pt idx="144">
                  <c:v>43389</c:v>
                </c:pt>
                <c:pt idx="145">
                  <c:v>43390</c:v>
                </c:pt>
                <c:pt idx="146">
                  <c:v>43391</c:v>
                </c:pt>
                <c:pt idx="147">
                  <c:v>43392</c:v>
                </c:pt>
                <c:pt idx="148">
                  <c:v>43395</c:v>
                </c:pt>
                <c:pt idx="149">
                  <c:v>43396</c:v>
                </c:pt>
                <c:pt idx="150">
                  <c:v>43397</c:v>
                </c:pt>
                <c:pt idx="151">
                  <c:v>43398</c:v>
                </c:pt>
                <c:pt idx="152">
                  <c:v>43399</c:v>
                </c:pt>
                <c:pt idx="153">
                  <c:v>43402</c:v>
                </c:pt>
                <c:pt idx="154">
                  <c:v>43403</c:v>
                </c:pt>
                <c:pt idx="155">
                  <c:v>43404</c:v>
                </c:pt>
                <c:pt idx="156">
                  <c:v>43405</c:v>
                </c:pt>
                <c:pt idx="157">
                  <c:v>43406</c:v>
                </c:pt>
                <c:pt idx="158">
                  <c:v>43409</c:v>
                </c:pt>
                <c:pt idx="159">
                  <c:v>43410</c:v>
                </c:pt>
                <c:pt idx="160">
                  <c:v>43411</c:v>
                </c:pt>
                <c:pt idx="161">
                  <c:v>43412</c:v>
                </c:pt>
                <c:pt idx="162">
                  <c:v>43413</c:v>
                </c:pt>
                <c:pt idx="163">
                  <c:v>43416</c:v>
                </c:pt>
                <c:pt idx="164">
                  <c:v>43417</c:v>
                </c:pt>
                <c:pt idx="165">
                  <c:v>43418</c:v>
                </c:pt>
                <c:pt idx="166">
                  <c:v>43419</c:v>
                </c:pt>
                <c:pt idx="167">
                  <c:v>43420</c:v>
                </c:pt>
                <c:pt idx="168">
                  <c:v>43423</c:v>
                </c:pt>
                <c:pt idx="169">
                  <c:v>43424</c:v>
                </c:pt>
                <c:pt idx="170">
                  <c:v>43425</c:v>
                </c:pt>
                <c:pt idx="171">
                  <c:v>43434</c:v>
                </c:pt>
                <c:pt idx="172">
                  <c:v>43437</c:v>
                </c:pt>
                <c:pt idx="173">
                  <c:v>43438</c:v>
                </c:pt>
                <c:pt idx="174">
                  <c:v>43447</c:v>
                </c:pt>
                <c:pt idx="175">
                  <c:v>43448</c:v>
                </c:pt>
                <c:pt idx="176">
                  <c:v>43451</c:v>
                </c:pt>
                <c:pt idx="177">
                  <c:v>43452</c:v>
                </c:pt>
                <c:pt idx="178">
                  <c:v>43453</c:v>
                </c:pt>
                <c:pt idx="179">
                  <c:v>43454</c:v>
                </c:pt>
                <c:pt idx="180">
                  <c:v>43455</c:v>
                </c:pt>
                <c:pt idx="181">
                  <c:v>43458</c:v>
                </c:pt>
                <c:pt idx="182">
                  <c:v>43460</c:v>
                </c:pt>
                <c:pt idx="183">
                  <c:v>43461</c:v>
                </c:pt>
                <c:pt idx="184">
                  <c:v>43462</c:v>
                </c:pt>
                <c:pt idx="185">
                  <c:v>43465</c:v>
                </c:pt>
              </c:numCache>
            </c:numRef>
          </c:cat>
          <c:val>
            <c:numRef>
              <c:f>Sheet1!$B$2:$B$187</c:f>
              <c:numCache>
                <c:formatCode>General</c:formatCode>
                <c:ptCount val="186"/>
                <c:pt idx="0">
                  <c:v>0.14856068789958951</c:v>
                </c:pt>
                <c:pt idx="1">
                  <c:v>0.1184282004833221</c:v>
                </c:pt>
                <c:pt idx="2">
                  <c:v>0.1158321052789688</c:v>
                </c:pt>
                <c:pt idx="3">
                  <c:v>0.1070598140358925</c:v>
                </c:pt>
                <c:pt idx="4">
                  <c:v>9.0623423457145691E-2</c:v>
                </c:pt>
                <c:pt idx="5">
                  <c:v>3.9284631609916687E-2</c:v>
                </c:pt>
                <c:pt idx="6">
                  <c:v>7.0626102387905121E-2</c:v>
                </c:pt>
                <c:pt idx="7">
                  <c:v>7.4615925550460815E-2</c:v>
                </c:pt>
                <c:pt idx="8">
                  <c:v>9.0527795255184174E-2</c:v>
                </c:pt>
                <c:pt idx="9">
                  <c:v>9.8419085144996643E-2</c:v>
                </c:pt>
                <c:pt idx="10">
                  <c:v>9.7459755837917328E-2</c:v>
                </c:pt>
                <c:pt idx="11">
                  <c:v>3.1010184437036511E-2</c:v>
                </c:pt>
                <c:pt idx="12">
                  <c:v>5.9484429657459259E-2</c:v>
                </c:pt>
                <c:pt idx="13">
                  <c:v>6.5511293709278107E-2</c:v>
                </c:pt>
                <c:pt idx="14">
                  <c:v>6.447339802980423E-2</c:v>
                </c:pt>
                <c:pt idx="15">
                  <c:v>0.11962861567735671</c:v>
                </c:pt>
                <c:pt idx="16">
                  <c:v>0.118390254676342</c:v>
                </c:pt>
                <c:pt idx="17">
                  <c:v>0.21639193594455719</c:v>
                </c:pt>
                <c:pt idx="18">
                  <c:v>0.22148726880550379</c:v>
                </c:pt>
                <c:pt idx="19">
                  <c:v>0.22077132761478421</c:v>
                </c:pt>
                <c:pt idx="20">
                  <c:v>0.21205009520053861</c:v>
                </c:pt>
                <c:pt idx="21">
                  <c:v>0.21584406495094299</c:v>
                </c:pt>
                <c:pt idx="22">
                  <c:v>0.1710434406995773</c:v>
                </c:pt>
                <c:pt idx="23">
                  <c:v>0.15903344750404361</c:v>
                </c:pt>
                <c:pt idx="24">
                  <c:v>0.15641599893569949</c:v>
                </c:pt>
                <c:pt idx="25">
                  <c:v>0.1850709468126297</c:v>
                </c:pt>
                <c:pt idx="26">
                  <c:v>0.14491783082485199</c:v>
                </c:pt>
                <c:pt idx="27">
                  <c:v>0.1537584662437439</c:v>
                </c:pt>
                <c:pt idx="28">
                  <c:v>0.1494022607803345</c:v>
                </c:pt>
                <c:pt idx="29">
                  <c:v>0.15129715204238889</c:v>
                </c:pt>
                <c:pt idx="30">
                  <c:v>8.9342184364795685E-2</c:v>
                </c:pt>
                <c:pt idx="31">
                  <c:v>9.1125249862670898E-2</c:v>
                </c:pt>
                <c:pt idx="32">
                  <c:v>7.2760418057441711E-2</c:v>
                </c:pt>
                <c:pt idx="33">
                  <c:v>5.5460322648286819E-2</c:v>
                </c:pt>
                <c:pt idx="34">
                  <c:v>6.9058746099472046E-2</c:v>
                </c:pt>
                <c:pt idx="35">
                  <c:v>8.340868353843689E-2</c:v>
                </c:pt>
                <c:pt idx="36">
                  <c:v>7.3021836578845978E-2</c:v>
                </c:pt>
                <c:pt idx="37">
                  <c:v>5.7815238833427429E-2</c:v>
                </c:pt>
                <c:pt idx="38">
                  <c:v>6.070428341627121E-2</c:v>
                </c:pt>
                <c:pt idx="39">
                  <c:v>9.3303218483924866E-2</c:v>
                </c:pt>
                <c:pt idx="40">
                  <c:v>8.5367187857627869E-2</c:v>
                </c:pt>
                <c:pt idx="41">
                  <c:v>9.3360267579555511E-2</c:v>
                </c:pt>
                <c:pt idx="42">
                  <c:v>6.4752854406833649E-2</c:v>
                </c:pt>
                <c:pt idx="43">
                  <c:v>7.5969159603118896E-2</c:v>
                </c:pt>
                <c:pt idx="44">
                  <c:v>4.5579332858324051E-2</c:v>
                </c:pt>
                <c:pt idx="45">
                  <c:v>8.553614467382431E-2</c:v>
                </c:pt>
                <c:pt idx="46">
                  <c:v>7.3652409017086029E-2</c:v>
                </c:pt>
                <c:pt idx="47">
                  <c:v>7.4101962149143219E-2</c:v>
                </c:pt>
                <c:pt idx="48">
                  <c:v>6.2742814421653748E-2</c:v>
                </c:pt>
                <c:pt idx="49">
                  <c:v>5.0650276243686683E-2</c:v>
                </c:pt>
                <c:pt idx="50">
                  <c:v>4.246874526143074E-2</c:v>
                </c:pt>
                <c:pt idx="51">
                  <c:v>4.5923959463834763E-2</c:v>
                </c:pt>
                <c:pt idx="52">
                  <c:v>6.7364737391471863E-2</c:v>
                </c:pt>
                <c:pt idx="53">
                  <c:v>5.6855678558349609E-2</c:v>
                </c:pt>
                <c:pt idx="54">
                  <c:v>3.8078747689723969E-2</c:v>
                </c:pt>
                <c:pt idx="55">
                  <c:v>3.7567190825939178E-2</c:v>
                </c:pt>
                <c:pt idx="56">
                  <c:v>5.3915377706289291E-2</c:v>
                </c:pt>
                <c:pt idx="57">
                  <c:v>4.3094925582408912E-2</c:v>
                </c:pt>
                <c:pt idx="58">
                  <c:v>4.1769471019506448E-2</c:v>
                </c:pt>
                <c:pt idx="59">
                  <c:v>4.3228484690189362E-2</c:v>
                </c:pt>
                <c:pt idx="60">
                  <c:v>4.273354634642601E-2</c:v>
                </c:pt>
                <c:pt idx="61">
                  <c:v>7.871246337890625E-2</c:v>
                </c:pt>
                <c:pt idx="62">
                  <c:v>6.8891078233718872E-2</c:v>
                </c:pt>
                <c:pt idx="63">
                  <c:v>4.7055426985025413E-2</c:v>
                </c:pt>
                <c:pt idx="64">
                  <c:v>3.2729819416999817E-2</c:v>
                </c:pt>
                <c:pt idx="65">
                  <c:v>3.3023212105035782E-2</c:v>
                </c:pt>
                <c:pt idx="66">
                  <c:v>3.1916603446006768E-2</c:v>
                </c:pt>
                <c:pt idx="67">
                  <c:v>2.3688677698373791E-2</c:v>
                </c:pt>
                <c:pt idx="68">
                  <c:v>2.4658482521772381E-2</c:v>
                </c:pt>
                <c:pt idx="69">
                  <c:v>2.2272659465670589E-2</c:v>
                </c:pt>
                <c:pt idx="70">
                  <c:v>2.309437096118927E-2</c:v>
                </c:pt>
                <c:pt idx="71">
                  <c:v>2.293737605214119E-2</c:v>
                </c:pt>
                <c:pt idx="72">
                  <c:v>2.3013606667518619E-2</c:v>
                </c:pt>
                <c:pt idx="73">
                  <c:v>2.6764176785945889E-2</c:v>
                </c:pt>
                <c:pt idx="74">
                  <c:v>3.2526664435863488E-2</c:v>
                </c:pt>
                <c:pt idx="75">
                  <c:v>6.3122980296611786E-2</c:v>
                </c:pt>
                <c:pt idx="76">
                  <c:v>6.9428689777851105E-2</c:v>
                </c:pt>
                <c:pt idx="77">
                  <c:v>6.7681297659873962E-2</c:v>
                </c:pt>
                <c:pt idx="78">
                  <c:v>8.3349235355854034E-2</c:v>
                </c:pt>
                <c:pt idx="79">
                  <c:v>8.1991560757160187E-2</c:v>
                </c:pt>
                <c:pt idx="80">
                  <c:v>5.3720302879810333E-2</c:v>
                </c:pt>
                <c:pt idx="81">
                  <c:v>5.8245960623025887E-2</c:v>
                </c:pt>
                <c:pt idx="82">
                  <c:v>6.7330792546272278E-2</c:v>
                </c:pt>
                <c:pt idx="83">
                  <c:v>6.4298078417778015E-2</c:v>
                </c:pt>
                <c:pt idx="84">
                  <c:v>5.6364599615335458E-2</c:v>
                </c:pt>
                <c:pt idx="85">
                  <c:v>5.6964423507452011E-2</c:v>
                </c:pt>
                <c:pt idx="86">
                  <c:v>3.3682473003864288E-2</c:v>
                </c:pt>
                <c:pt idx="87">
                  <c:v>2.685914188623428E-2</c:v>
                </c:pt>
                <c:pt idx="88">
                  <c:v>2.7172587811946869E-2</c:v>
                </c:pt>
                <c:pt idx="89">
                  <c:v>2.7363475412130359E-2</c:v>
                </c:pt>
                <c:pt idx="90">
                  <c:v>2.9821870848536491E-2</c:v>
                </c:pt>
                <c:pt idx="91">
                  <c:v>4.8147797584533691E-2</c:v>
                </c:pt>
                <c:pt idx="92">
                  <c:v>4.5285679399967187E-2</c:v>
                </c:pt>
                <c:pt idx="93">
                  <c:v>6.0353390872478492E-2</c:v>
                </c:pt>
                <c:pt idx="94">
                  <c:v>6.7826211452484131E-2</c:v>
                </c:pt>
                <c:pt idx="95">
                  <c:v>6.8030610680580139E-2</c:v>
                </c:pt>
                <c:pt idx="96">
                  <c:v>4.3079804629087448E-2</c:v>
                </c:pt>
                <c:pt idx="97">
                  <c:v>5.334046483039856E-2</c:v>
                </c:pt>
                <c:pt idx="98">
                  <c:v>4.5438218861818307E-2</c:v>
                </c:pt>
                <c:pt idx="99">
                  <c:v>2.139421179890633E-2</c:v>
                </c:pt>
                <c:pt idx="100">
                  <c:v>1.9907865673303601E-2</c:v>
                </c:pt>
                <c:pt idx="101">
                  <c:v>1.6481682658195499E-2</c:v>
                </c:pt>
                <c:pt idx="102">
                  <c:v>2.1956741809844971E-2</c:v>
                </c:pt>
                <c:pt idx="103">
                  <c:v>3.9522014558315277E-2</c:v>
                </c:pt>
                <c:pt idx="104">
                  <c:v>3.4452885389328003E-2</c:v>
                </c:pt>
                <c:pt idx="105">
                  <c:v>4.7924786806106567E-2</c:v>
                </c:pt>
                <c:pt idx="106">
                  <c:v>5.4887633770704269E-2</c:v>
                </c:pt>
                <c:pt idx="107">
                  <c:v>7.4013002216815948E-2</c:v>
                </c:pt>
                <c:pt idx="108">
                  <c:v>6.5978623926639557E-2</c:v>
                </c:pt>
                <c:pt idx="109">
                  <c:v>5.8923359960317612E-2</c:v>
                </c:pt>
                <c:pt idx="110">
                  <c:v>5.4672818630933762E-2</c:v>
                </c:pt>
                <c:pt idx="111">
                  <c:v>2.6734564453363419E-2</c:v>
                </c:pt>
                <c:pt idx="112">
                  <c:v>1.672392338514328E-2</c:v>
                </c:pt>
                <c:pt idx="113">
                  <c:v>2.6639137417078022E-2</c:v>
                </c:pt>
                <c:pt idx="114">
                  <c:v>3.7652496248483658E-2</c:v>
                </c:pt>
                <c:pt idx="115">
                  <c:v>3.9293289184570313E-2</c:v>
                </c:pt>
                <c:pt idx="116">
                  <c:v>3.7855383008718491E-2</c:v>
                </c:pt>
                <c:pt idx="117">
                  <c:v>4.809153825044632E-2</c:v>
                </c:pt>
                <c:pt idx="118">
                  <c:v>4.5835532248020172E-2</c:v>
                </c:pt>
                <c:pt idx="119">
                  <c:v>2.8778670355677601E-2</c:v>
                </c:pt>
                <c:pt idx="120">
                  <c:v>2.626164443790913E-2</c:v>
                </c:pt>
                <c:pt idx="121">
                  <c:v>2.5424281135201451E-2</c:v>
                </c:pt>
                <c:pt idx="122">
                  <c:v>1.7553191632032391E-2</c:v>
                </c:pt>
                <c:pt idx="123">
                  <c:v>3.8805745542049408E-2</c:v>
                </c:pt>
                <c:pt idx="124">
                  <c:v>4.2372412979602807E-2</c:v>
                </c:pt>
                <c:pt idx="125">
                  <c:v>4.2145885527133942E-2</c:v>
                </c:pt>
                <c:pt idx="126">
                  <c:v>4.9181949347257607E-2</c:v>
                </c:pt>
                <c:pt idx="127">
                  <c:v>4.9782618880271912E-2</c:v>
                </c:pt>
                <c:pt idx="128">
                  <c:v>4.2537830770015717E-2</c:v>
                </c:pt>
                <c:pt idx="129">
                  <c:v>4.0191557258367538E-2</c:v>
                </c:pt>
                <c:pt idx="130">
                  <c:v>4.3821204453706741E-2</c:v>
                </c:pt>
                <c:pt idx="131">
                  <c:v>2.1552653983235359E-2</c:v>
                </c:pt>
                <c:pt idx="132">
                  <c:v>2.1896593272686001E-2</c:v>
                </c:pt>
                <c:pt idx="133">
                  <c:v>2.4815810844302181E-2</c:v>
                </c:pt>
                <c:pt idx="134">
                  <c:v>2.3695418611168861E-2</c:v>
                </c:pt>
                <c:pt idx="135">
                  <c:v>1.320440601557493E-2</c:v>
                </c:pt>
                <c:pt idx="136">
                  <c:v>4.1079852730035782E-2</c:v>
                </c:pt>
                <c:pt idx="137">
                  <c:v>4.5462269335985177E-2</c:v>
                </c:pt>
                <c:pt idx="138">
                  <c:v>3.5626944154500961E-2</c:v>
                </c:pt>
                <c:pt idx="139">
                  <c:v>3.4237038344144821E-2</c:v>
                </c:pt>
                <c:pt idx="140">
                  <c:v>0.1362932622432709</c:v>
                </c:pt>
                <c:pt idx="141">
                  <c:v>0.14460138976573941</c:v>
                </c:pt>
                <c:pt idx="142">
                  <c:v>0.1913379430770874</c:v>
                </c:pt>
                <c:pt idx="143">
                  <c:v>0.18684372305870059</c:v>
                </c:pt>
                <c:pt idx="144">
                  <c:v>0.2376379519701004</c:v>
                </c:pt>
                <c:pt idx="145">
                  <c:v>0.17131733894348139</c:v>
                </c:pt>
                <c:pt idx="146">
                  <c:v>0.1504055708646774</c:v>
                </c:pt>
                <c:pt idx="147">
                  <c:v>0.13556146621704099</c:v>
                </c:pt>
                <c:pt idx="148">
                  <c:v>0.13381880521774289</c:v>
                </c:pt>
                <c:pt idx="149">
                  <c:v>5.5725693702697747E-2</c:v>
                </c:pt>
                <c:pt idx="150">
                  <c:v>0.12407366186380391</c:v>
                </c:pt>
                <c:pt idx="151">
                  <c:v>0.18234093487262731</c:v>
                </c:pt>
                <c:pt idx="152">
                  <c:v>0.18903277814388281</c:v>
                </c:pt>
                <c:pt idx="153">
                  <c:v>0.1881524324417114</c:v>
                </c:pt>
                <c:pt idx="154">
                  <c:v>0.2203964293003082</c:v>
                </c:pt>
                <c:pt idx="155">
                  <c:v>0.15948331356048581</c:v>
                </c:pt>
                <c:pt idx="156">
                  <c:v>0.143267497420311</c:v>
                </c:pt>
                <c:pt idx="157">
                  <c:v>0.10603416711091999</c:v>
                </c:pt>
                <c:pt idx="158">
                  <c:v>8.3639368414878845E-2</c:v>
                </c:pt>
                <c:pt idx="159">
                  <c:v>6.8544335663318634E-2</c:v>
                </c:pt>
                <c:pt idx="160">
                  <c:v>9.9888257682323456E-2</c:v>
                </c:pt>
                <c:pt idx="161">
                  <c:v>0.1071113720536232</c:v>
                </c:pt>
                <c:pt idx="162">
                  <c:v>0.1157002300024033</c:v>
                </c:pt>
                <c:pt idx="163">
                  <c:v>0.1596516817808151</c:v>
                </c:pt>
                <c:pt idx="164">
                  <c:v>0.15432655811309809</c:v>
                </c:pt>
                <c:pt idx="165">
                  <c:v>7.1677610278129578E-2</c:v>
                </c:pt>
                <c:pt idx="166">
                  <c:v>0.11271987855434421</c:v>
                </c:pt>
                <c:pt idx="167">
                  <c:v>0.1149963289499283</c:v>
                </c:pt>
                <c:pt idx="168">
                  <c:v>0.10346917062997819</c:v>
                </c:pt>
                <c:pt idx="169">
                  <c:v>0.12538263201713559</c:v>
                </c:pt>
                <c:pt idx="170">
                  <c:v>0.1311834305524826</c:v>
                </c:pt>
                <c:pt idx="171">
                  <c:v>0.1001265197992325</c:v>
                </c:pt>
                <c:pt idx="172">
                  <c:v>9.4903521239757538E-2</c:v>
                </c:pt>
                <c:pt idx="173">
                  <c:v>0.21728537976741791</c:v>
                </c:pt>
                <c:pt idx="174">
                  <c:v>0.11578284204006201</c:v>
                </c:pt>
                <c:pt idx="175">
                  <c:v>9.6141085028648376E-2</c:v>
                </c:pt>
                <c:pt idx="176">
                  <c:v>0.12255373597145081</c:v>
                </c:pt>
                <c:pt idx="177">
                  <c:v>0.123218946158886</c:v>
                </c:pt>
                <c:pt idx="178">
                  <c:v>0.1033770218491554</c:v>
                </c:pt>
                <c:pt idx="179">
                  <c:v>8.2613043487071991E-2</c:v>
                </c:pt>
                <c:pt idx="180">
                  <c:v>8.522343635559082E-2</c:v>
                </c:pt>
                <c:pt idx="181">
                  <c:v>0.10123485326766971</c:v>
                </c:pt>
                <c:pt idx="182">
                  <c:v>0.32806095480918879</c:v>
                </c:pt>
                <c:pt idx="183">
                  <c:v>0.32814744114875788</c:v>
                </c:pt>
                <c:pt idx="184">
                  <c:v>0.31699517369270319</c:v>
                </c:pt>
                <c:pt idx="185">
                  <c:v>0.28814539313316351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399-4D2F-B212-838D315A900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Stacked-Ann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Sheet1!$A$2:$A$187</c:f>
              <c:numCache>
                <c:formatCode>m/d/yyyy</c:formatCode>
                <c:ptCount val="186"/>
                <c:pt idx="0">
                  <c:v>43160</c:v>
                </c:pt>
                <c:pt idx="1">
                  <c:v>43161</c:v>
                </c:pt>
                <c:pt idx="2">
                  <c:v>43164</c:v>
                </c:pt>
                <c:pt idx="3">
                  <c:v>43165</c:v>
                </c:pt>
                <c:pt idx="4">
                  <c:v>43166</c:v>
                </c:pt>
                <c:pt idx="5">
                  <c:v>43167</c:v>
                </c:pt>
                <c:pt idx="6">
                  <c:v>43168</c:v>
                </c:pt>
                <c:pt idx="7">
                  <c:v>43171</c:v>
                </c:pt>
                <c:pt idx="8">
                  <c:v>43172</c:v>
                </c:pt>
                <c:pt idx="9">
                  <c:v>43173</c:v>
                </c:pt>
                <c:pt idx="10">
                  <c:v>43174</c:v>
                </c:pt>
                <c:pt idx="11">
                  <c:v>43175</c:v>
                </c:pt>
                <c:pt idx="12">
                  <c:v>43178</c:v>
                </c:pt>
                <c:pt idx="13">
                  <c:v>43179</c:v>
                </c:pt>
                <c:pt idx="14">
                  <c:v>43180</c:v>
                </c:pt>
                <c:pt idx="15">
                  <c:v>43181</c:v>
                </c:pt>
                <c:pt idx="16">
                  <c:v>43182</c:v>
                </c:pt>
                <c:pt idx="17">
                  <c:v>43185</c:v>
                </c:pt>
                <c:pt idx="18">
                  <c:v>43186</c:v>
                </c:pt>
                <c:pt idx="19">
                  <c:v>43187</c:v>
                </c:pt>
                <c:pt idx="20">
                  <c:v>43188</c:v>
                </c:pt>
                <c:pt idx="21">
                  <c:v>43192</c:v>
                </c:pt>
                <c:pt idx="22">
                  <c:v>43193</c:v>
                </c:pt>
                <c:pt idx="23">
                  <c:v>43194</c:v>
                </c:pt>
                <c:pt idx="24">
                  <c:v>43195</c:v>
                </c:pt>
                <c:pt idx="25">
                  <c:v>43196</c:v>
                </c:pt>
                <c:pt idx="26">
                  <c:v>43199</c:v>
                </c:pt>
                <c:pt idx="27">
                  <c:v>43200</c:v>
                </c:pt>
                <c:pt idx="28">
                  <c:v>43201</c:v>
                </c:pt>
                <c:pt idx="29">
                  <c:v>43202</c:v>
                </c:pt>
                <c:pt idx="30">
                  <c:v>43203</c:v>
                </c:pt>
                <c:pt idx="31">
                  <c:v>43206</c:v>
                </c:pt>
                <c:pt idx="32">
                  <c:v>43207</c:v>
                </c:pt>
                <c:pt idx="33">
                  <c:v>43208</c:v>
                </c:pt>
                <c:pt idx="34">
                  <c:v>43209</c:v>
                </c:pt>
                <c:pt idx="35">
                  <c:v>43210</c:v>
                </c:pt>
                <c:pt idx="36">
                  <c:v>43213</c:v>
                </c:pt>
                <c:pt idx="37">
                  <c:v>43214</c:v>
                </c:pt>
                <c:pt idx="38">
                  <c:v>43215</c:v>
                </c:pt>
                <c:pt idx="39">
                  <c:v>43216</c:v>
                </c:pt>
                <c:pt idx="40">
                  <c:v>43217</c:v>
                </c:pt>
                <c:pt idx="41">
                  <c:v>43220</c:v>
                </c:pt>
                <c:pt idx="42">
                  <c:v>43221</c:v>
                </c:pt>
                <c:pt idx="43">
                  <c:v>43222</c:v>
                </c:pt>
                <c:pt idx="44">
                  <c:v>43223</c:v>
                </c:pt>
                <c:pt idx="45">
                  <c:v>43224</c:v>
                </c:pt>
                <c:pt idx="46">
                  <c:v>43227</c:v>
                </c:pt>
                <c:pt idx="47">
                  <c:v>43228</c:v>
                </c:pt>
                <c:pt idx="48">
                  <c:v>43229</c:v>
                </c:pt>
                <c:pt idx="49">
                  <c:v>43230</c:v>
                </c:pt>
                <c:pt idx="50">
                  <c:v>43231</c:v>
                </c:pt>
                <c:pt idx="51">
                  <c:v>43234</c:v>
                </c:pt>
                <c:pt idx="52">
                  <c:v>43235</c:v>
                </c:pt>
                <c:pt idx="53">
                  <c:v>43236</c:v>
                </c:pt>
                <c:pt idx="54">
                  <c:v>43237</c:v>
                </c:pt>
                <c:pt idx="55">
                  <c:v>43238</c:v>
                </c:pt>
                <c:pt idx="56">
                  <c:v>43241</c:v>
                </c:pt>
                <c:pt idx="57">
                  <c:v>43242</c:v>
                </c:pt>
                <c:pt idx="58">
                  <c:v>43243</c:v>
                </c:pt>
                <c:pt idx="59">
                  <c:v>43244</c:v>
                </c:pt>
                <c:pt idx="60">
                  <c:v>43245</c:v>
                </c:pt>
                <c:pt idx="61">
                  <c:v>43256</c:v>
                </c:pt>
                <c:pt idx="62">
                  <c:v>43257</c:v>
                </c:pt>
                <c:pt idx="63">
                  <c:v>43258</c:v>
                </c:pt>
                <c:pt idx="64">
                  <c:v>43259</c:v>
                </c:pt>
                <c:pt idx="65">
                  <c:v>43262</c:v>
                </c:pt>
                <c:pt idx="66">
                  <c:v>43263</c:v>
                </c:pt>
                <c:pt idx="67">
                  <c:v>43264</c:v>
                </c:pt>
                <c:pt idx="68">
                  <c:v>43265</c:v>
                </c:pt>
                <c:pt idx="69">
                  <c:v>43266</c:v>
                </c:pt>
                <c:pt idx="70">
                  <c:v>43269</c:v>
                </c:pt>
                <c:pt idx="71">
                  <c:v>43270</c:v>
                </c:pt>
                <c:pt idx="72">
                  <c:v>43271</c:v>
                </c:pt>
                <c:pt idx="73">
                  <c:v>43272</c:v>
                </c:pt>
                <c:pt idx="74">
                  <c:v>43273</c:v>
                </c:pt>
                <c:pt idx="75">
                  <c:v>43276</c:v>
                </c:pt>
                <c:pt idx="76">
                  <c:v>43277</c:v>
                </c:pt>
                <c:pt idx="77">
                  <c:v>43278</c:v>
                </c:pt>
                <c:pt idx="78">
                  <c:v>43279</c:v>
                </c:pt>
                <c:pt idx="79">
                  <c:v>43280</c:v>
                </c:pt>
                <c:pt idx="80">
                  <c:v>43283</c:v>
                </c:pt>
                <c:pt idx="81">
                  <c:v>43284</c:v>
                </c:pt>
                <c:pt idx="82">
                  <c:v>43293</c:v>
                </c:pt>
                <c:pt idx="83">
                  <c:v>43294</c:v>
                </c:pt>
                <c:pt idx="84">
                  <c:v>43297</c:v>
                </c:pt>
                <c:pt idx="85">
                  <c:v>43298</c:v>
                </c:pt>
                <c:pt idx="86">
                  <c:v>43299</c:v>
                </c:pt>
                <c:pt idx="87">
                  <c:v>43300</c:v>
                </c:pt>
                <c:pt idx="88">
                  <c:v>43301</c:v>
                </c:pt>
                <c:pt idx="89">
                  <c:v>43304</c:v>
                </c:pt>
                <c:pt idx="90">
                  <c:v>43305</c:v>
                </c:pt>
                <c:pt idx="91">
                  <c:v>43306</c:v>
                </c:pt>
                <c:pt idx="92">
                  <c:v>43307</c:v>
                </c:pt>
                <c:pt idx="93">
                  <c:v>43308</c:v>
                </c:pt>
                <c:pt idx="94">
                  <c:v>43311</c:v>
                </c:pt>
                <c:pt idx="95">
                  <c:v>43312</c:v>
                </c:pt>
                <c:pt idx="96">
                  <c:v>43313</c:v>
                </c:pt>
                <c:pt idx="97">
                  <c:v>43314</c:v>
                </c:pt>
                <c:pt idx="98">
                  <c:v>43315</c:v>
                </c:pt>
                <c:pt idx="99">
                  <c:v>43318</c:v>
                </c:pt>
                <c:pt idx="100">
                  <c:v>43319</c:v>
                </c:pt>
                <c:pt idx="101">
                  <c:v>43320</c:v>
                </c:pt>
                <c:pt idx="102">
                  <c:v>43321</c:v>
                </c:pt>
                <c:pt idx="103">
                  <c:v>43322</c:v>
                </c:pt>
                <c:pt idx="104">
                  <c:v>43325</c:v>
                </c:pt>
                <c:pt idx="105">
                  <c:v>43326</c:v>
                </c:pt>
                <c:pt idx="106">
                  <c:v>43327</c:v>
                </c:pt>
                <c:pt idx="107">
                  <c:v>43328</c:v>
                </c:pt>
                <c:pt idx="108">
                  <c:v>43329</c:v>
                </c:pt>
                <c:pt idx="109">
                  <c:v>43332</c:v>
                </c:pt>
                <c:pt idx="110">
                  <c:v>43333</c:v>
                </c:pt>
                <c:pt idx="111">
                  <c:v>43334</c:v>
                </c:pt>
                <c:pt idx="112">
                  <c:v>43335</c:v>
                </c:pt>
                <c:pt idx="113">
                  <c:v>43336</c:v>
                </c:pt>
                <c:pt idx="114">
                  <c:v>43339</c:v>
                </c:pt>
                <c:pt idx="115">
                  <c:v>43340</c:v>
                </c:pt>
                <c:pt idx="116">
                  <c:v>43341</c:v>
                </c:pt>
                <c:pt idx="117">
                  <c:v>43342</c:v>
                </c:pt>
                <c:pt idx="118">
                  <c:v>43343</c:v>
                </c:pt>
                <c:pt idx="119">
                  <c:v>43354</c:v>
                </c:pt>
                <c:pt idx="120">
                  <c:v>43355</c:v>
                </c:pt>
                <c:pt idx="121">
                  <c:v>43356</c:v>
                </c:pt>
                <c:pt idx="122">
                  <c:v>43357</c:v>
                </c:pt>
                <c:pt idx="123">
                  <c:v>43360</c:v>
                </c:pt>
                <c:pt idx="124">
                  <c:v>43361</c:v>
                </c:pt>
                <c:pt idx="125">
                  <c:v>43362</c:v>
                </c:pt>
                <c:pt idx="126">
                  <c:v>43363</c:v>
                </c:pt>
                <c:pt idx="127">
                  <c:v>43364</c:v>
                </c:pt>
                <c:pt idx="128">
                  <c:v>43367</c:v>
                </c:pt>
                <c:pt idx="129">
                  <c:v>43368</c:v>
                </c:pt>
                <c:pt idx="130">
                  <c:v>43369</c:v>
                </c:pt>
                <c:pt idx="131">
                  <c:v>43370</c:v>
                </c:pt>
                <c:pt idx="132">
                  <c:v>43371</c:v>
                </c:pt>
                <c:pt idx="133">
                  <c:v>43374</c:v>
                </c:pt>
                <c:pt idx="134">
                  <c:v>43375</c:v>
                </c:pt>
                <c:pt idx="135">
                  <c:v>43376</c:v>
                </c:pt>
                <c:pt idx="136">
                  <c:v>43377</c:v>
                </c:pt>
                <c:pt idx="137">
                  <c:v>43378</c:v>
                </c:pt>
                <c:pt idx="138">
                  <c:v>43381</c:v>
                </c:pt>
                <c:pt idx="139">
                  <c:v>43382</c:v>
                </c:pt>
                <c:pt idx="140">
                  <c:v>43383</c:v>
                </c:pt>
                <c:pt idx="141">
                  <c:v>43384</c:v>
                </c:pt>
                <c:pt idx="142">
                  <c:v>43385</c:v>
                </c:pt>
                <c:pt idx="143">
                  <c:v>43388</c:v>
                </c:pt>
                <c:pt idx="144">
                  <c:v>43389</c:v>
                </c:pt>
                <c:pt idx="145">
                  <c:v>43390</c:v>
                </c:pt>
                <c:pt idx="146">
                  <c:v>43391</c:v>
                </c:pt>
                <c:pt idx="147">
                  <c:v>43392</c:v>
                </c:pt>
                <c:pt idx="148">
                  <c:v>43395</c:v>
                </c:pt>
                <c:pt idx="149">
                  <c:v>43396</c:v>
                </c:pt>
                <c:pt idx="150">
                  <c:v>43397</c:v>
                </c:pt>
                <c:pt idx="151">
                  <c:v>43398</c:v>
                </c:pt>
                <c:pt idx="152">
                  <c:v>43399</c:v>
                </c:pt>
                <c:pt idx="153">
                  <c:v>43402</c:v>
                </c:pt>
                <c:pt idx="154">
                  <c:v>43403</c:v>
                </c:pt>
                <c:pt idx="155">
                  <c:v>43404</c:v>
                </c:pt>
                <c:pt idx="156">
                  <c:v>43405</c:v>
                </c:pt>
                <c:pt idx="157">
                  <c:v>43406</c:v>
                </c:pt>
                <c:pt idx="158">
                  <c:v>43409</c:v>
                </c:pt>
                <c:pt idx="159">
                  <c:v>43410</c:v>
                </c:pt>
                <c:pt idx="160">
                  <c:v>43411</c:v>
                </c:pt>
                <c:pt idx="161">
                  <c:v>43412</c:v>
                </c:pt>
                <c:pt idx="162">
                  <c:v>43413</c:v>
                </c:pt>
                <c:pt idx="163">
                  <c:v>43416</c:v>
                </c:pt>
                <c:pt idx="164">
                  <c:v>43417</c:v>
                </c:pt>
                <c:pt idx="165">
                  <c:v>43418</c:v>
                </c:pt>
                <c:pt idx="166">
                  <c:v>43419</c:v>
                </c:pt>
                <c:pt idx="167">
                  <c:v>43420</c:v>
                </c:pt>
                <c:pt idx="168">
                  <c:v>43423</c:v>
                </c:pt>
                <c:pt idx="169">
                  <c:v>43424</c:v>
                </c:pt>
                <c:pt idx="170">
                  <c:v>43425</c:v>
                </c:pt>
                <c:pt idx="171">
                  <c:v>43434</c:v>
                </c:pt>
                <c:pt idx="172">
                  <c:v>43437</c:v>
                </c:pt>
                <c:pt idx="173">
                  <c:v>43438</c:v>
                </c:pt>
                <c:pt idx="174">
                  <c:v>43447</c:v>
                </c:pt>
                <c:pt idx="175">
                  <c:v>43448</c:v>
                </c:pt>
                <c:pt idx="176">
                  <c:v>43451</c:v>
                </c:pt>
                <c:pt idx="177">
                  <c:v>43452</c:v>
                </c:pt>
                <c:pt idx="178">
                  <c:v>43453</c:v>
                </c:pt>
                <c:pt idx="179">
                  <c:v>43454</c:v>
                </c:pt>
                <c:pt idx="180">
                  <c:v>43455</c:v>
                </c:pt>
                <c:pt idx="181">
                  <c:v>43458</c:v>
                </c:pt>
                <c:pt idx="182">
                  <c:v>43460</c:v>
                </c:pt>
                <c:pt idx="183">
                  <c:v>43461</c:v>
                </c:pt>
                <c:pt idx="184">
                  <c:v>43462</c:v>
                </c:pt>
                <c:pt idx="185">
                  <c:v>43465</c:v>
                </c:pt>
              </c:numCache>
            </c:numRef>
          </c:cat>
          <c:val>
            <c:numRef>
              <c:f>Sheet1!$C$2:$C$187</c:f>
              <c:numCache>
                <c:formatCode>General</c:formatCode>
                <c:ptCount val="186"/>
                <c:pt idx="0">
                  <c:v>0.10744974762201311</c:v>
                </c:pt>
                <c:pt idx="1">
                  <c:v>0.14603711664676669</c:v>
                </c:pt>
                <c:pt idx="2">
                  <c:v>0.11518574506044391</c:v>
                </c:pt>
                <c:pt idx="3">
                  <c:v>0.11214004456996921</c:v>
                </c:pt>
                <c:pt idx="4">
                  <c:v>9.540519118309021E-2</c:v>
                </c:pt>
                <c:pt idx="5">
                  <c:v>0.1240554824471474</c:v>
                </c:pt>
                <c:pt idx="6">
                  <c:v>6.4247786998748779E-2</c:v>
                </c:pt>
                <c:pt idx="7">
                  <c:v>5.5763773620128632E-2</c:v>
                </c:pt>
                <c:pt idx="8">
                  <c:v>6.7323200404644012E-2</c:v>
                </c:pt>
                <c:pt idx="9">
                  <c:v>4.0239632129669189E-2</c:v>
                </c:pt>
                <c:pt idx="10">
                  <c:v>6.9775424897670746E-2</c:v>
                </c:pt>
                <c:pt idx="11">
                  <c:v>8.3514086902141571E-2</c:v>
                </c:pt>
                <c:pt idx="12">
                  <c:v>5.1229190081357963E-2</c:v>
                </c:pt>
                <c:pt idx="13">
                  <c:v>4.3588835746049881E-2</c:v>
                </c:pt>
                <c:pt idx="14">
                  <c:v>5.2816607058048248E-2</c:v>
                </c:pt>
                <c:pt idx="15">
                  <c:v>4.7853544354438782E-2</c:v>
                </c:pt>
                <c:pt idx="16">
                  <c:v>9.9616825580596924E-2</c:v>
                </c:pt>
                <c:pt idx="17">
                  <c:v>0.10628017783164979</c:v>
                </c:pt>
                <c:pt idx="18">
                  <c:v>0.15886871516704559</c:v>
                </c:pt>
                <c:pt idx="19">
                  <c:v>0.1375290900468826</c:v>
                </c:pt>
                <c:pt idx="20">
                  <c:v>0.1252527832984924</c:v>
                </c:pt>
                <c:pt idx="21">
                  <c:v>0.12284019589424131</c:v>
                </c:pt>
                <c:pt idx="22">
                  <c:v>0.16316695511341089</c:v>
                </c:pt>
                <c:pt idx="23">
                  <c:v>0.176026850938797</c:v>
                </c:pt>
                <c:pt idx="24">
                  <c:v>0.15636751055717471</c:v>
                </c:pt>
                <c:pt idx="25">
                  <c:v>0.2388780415058136</c:v>
                </c:pt>
                <c:pt idx="26">
                  <c:v>0.1428820341825485</c:v>
                </c:pt>
                <c:pt idx="27">
                  <c:v>0.1366090923547745</c:v>
                </c:pt>
                <c:pt idx="28">
                  <c:v>0.13195255398750311</c:v>
                </c:pt>
                <c:pt idx="29">
                  <c:v>0.13750565052032471</c:v>
                </c:pt>
                <c:pt idx="30">
                  <c:v>0.13857400417327881</c:v>
                </c:pt>
                <c:pt idx="31">
                  <c:v>0.1186510324478149</c:v>
                </c:pt>
                <c:pt idx="32">
                  <c:v>0.10491664707660681</c:v>
                </c:pt>
                <c:pt idx="33">
                  <c:v>8.3705410361289978E-2</c:v>
                </c:pt>
                <c:pt idx="34">
                  <c:v>7.6009802520275116E-2</c:v>
                </c:pt>
                <c:pt idx="35">
                  <c:v>7.8941203653812408E-2</c:v>
                </c:pt>
                <c:pt idx="36">
                  <c:v>8.2971051335334778E-2</c:v>
                </c:pt>
                <c:pt idx="37">
                  <c:v>7.2382539510726929E-2</c:v>
                </c:pt>
                <c:pt idx="38">
                  <c:v>5.2819360047578812E-2</c:v>
                </c:pt>
                <c:pt idx="39">
                  <c:v>3.7841096520423889E-2</c:v>
                </c:pt>
                <c:pt idx="40">
                  <c:v>7.1717038750648499E-2</c:v>
                </c:pt>
                <c:pt idx="41">
                  <c:v>5.7895570993423462E-2</c:v>
                </c:pt>
                <c:pt idx="42">
                  <c:v>8.5854694247245789E-2</c:v>
                </c:pt>
                <c:pt idx="43">
                  <c:v>6.5602682530879974E-2</c:v>
                </c:pt>
                <c:pt idx="44">
                  <c:v>6.8737030029296875E-2</c:v>
                </c:pt>
                <c:pt idx="45">
                  <c:v>5.5549569427967072E-2</c:v>
                </c:pt>
                <c:pt idx="46">
                  <c:v>6.365542858839035E-2</c:v>
                </c:pt>
                <c:pt idx="47">
                  <c:v>8.035627007484436E-2</c:v>
                </c:pt>
                <c:pt idx="48">
                  <c:v>6.4611278474330902E-2</c:v>
                </c:pt>
                <c:pt idx="49">
                  <c:v>6.4071796834468842E-2</c:v>
                </c:pt>
                <c:pt idx="50">
                  <c:v>5.8425027877092361E-2</c:v>
                </c:pt>
                <c:pt idx="51">
                  <c:v>6.7199915647506714E-2</c:v>
                </c:pt>
                <c:pt idx="52">
                  <c:v>5.0669815391302109E-2</c:v>
                </c:pt>
                <c:pt idx="53">
                  <c:v>6.6469281911849976E-2</c:v>
                </c:pt>
                <c:pt idx="54">
                  <c:v>5.1343455910682678E-2</c:v>
                </c:pt>
                <c:pt idx="55">
                  <c:v>4.2814087122678757E-2</c:v>
                </c:pt>
                <c:pt idx="56">
                  <c:v>3.3376052975654602E-2</c:v>
                </c:pt>
                <c:pt idx="57">
                  <c:v>4.8603370785713203E-2</c:v>
                </c:pt>
                <c:pt idx="58">
                  <c:v>5.047294870018959E-2</c:v>
                </c:pt>
                <c:pt idx="59">
                  <c:v>4.9929093569517143E-2</c:v>
                </c:pt>
                <c:pt idx="60">
                  <c:v>4.6873435378074653E-2</c:v>
                </c:pt>
                <c:pt idx="61">
                  <c:v>4.5032154768705368E-2</c:v>
                </c:pt>
                <c:pt idx="62">
                  <c:v>8.5307709872722626E-2</c:v>
                </c:pt>
                <c:pt idx="63">
                  <c:v>7.2173289954662323E-2</c:v>
                </c:pt>
                <c:pt idx="64">
                  <c:v>5.0576776266098022E-2</c:v>
                </c:pt>
                <c:pt idx="65">
                  <c:v>3.7859391421079643E-2</c:v>
                </c:pt>
                <c:pt idx="66">
                  <c:v>3.4013908356428153E-2</c:v>
                </c:pt>
                <c:pt idx="67">
                  <c:v>4.4262398034334183E-2</c:v>
                </c:pt>
                <c:pt idx="68">
                  <c:v>4.2881343513727188E-2</c:v>
                </c:pt>
                <c:pt idx="69">
                  <c:v>4.5564655214548111E-2</c:v>
                </c:pt>
                <c:pt idx="70">
                  <c:v>3.2485388219356537E-2</c:v>
                </c:pt>
                <c:pt idx="71">
                  <c:v>2.8545737266540531E-2</c:v>
                </c:pt>
                <c:pt idx="72">
                  <c:v>2.8797458857297901E-2</c:v>
                </c:pt>
                <c:pt idx="73">
                  <c:v>3.883129358291626E-2</c:v>
                </c:pt>
                <c:pt idx="74">
                  <c:v>4.4421423226594918E-2</c:v>
                </c:pt>
                <c:pt idx="75">
                  <c:v>4.8810809850692749E-2</c:v>
                </c:pt>
                <c:pt idx="76">
                  <c:v>7.1113951504230499E-2</c:v>
                </c:pt>
                <c:pt idx="77">
                  <c:v>7.2521865367889404E-2</c:v>
                </c:pt>
                <c:pt idx="78">
                  <c:v>6.8578511476516724E-2</c:v>
                </c:pt>
                <c:pt idx="79">
                  <c:v>8.9269839227199554E-2</c:v>
                </c:pt>
                <c:pt idx="80">
                  <c:v>7.3595412075519562E-2</c:v>
                </c:pt>
                <c:pt idx="81">
                  <c:v>5.2404098212718957E-2</c:v>
                </c:pt>
                <c:pt idx="82">
                  <c:v>6.2087982892990112E-2</c:v>
                </c:pt>
                <c:pt idx="83">
                  <c:v>6.3964024186134338E-2</c:v>
                </c:pt>
                <c:pt idx="84">
                  <c:v>6.7650884389877319E-2</c:v>
                </c:pt>
                <c:pt idx="85">
                  <c:v>6.9000445306301117E-2</c:v>
                </c:pt>
                <c:pt idx="86">
                  <c:v>6.4610570669174194E-2</c:v>
                </c:pt>
                <c:pt idx="87">
                  <c:v>4.3182957917451859E-2</c:v>
                </c:pt>
                <c:pt idx="88">
                  <c:v>3.7670426070690162E-2</c:v>
                </c:pt>
                <c:pt idx="89">
                  <c:v>3.9943389594554901E-2</c:v>
                </c:pt>
                <c:pt idx="90">
                  <c:v>3.8306467235088348E-2</c:v>
                </c:pt>
                <c:pt idx="91">
                  <c:v>4.7711852937936783E-2</c:v>
                </c:pt>
                <c:pt idx="92">
                  <c:v>5.7719416916370392E-2</c:v>
                </c:pt>
                <c:pt idx="93">
                  <c:v>4.7534484416246407E-2</c:v>
                </c:pt>
                <c:pt idx="94">
                  <c:v>5.5300652980804443E-2</c:v>
                </c:pt>
                <c:pt idx="95">
                  <c:v>6.4394354820251465E-2</c:v>
                </c:pt>
                <c:pt idx="96">
                  <c:v>5.8301370590925217E-2</c:v>
                </c:pt>
                <c:pt idx="97">
                  <c:v>3.9259996265172958E-2</c:v>
                </c:pt>
                <c:pt idx="98">
                  <c:v>4.7722648829221732E-2</c:v>
                </c:pt>
                <c:pt idx="99">
                  <c:v>4.3024115264415741E-2</c:v>
                </c:pt>
                <c:pt idx="100">
                  <c:v>2.3050818592309948E-2</c:v>
                </c:pt>
                <c:pt idx="101">
                  <c:v>2.8648935258388519E-2</c:v>
                </c:pt>
                <c:pt idx="102">
                  <c:v>2.825905010104179E-2</c:v>
                </c:pt>
                <c:pt idx="103">
                  <c:v>3.86006198823452E-2</c:v>
                </c:pt>
                <c:pt idx="104">
                  <c:v>5.2319072186946869E-2</c:v>
                </c:pt>
                <c:pt idx="105">
                  <c:v>5.0182104110717773E-2</c:v>
                </c:pt>
                <c:pt idx="106">
                  <c:v>6.2146510928869247E-2</c:v>
                </c:pt>
                <c:pt idx="107">
                  <c:v>6.076538935303688E-2</c:v>
                </c:pt>
                <c:pt idx="108">
                  <c:v>7.2913512587547302E-2</c:v>
                </c:pt>
                <c:pt idx="109">
                  <c:v>7.0358864963054657E-2</c:v>
                </c:pt>
                <c:pt idx="110">
                  <c:v>6.0552429407835007E-2</c:v>
                </c:pt>
                <c:pt idx="111">
                  <c:v>6.0087420046329498E-2</c:v>
                </c:pt>
                <c:pt idx="112">
                  <c:v>2.8661206364631649E-2</c:v>
                </c:pt>
                <c:pt idx="113">
                  <c:v>2.4280905723571781E-2</c:v>
                </c:pt>
                <c:pt idx="114">
                  <c:v>3.2689206302165992E-2</c:v>
                </c:pt>
                <c:pt idx="115">
                  <c:v>4.7213546931743622E-2</c:v>
                </c:pt>
                <c:pt idx="116">
                  <c:v>5.3547270596027367E-2</c:v>
                </c:pt>
                <c:pt idx="117">
                  <c:v>5.1364749670028693E-2</c:v>
                </c:pt>
                <c:pt idx="118">
                  <c:v>6.24227374792099E-2</c:v>
                </c:pt>
                <c:pt idx="119">
                  <c:v>5.2371039986610413E-2</c:v>
                </c:pt>
                <c:pt idx="120">
                  <c:v>3.8959164172410958E-2</c:v>
                </c:pt>
                <c:pt idx="121">
                  <c:v>4.0082786232233047E-2</c:v>
                </c:pt>
                <c:pt idx="122">
                  <c:v>3.8986995816230767E-2</c:v>
                </c:pt>
                <c:pt idx="123">
                  <c:v>3.4135080873966217E-2</c:v>
                </c:pt>
                <c:pt idx="124">
                  <c:v>4.9936611205339432E-2</c:v>
                </c:pt>
                <c:pt idx="125">
                  <c:v>5.0034645944833762E-2</c:v>
                </c:pt>
                <c:pt idx="126">
                  <c:v>5.0116188824176788E-2</c:v>
                </c:pt>
                <c:pt idx="127">
                  <c:v>5.7544425129890442E-2</c:v>
                </c:pt>
                <c:pt idx="128">
                  <c:v>5.1290817558765411E-2</c:v>
                </c:pt>
                <c:pt idx="129">
                  <c:v>4.363587498664856E-2</c:v>
                </c:pt>
                <c:pt idx="130">
                  <c:v>5.130743607878685E-2</c:v>
                </c:pt>
                <c:pt idx="131">
                  <c:v>5.2429988980293267E-2</c:v>
                </c:pt>
                <c:pt idx="132">
                  <c:v>3.2617330551147461E-2</c:v>
                </c:pt>
                <c:pt idx="133">
                  <c:v>3.6408368498086929E-2</c:v>
                </c:pt>
                <c:pt idx="134">
                  <c:v>3.8234181702136993E-2</c:v>
                </c:pt>
                <c:pt idx="135">
                  <c:v>3.7273306399583823E-2</c:v>
                </c:pt>
                <c:pt idx="136">
                  <c:v>3.2764159142971039E-2</c:v>
                </c:pt>
                <c:pt idx="137">
                  <c:v>5.6189700961112983E-2</c:v>
                </c:pt>
                <c:pt idx="138">
                  <c:v>5.8657415211200707E-2</c:v>
                </c:pt>
                <c:pt idx="139">
                  <c:v>4.1269682347774513E-2</c:v>
                </c:pt>
                <c:pt idx="140">
                  <c:v>4.28331159055233E-2</c:v>
                </c:pt>
                <c:pt idx="141">
                  <c:v>0.1498160511255264</c:v>
                </c:pt>
                <c:pt idx="142">
                  <c:v>0.16062496602535251</c:v>
                </c:pt>
                <c:pt idx="143">
                  <c:v>0.18435768783092499</c:v>
                </c:pt>
                <c:pt idx="144">
                  <c:v>0.17026488482952121</c:v>
                </c:pt>
                <c:pt idx="145">
                  <c:v>0.22353653609752661</c:v>
                </c:pt>
                <c:pt idx="146">
                  <c:v>0.13990207016468051</c:v>
                </c:pt>
                <c:pt idx="147">
                  <c:v>9.2128992080688477E-2</c:v>
                </c:pt>
                <c:pt idx="148">
                  <c:v>0.1100474670529366</c:v>
                </c:pt>
                <c:pt idx="149">
                  <c:v>8.3036087453365326E-2</c:v>
                </c:pt>
                <c:pt idx="150">
                  <c:v>8.6706474423408508E-2</c:v>
                </c:pt>
                <c:pt idx="151">
                  <c:v>0.1004325300455093</c:v>
                </c:pt>
                <c:pt idx="152">
                  <c:v>0.17494435608386991</c:v>
                </c:pt>
                <c:pt idx="153">
                  <c:v>0.16289086639881131</c:v>
                </c:pt>
                <c:pt idx="154">
                  <c:v>0.18769295513629911</c:v>
                </c:pt>
                <c:pt idx="155">
                  <c:v>0.14974431693553919</c:v>
                </c:pt>
                <c:pt idx="156">
                  <c:v>0.11440464109182361</c:v>
                </c:pt>
                <c:pt idx="157">
                  <c:v>0.12690432369709009</c:v>
                </c:pt>
                <c:pt idx="158">
                  <c:v>0.1160783618688583</c:v>
                </c:pt>
                <c:pt idx="159">
                  <c:v>7.6128207147121429E-2</c:v>
                </c:pt>
                <c:pt idx="160">
                  <c:v>5.1457390189170837E-2</c:v>
                </c:pt>
                <c:pt idx="161">
                  <c:v>6.0026712715625763E-2</c:v>
                </c:pt>
                <c:pt idx="162">
                  <c:v>5.4234489798545837E-2</c:v>
                </c:pt>
                <c:pt idx="163">
                  <c:v>9.8640546202659607E-2</c:v>
                </c:pt>
                <c:pt idx="164">
                  <c:v>0.22132296860218051</c:v>
                </c:pt>
                <c:pt idx="165">
                  <c:v>0.1461232453584671</c:v>
                </c:pt>
                <c:pt idx="166">
                  <c:v>6.7387379705905914E-2</c:v>
                </c:pt>
                <c:pt idx="167">
                  <c:v>0.1080034673213959</c:v>
                </c:pt>
                <c:pt idx="168">
                  <c:v>0.11497658491134639</c:v>
                </c:pt>
                <c:pt idx="169">
                  <c:v>0.12788912653923029</c:v>
                </c:pt>
                <c:pt idx="170">
                  <c:v>0.13740132749080661</c:v>
                </c:pt>
                <c:pt idx="171">
                  <c:v>0.10339610278606411</c:v>
                </c:pt>
                <c:pt idx="172">
                  <c:v>9.5368586480617523E-2</c:v>
                </c:pt>
                <c:pt idx="173">
                  <c:v>9.4248756766319275E-2</c:v>
                </c:pt>
                <c:pt idx="174">
                  <c:v>0.2173306792974472</c:v>
                </c:pt>
                <c:pt idx="175">
                  <c:v>0.14022357761859891</c:v>
                </c:pt>
                <c:pt idx="176">
                  <c:v>0.1022088080644608</c:v>
                </c:pt>
                <c:pt idx="177">
                  <c:v>0.1127910390496254</c:v>
                </c:pt>
                <c:pt idx="178">
                  <c:v>0.13513559103012079</c:v>
                </c:pt>
                <c:pt idx="179">
                  <c:v>0.12769696116447449</c:v>
                </c:pt>
                <c:pt idx="180">
                  <c:v>7.1959957480430603E-2</c:v>
                </c:pt>
                <c:pt idx="181">
                  <c:v>7.6493442058563232E-2</c:v>
                </c:pt>
                <c:pt idx="182">
                  <c:v>8.9228250086307526E-2</c:v>
                </c:pt>
                <c:pt idx="183">
                  <c:v>0.34966593980789179</c:v>
                </c:pt>
                <c:pt idx="184">
                  <c:v>0.25623065233230591</c:v>
                </c:pt>
                <c:pt idx="185">
                  <c:v>0.19211527705192569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399-4D2F-B212-838D315A900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ANN-EGARCH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Sheet1!$A$2:$A$187</c:f>
              <c:numCache>
                <c:formatCode>m/d/yyyy</c:formatCode>
                <c:ptCount val="186"/>
                <c:pt idx="0">
                  <c:v>43160</c:v>
                </c:pt>
                <c:pt idx="1">
                  <c:v>43161</c:v>
                </c:pt>
                <c:pt idx="2">
                  <c:v>43164</c:v>
                </c:pt>
                <c:pt idx="3">
                  <c:v>43165</c:v>
                </c:pt>
                <c:pt idx="4">
                  <c:v>43166</c:v>
                </c:pt>
                <c:pt idx="5">
                  <c:v>43167</c:v>
                </c:pt>
                <c:pt idx="6">
                  <c:v>43168</c:v>
                </c:pt>
                <c:pt idx="7">
                  <c:v>43171</c:v>
                </c:pt>
                <c:pt idx="8">
                  <c:v>43172</c:v>
                </c:pt>
                <c:pt idx="9">
                  <c:v>43173</c:v>
                </c:pt>
                <c:pt idx="10">
                  <c:v>43174</c:v>
                </c:pt>
                <c:pt idx="11">
                  <c:v>43175</c:v>
                </c:pt>
                <c:pt idx="12">
                  <c:v>43178</c:v>
                </c:pt>
                <c:pt idx="13">
                  <c:v>43179</c:v>
                </c:pt>
                <c:pt idx="14">
                  <c:v>43180</c:v>
                </c:pt>
                <c:pt idx="15">
                  <c:v>43181</c:v>
                </c:pt>
                <c:pt idx="16">
                  <c:v>43182</c:v>
                </c:pt>
                <c:pt idx="17">
                  <c:v>43185</c:v>
                </c:pt>
                <c:pt idx="18">
                  <c:v>43186</c:v>
                </c:pt>
                <c:pt idx="19">
                  <c:v>43187</c:v>
                </c:pt>
                <c:pt idx="20">
                  <c:v>43188</c:v>
                </c:pt>
                <c:pt idx="21">
                  <c:v>43192</c:v>
                </c:pt>
                <c:pt idx="22">
                  <c:v>43193</c:v>
                </c:pt>
                <c:pt idx="23">
                  <c:v>43194</c:v>
                </c:pt>
                <c:pt idx="24">
                  <c:v>43195</c:v>
                </c:pt>
                <c:pt idx="25">
                  <c:v>43196</c:v>
                </c:pt>
                <c:pt idx="26">
                  <c:v>43199</c:v>
                </c:pt>
                <c:pt idx="27">
                  <c:v>43200</c:v>
                </c:pt>
                <c:pt idx="28">
                  <c:v>43201</c:v>
                </c:pt>
                <c:pt idx="29">
                  <c:v>43202</c:v>
                </c:pt>
                <c:pt idx="30">
                  <c:v>43203</c:v>
                </c:pt>
                <c:pt idx="31">
                  <c:v>43206</c:v>
                </c:pt>
                <c:pt idx="32">
                  <c:v>43207</c:v>
                </c:pt>
                <c:pt idx="33">
                  <c:v>43208</c:v>
                </c:pt>
                <c:pt idx="34">
                  <c:v>43209</c:v>
                </c:pt>
                <c:pt idx="35">
                  <c:v>43210</c:v>
                </c:pt>
                <c:pt idx="36">
                  <c:v>43213</c:v>
                </c:pt>
                <c:pt idx="37">
                  <c:v>43214</c:v>
                </c:pt>
                <c:pt idx="38">
                  <c:v>43215</c:v>
                </c:pt>
                <c:pt idx="39">
                  <c:v>43216</c:v>
                </c:pt>
                <c:pt idx="40">
                  <c:v>43217</c:v>
                </c:pt>
                <c:pt idx="41">
                  <c:v>43220</c:v>
                </c:pt>
                <c:pt idx="42">
                  <c:v>43221</c:v>
                </c:pt>
                <c:pt idx="43">
                  <c:v>43222</c:v>
                </c:pt>
                <c:pt idx="44">
                  <c:v>43223</c:v>
                </c:pt>
                <c:pt idx="45">
                  <c:v>43224</c:v>
                </c:pt>
                <c:pt idx="46">
                  <c:v>43227</c:v>
                </c:pt>
                <c:pt idx="47">
                  <c:v>43228</c:v>
                </c:pt>
                <c:pt idx="48">
                  <c:v>43229</c:v>
                </c:pt>
                <c:pt idx="49">
                  <c:v>43230</c:v>
                </c:pt>
                <c:pt idx="50">
                  <c:v>43231</c:v>
                </c:pt>
                <c:pt idx="51">
                  <c:v>43234</c:v>
                </c:pt>
                <c:pt idx="52">
                  <c:v>43235</c:v>
                </c:pt>
                <c:pt idx="53">
                  <c:v>43236</c:v>
                </c:pt>
                <c:pt idx="54">
                  <c:v>43237</c:v>
                </c:pt>
                <c:pt idx="55">
                  <c:v>43238</c:v>
                </c:pt>
                <c:pt idx="56">
                  <c:v>43241</c:v>
                </c:pt>
                <c:pt idx="57">
                  <c:v>43242</c:v>
                </c:pt>
                <c:pt idx="58">
                  <c:v>43243</c:v>
                </c:pt>
                <c:pt idx="59">
                  <c:v>43244</c:v>
                </c:pt>
                <c:pt idx="60">
                  <c:v>43245</c:v>
                </c:pt>
                <c:pt idx="61">
                  <c:v>43256</c:v>
                </c:pt>
                <c:pt idx="62">
                  <c:v>43257</c:v>
                </c:pt>
                <c:pt idx="63">
                  <c:v>43258</c:v>
                </c:pt>
                <c:pt idx="64">
                  <c:v>43259</c:v>
                </c:pt>
                <c:pt idx="65">
                  <c:v>43262</c:v>
                </c:pt>
                <c:pt idx="66">
                  <c:v>43263</c:v>
                </c:pt>
                <c:pt idx="67">
                  <c:v>43264</c:v>
                </c:pt>
                <c:pt idx="68">
                  <c:v>43265</c:v>
                </c:pt>
                <c:pt idx="69">
                  <c:v>43266</c:v>
                </c:pt>
                <c:pt idx="70">
                  <c:v>43269</c:v>
                </c:pt>
                <c:pt idx="71">
                  <c:v>43270</c:v>
                </c:pt>
                <c:pt idx="72">
                  <c:v>43271</c:v>
                </c:pt>
                <c:pt idx="73">
                  <c:v>43272</c:v>
                </c:pt>
                <c:pt idx="74">
                  <c:v>43273</c:v>
                </c:pt>
                <c:pt idx="75">
                  <c:v>43276</c:v>
                </c:pt>
                <c:pt idx="76">
                  <c:v>43277</c:v>
                </c:pt>
                <c:pt idx="77">
                  <c:v>43278</c:v>
                </c:pt>
                <c:pt idx="78">
                  <c:v>43279</c:v>
                </c:pt>
                <c:pt idx="79">
                  <c:v>43280</c:v>
                </c:pt>
                <c:pt idx="80">
                  <c:v>43283</c:v>
                </c:pt>
                <c:pt idx="81">
                  <c:v>43284</c:v>
                </c:pt>
                <c:pt idx="82">
                  <c:v>43293</c:v>
                </c:pt>
                <c:pt idx="83">
                  <c:v>43294</c:v>
                </c:pt>
                <c:pt idx="84">
                  <c:v>43297</c:v>
                </c:pt>
                <c:pt idx="85">
                  <c:v>43298</c:v>
                </c:pt>
                <c:pt idx="86">
                  <c:v>43299</c:v>
                </c:pt>
                <c:pt idx="87">
                  <c:v>43300</c:v>
                </c:pt>
                <c:pt idx="88">
                  <c:v>43301</c:v>
                </c:pt>
                <c:pt idx="89">
                  <c:v>43304</c:v>
                </c:pt>
                <c:pt idx="90">
                  <c:v>43305</c:v>
                </c:pt>
                <c:pt idx="91">
                  <c:v>43306</c:v>
                </c:pt>
                <c:pt idx="92">
                  <c:v>43307</c:v>
                </c:pt>
                <c:pt idx="93">
                  <c:v>43308</c:v>
                </c:pt>
                <c:pt idx="94">
                  <c:v>43311</c:v>
                </c:pt>
                <c:pt idx="95">
                  <c:v>43312</c:v>
                </c:pt>
                <c:pt idx="96">
                  <c:v>43313</c:v>
                </c:pt>
                <c:pt idx="97">
                  <c:v>43314</c:v>
                </c:pt>
                <c:pt idx="98">
                  <c:v>43315</c:v>
                </c:pt>
                <c:pt idx="99">
                  <c:v>43318</c:v>
                </c:pt>
                <c:pt idx="100">
                  <c:v>43319</c:v>
                </c:pt>
                <c:pt idx="101">
                  <c:v>43320</c:v>
                </c:pt>
                <c:pt idx="102">
                  <c:v>43321</c:v>
                </c:pt>
                <c:pt idx="103">
                  <c:v>43322</c:v>
                </c:pt>
                <c:pt idx="104">
                  <c:v>43325</c:v>
                </c:pt>
                <c:pt idx="105">
                  <c:v>43326</c:v>
                </c:pt>
                <c:pt idx="106">
                  <c:v>43327</c:v>
                </c:pt>
                <c:pt idx="107">
                  <c:v>43328</c:v>
                </c:pt>
                <c:pt idx="108">
                  <c:v>43329</c:v>
                </c:pt>
                <c:pt idx="109">
                  <c:v>43332</c:v>
                </c:pt>
                <c:pt idx="110">
                  <c:v>43333</c:v>
                </c:pt>
                <c:pt idx="111">
                  <c:v>43334</c:v>
                </c:pt>
                <c:pt idx="112">
                  <c:v>43335</c:v>
                </c:pt>
                <c:pt idx="113">
                  <c:v>43336</c:v>
                </c:pt>
                <c:pt idx="114">
                  <c:v>43339</c:v>
                </c:pt>
                <c:pt idx="115">
                  <c:v>43340</c:v>
                </c:pt>
                <c:pt idx="116">
                  <c:v>43341</c:v>
                </c:pt>
                <c:pt idx="117">
                  <c:v>43342</c:v>
                </c:pt>
                <c:pt idx="118">
                  <c:v>43343</c:v>
                </c:pt>
                <c:pt idx="119">
                  <c:v>43354</c:v>
                </c:pt>
                <c:pt idx="120">
                  <c:v>43355</c:v>
                </c:pt>
                <c:pt idx="121">
                  <c:v>43356</c:v>
                </c:pt>
                <c:pt idx="122">
                  <c:v>43357</c:v>
                </c:pt>
                <c:pt idx="123">
                  <c:v>43360</c:v>
                </c:pt>
                <c:pt idx="124">
                  <c:v>43361</c:v>
                </c:pt>
                <c:pt idx="125">
                  <c:v>43362</c:v>
                </c:pt>
                <c:pt idx="126">
                  <c:v>43363</c:v>
                </c:pt>
                <c:pt idx="127">
                  <c:v>43364</c:v>
                </c:pt>
                <c:pt idx="128">
                  <c:v>43367</c:v>
                </c:pt>
                <c:pt idx="129">
                  <c:v>43368</c:v>
                </c:pt>
                <c:pt idx="130">
                  <c:v>43369</c:v>
                </c:pt>
                <c:pt idx="131">
                  <c:v>43370</c:v>
                </c:pt>
                <c:pt idx="132">
                  <c:v>43371</c:v>
                </c:pt>
                <c:pt idx="133">
                  <c:v>43374</c:v>
                </c:pt>
                <c:pt idx="134">
                  <c:v>43375</c:v>
                </c:pt>
                <c:pt idx="135">
                  <c:v>43376</c:v>
                </c:pt>
                <c:pt idx="136">
                  <c:v>43377</c:v>
                </c:pt>
                <c:pt idx="137">
                  <c:v>43378</c:v>
                </c:pt>
                <c:pt idx="138">
                  <c:v>43381</c:v>
                </c:pt>
                <c:pt idx="139">
                  <c:v>43382</c:v>
                </c:pt>
                <c:pt idx="140">
                  <c:v>43383</c:v>
                </c:pt>
                <c:pt idx="141">
                  <c:v>43384</c:v>
                </c:pt>
                <c:pt idx="142">
                  <c:v>43385</c:v>
                </c:pt>
                <c:pt idx="143">
                  <c:v>43388</c:v>
                </c:pt>
                <c:pt idx="144">
                  <c:v>43389</c:v>
                </c:pt>
                <c:pt idx="145">
                  <c:v>43390</c:v>
                </c:pt>
                <c:pt idx="146">
                  <c:v>43391</c:v>
                </c:pt>
                <c:pt idx="147">
                  <c:v>43392</c:v>
                </c:pt>
                <c:pt idx="148">
                  <c:v>43395</c:v>
                </c:pt>
                <c:pt idx="149">
                  <c:v>43396</c:v>
                </c:pt>
                <c:pt idx="150">
                  <c:v>43397</c:v>
                </c:pt>
                <c:pt idx="151">
                  <c:v>43398</c:v>
                </c:pt>
                <c:pt idx="152">
                  <c:v>43399</c:v>
                </c:pt>
                <c:pt idx="153">
                  <c:v>43402</c:v>
                </c:pt>
                <c:pt idx="154">
                  <c:v>43403</c:v>
                </c:pt>
                <c:pt idx="155">
                  <c:v>43404</c:v>
                </c:pt>
                <c:pt idx="156">
                  <c:v>43405</c:v>
                </c:pt>
                <c:pt idx="157">
                  <c:v>43406</c:v>
                </c:pt>
                <c:pt idx="158">
                  <c:v>43409</c:v>
                </c:pt>
                <c:pt idx="159">
                  <c:v>43410</c:v>
                </c:pt>
                <c:pt idx="160">
                  <c:v>43411</c:v>
                </c:pt>
                <c:pt idx="161">
                  <c:v>43412</c:v>
                </c:pt>
                <c:pt idx="162">
                  <c:v>43413</c:v>
                </c:pt>
                <c:pt idx="163">
                  <c:v>43416</c:v>
                </c:pt>
                <c:pt idx="164">
                  <c:v>43417</c:v>
                </c:pt>
                <c:pt idx="165">
                  <c:v>43418</c:v>
                </c:pt>
                <c:pt idx="166">
                  <c:v>43419</c:v>
                </c:pt>
                <c:pt idx="167">
                  <c:v>43420</c:v>
                </c:pt>
                <c:pt idx="168">
                  <c:v>43423</c:v>
                </c:pt>
                <c:pt idx="169">
                  <c:v>43424</c:v>
                </c:pt>
                <c:pt idx="170">
                  <c:v>43425</c:v>
                </c:pt>
                <c:pt idx="171">
                  <c:v>43434</c:v>
                </c:pt>
                <c:pt idx="172">
                  <c:v>43437</c:v>
                </c:pt>
                <c:pt idx="173">
                  <c:v>43438</c:v>
                </c:pt>
                <c:pt idx="174">
                  <c:v>43447</c:v>
                </c:pt>
                <c:pt idx="175">
                  <c:v>43448</c:v>
                </c:pt>
                <c:pt idx="176">
                  <c:v>43451</c:v>
                </c:pt>
                <c:pt idx="177">
                  <c:v>43452</c:v>
                </c:pt>
                <c:pt idx="178">
                  <c:v>43453</c:v>
                </c:pt>
                <c:pt idx="179">
                  <c:v>43454</c:v>
                </c:pt>
                <c:pt idx="180">
                  <c:v>43455</c:v>
                </c:pt>
                <c:pt idx="181">
                  <c:v>43458</c:v>
                </c:pt>
                <c:pt idx="182">
                  <c:v>43460</c:v>
                </c:pt>
                <c:pt idx="183">
                  <c:v>43461</c:v>
                </c:pt>
                <c:pt idx="184">
                  <c:v>43462</c:v>
                </c:pt>
                <c:pt idx="185">
                  <c:v>43465</c:v>
                </c:pt>
              </c:numCache>
            </c:numRef>
          </c:cat>
          <c:val>
            <c:numRef>
              <c:f>Sheet1!$D$2:$D$187</c:f>
              <c:numCache>
                <c:formatCode>General</c:formatCode>
                <c:ptCount val="186"/>
                <c:pt idx="0">
                  <c:v>8.9412003755569458E-2</c:v>
                </c:pt>
                <c:pt idx="1">
                  <c:v>9.2678859829902649E-2</c:v>
                </c:pt>
                <c:pt idx="2">
                  <c:v>0.10674697905778879</c:v>
                </c:pt>
                <c:pt idx="3">
                  <c:v>8.7819524109363556E-2</c:v>
                </c:pt>
                <c:pt idx="4">
                  <c:v>8.7968409061431885E-2</c:v>
                </c:pt>
                <c:pt idx="5">
                  <c:v>7.3807083070278168E-2</c:v>
                </c:pt>
                <c:pt idx="6">
                  <c:v>6.0843326151371002E-2</c:v>
                </c:pt>
                <c:pt idx="7">
                  <c:v>4.8522807657718658E-2</c:v>
                </c:pt>
                <c:pt idx="8">
                  <c:v>7.8606575727462769E-2</c:v>
                </c:pt>
                <c:pt idx="9">
                  <c:v>8.4683999419212341E-2</c:v>
                </c:pt>
                <c:pt idx="10">
                  <c:v>8.8217742741107941E-2</c:v>
                </c:pt>
                <c:pt idx="11">
                  <c:v>6.7980319261550903E-2</c:v>
                </c:pt>
                <c:pt idx="12">
                  <c:v>6.2323719263076782E-2</c:v>
                </c:pt>
                <c:pt idx="13">
                  <c:v>4.9680262804031372E-2</c:v>
                </c:pt>
                <c:pt idx="14">
                  <c:v>6.8457417190074921E-2</c:v>
                </c:pt>
                <c:pt idx="15">
                  <c:v>6.5789736807346344E-2</c:v>
                </c:pt>
                <c:pt idx="16">
                  <c:v>6.5900199115276337E-2</c:v>
                </c:pt>
                <c:pt idx="17">
                  <c:v>0.1106908842921257</c:v>
                </c:pt>
                <c:pt idx="18">
                  <c:v>0.1703277975320816</c:v>
                </c:pt>
                <c:pt idx="19">
                  <c:v>0.22704076766967771</c:v>
                </c:pt>
                <c:pt idx="20">
                  <c:v>0.21852004528045649</c:v>
                </c:pt>
                <c:pt idx="21">
                  <c:v>0.1758942902088165</c:v>
                </c:pt>
                <c:pt idx="22">
                  <c:v>0.1412876695394516</c:v>
                </c:pt>
                <c:pt idx="23">
                  <c:v>0.15556520223617551</c:v>
                </c:pt>
                <c:pt idx="24">
                  <c:v>0.16937592625617981</c:v>
                </c:pt>
                <c:pt idx="25">
                  <c:v>0.16245982050895691</c:v>
                </c:pt>
                <c:pt idx="26">
                  <c:v>0.1225502192974091</c:v>
                </c:pt>
                <c:pt idx="27">
                  <c:v>0.13754443824291229</c:v>
                </c:pt>
                <c:pt idx="28">
                  <c:v>0.1150127649307251</c:v>
                </c:pt>
                <c:pt idx="29">
                  <c:v>0.12845367193222049</c:v>
                </c:pt>
                <c:pt idx="30">
                  <c:v>0.10397786647081381</c:v>
                </c:pt>
                <c:pt idx="31">
                  <c:v>0.1010178774595261</c:v>
                </c:pt>
                <c:pt idx="32">
                  <c:v>7.5928010046482086E-2</c:v>
                </c:pt>
                <c:pt idx="33">
                  <c:v>7.8409984707832336E-2</c:v>
                </c:pt>
                <c:pt idx="34">
                  <c:v>8.9339576661586761E-2</c:v>
                </c:pt>
                <c:pt idx="35">
                  <c:v>7.349163293838501E-2</c:v>
                </c:pt>
                <c:pt idx="36">
                  <c:v>6.6788405179977417E-2</c:v>
                </c:pt>
                <c:pt idx="37">
                  <c:v>6.9914333522319794E-2</c:v>
                </c:pt>
                <c:pt idx="38">
                  <c:v>6.5227292478084564E-2</c:v>
                </c:pt>
                <c:pt idx="39">
                  <c:v>8.9307747781276703E-2</c:v>
                </c:pt>
                <c:pt idx="40">
                  <c:v>7.7860824763774872E-2</c:v>
                </c:pt>
                <c:pt idx="41">
                  <c:v>8.671075850725174E-2</c:v>
                </c:pt>
                <c:pt idx="42">
                  <c:v>6.3011176884174347E-2</c:v>
                </c:pt>
                <c:pt idx="43">
                  <c:v>7.0998318493366241E-2</c:v>
                </c:pt>
                <c:pt idx="44">
                  <c:v>5.6761302053928382E-2</c:v>
                </c:pt>
                <c:pt idx="45">
                  <c:v>6.9604091346263885E-2</c:v>
                </c:pt>
                <c:pt idx="46">
                  <c:v>6.6109068691730499E-2</c:v>
                </c:pt>
                <c:pt idx="47">
                  <c:v>8.6722917854785919E-2</c:v>
                </c:pt>
                <c:pt idx="48">
                  <c:v>8.0614008009433746E-2</c:v>
                </c:pt>
                <c:pt idx="49">
                  <c:v>6.9929502904415131E-2</c:v>
                </c:pt>
                <c:pt idx="50">
                  <c:v>6.8116664886474609E-2</c:v>
                </c:pt>
                <c:pt idx="51">
                  <c:v>7.9422511160373688E-2</c:v>
                </c:pt>
                <c:pt idx="52">
                  <c:v>7.6415620744228363E-2</c:v>
                </c:pt>
                <c:pt idx="53">
                  <c:v>5.881926417350769E-2</c:v>
                </c:pt>
                <c:pt idx="54">
                  <c:v>5.7209841907024377E-2</c:v>
                </c:pt>
                <c:pt idx="55">
                  <c:v>6.0342282056808472E-2</c:v>
                </c:pt>
                <c:pt idx="56">
                  <c:v>5.847158282995224E-2</c:v>
                </c:pt>
                <c:pt idx="57">
                  <c:v>5.2793972194194787E-2</c:v>
                </c:pt>
                <c:pt idx="58">
                  <c:v>5.8537878096103668E-2</c:v>
                </c:pt>
                <c:pt idx="59">
                  <c:v>6.1722375452518463E-2</c:v>
                </c:pt>
                <c:pt idx="60">
                  <c:v>5.8330334722995758E-2</c:v>
                </c:pt>
                <c:pt idx="61">
                  <c:v>5.1534704864025123E-2</c:v>
                </c:pt>
                <c:pt idx="62">
                  <c:v>5.0634779036045068E-2</c:v>
                </c:pt>
                <c:pt idx="63">
                  <c:v>3.9781197905540473E-2</c:v>
                </c:pt>
                <c:pt idx="64">
                  <c:v>5.114351212978363E-2</c:v>
                </c:pt>
                <c:pt idx="65">
                  <c:v>4.9747131764888763E-2</c:v>
                </c:pt>
                <c:pt idx="66">
                  <c:v>5.2018918097019202E-2</c:v>
                </c:pt>
                <c:pt idx="67">
                  <c:v>3.8783922791481018E-2</c:v>
                </c:pt>
                <c:pt idx="68">
                  <c:v>3.2355502247810357E-2</c:v>
                </c:pt>
                <c:pt idx="69">
                  <c:v>3.6878056824207313E-2</c:v>
                </c:pt>
                <c:pt idx="70">
                  <c:v>4.0057845413684838E-2</c:v>
                </c:pt>
                <c:pt idx="71">
                  <c:v>4.0464490652084351E-2</c:v>
                </c:pt>
                <c:pt idx="72">
                  <c:v>3.6994762718677521E-2</c:v>
                </c:pt>
                <c:pt idx="73">
                  <c:v>4.4114053249359131E-2</c:v>
                </c:pt>
                <c:pt idx="74">
                  <c:v>4.2568817734718323E-2</c:v>
                </c:pt>
                <c:pt idx="75">
                  <c:v>5.2631504833698273E-2</c:v>
                </c:pt>
                <c:pt idx="76">
                  <c:v>4.7155573964118958E-2</c:v>
                </c:pt>
                <c:pt idx="77">
                  <c:v>8.0237798392772675E-2</c:v>
                </c:pt>
                <c:pt idx="78">
                  <c:v>7.5151465833187103E-2</c:v>
                </c:pt>
                <c:pt idx="79">
                  <c:v>9.0228669345378876E-2</c:v>
                </c:pt>
                <c:pt idx="80">
                  <c:v>7.6925605535507202E-2</c:v>
                </c:pt>
                <c:pt idx="81">
                  <c:v>6.4208142459392548E-2</c:v>
                </c:pt>
                <c:pt idx="82">
                  <c:v>4.7044791281223297E-2</c:v>
                </c:pt>
                <c:pt idx="83">
                  <c:v>4.6272315084934228E-2</c:v>
                </c:pt>
                <c:pt idx="84">
                  <c:v>6.2831498682498932E-2</c:v>
                </c:pt>
                <c:pt idx="85">
                  <c:v>5.8400452136993408E-2</c:v>
                </c:pt>
                <c:pt idx="86">
                  <c:v>4.8044107854366302E-2</c:v>
                </c:pt>
                <c:pt idx="87">
                  <c:v>3.9113700389862061E-2</c:v>
                </c:pt>
                <c:pt idx="88">
                  <c:v>3.3818565309047699E-2</c:v>
                </c:pt>
                <c:pt idx="89">
                  <c:v>3.9299525320529938E-2</c:v>
                </c:pt>
                <c:pt idx="90">
                  <c:v>3.7206448614597321E-2</c:v>
                </c:pt>
                <c:pt idx="91">
                  <c:v>3.5744339227676392E-2</c:v>
                </c:pt>
                <c:pt idx="92">
                  <c:v>3.7558220326900482E-2</c:v>
                </c:pt>
                <c:pt idx="93">
                  <c:v>5.3835369646549218E-2</c:v>
                </c:pt>
                <c:pt idx="94">
                  <c:v>6.1391346156597137E-2</c:v>
                </c:pt>
                <c:pt idx="95">
                  <c:v>6.8336017429828644E-2</c:v>
                </c:pt>
                <c:pt idx="96">
                  <c:v>6.7748405039310455E-2</c:v>
                </c:pt>
                <c:pt idx="97">
                  <c:v>6.5640605986118317E-2</c:v>
                </c:pt>
                <c:pt idx="98">
                  <c:v>5.4572112858295441E-2</c:v>
                </c:pt>
                <c:pt idx="99">
                  <c:v>5.0239108502864838E-2</c:v>
                </c:pt>
                <c:pt idx="100">
                  <c:v>5.0380036234855652E-2</c:v>
                </c:pt>
                <c:pt idx="101">
                  <c:v>4.7140195965766907E-2</c:v>
                </c:pt>
                <c:pt idx="102">
                  <c:v>4.1113831102848053E-2</c:v>
                </c:pt>
                <c:pt idx="103">
                  <c:v>3.4288473427295678E-2</c:v>
                </c:pt>
                <c:pt idx="104">
                  <c:v>3.0154518783092499E-2</c:v>
                </c:pt>
                <c:pt idx="105">
                  <c:v>4.5053638517856598E-2</c:v>
                </c:pt>
                <c:pt idx="106">
                  <c:v>5.4735824465751648E-2</c:v>
                </c:pt>
                <c:pt idx="107">
                  <c:v>6.3818164169788361E-2</c:v>
                </c:pt>
                <c:pt idx="108">
                  <c:v>6.997411698102951E-2</c:v>
                </c:pt>
                <c:pt idx="109">
                  <c:v>7.6774343848228455E-2</c:v>
                </c:pt>
                <c:pt idx="110">
                  <c:v>6.9822333753108978E-2</c:v>
                </c:pt>
                <c:pt idx="111">
                  <c:v>5.5004365742206567E-2</c:v>
                </c:pt>
                <c:pt idx="112">
                  <c:v>4.2499743402004242E-2</c:v>
                </c:pt>
                <c:pt idx="113">
                  <c:v>3.430001437664032E-2</c:v>
                </c:pt>
                <c:pt idx="114">
                  <c:v>3.2789260149002082E-2</c:v>
                </c:pt>
                <c:pt idx="115">
                  <c:v>4.3067425489425659E-2</c:v>
                </c:pt>
                <c:pt idx="116">
                  <c:v>5.7366691529750817E-2</c:v>
                </c:pt>
                <c:pt idx="117">
                  <c:v>5.125938355922699E-2</c:v>
                </c:pt>
                <c:pt idx="118">
                  <c:v>4.8367530107498169E-2</c:v>
                </c:pt>
                <c:pt idx="119">
                  <c:v>4.6113811433315277E-2</c:v>
                </c:pt>
                <c:pt idx="120">
                  <c:v>4.2708158493041992E-2</c:v>
                </c:pt>
                <c:pt idx="121">
                  <c:v>4.0585853159427643E-2</c:v>
                </c:pt>
                <c:pt idx="122">
                  <c:v>3.2924115657806403E-2</c:v>
                </c:pt>
                <c:pt idx="123">
                  <c:v>3.9844043552875519E-2</c:v>
                </c:pt>
                <c:pt idx="124">
                  <c:v>3.5872787237167358E-2</c:v>
                </c:pt>
                <c:pt idx="125">
                  <c:v>4.7148041427135468E-2</c:v>
                </c:pt>
                <c:pt idx="126">
                  <c:v>4.9938760697841637E-2</c:v>
                </c:pt>
                <c:pt idx="127">
                  <c:v>4.5814581215381622E-2</c:v>
                </c:pt>
                <c:pt idx="128">
                  <c:v>5.078577995300293E-2</c:v>
                </c:pt>
                <c:pt idx="129">
                  <c:v>4.4207058846950531E-2</c:v>
                </c:pt>
                <c:pt idx="130">
                  <c:v>4.9335882067680359E-2</c:v>
                </c:pt>
                <c:pt idx="131">
                  <c:v>4.1830398142337799E-2</c:v>
                </c:pt>
                <c:pt idx="132">
                  <c:v>4.4367261230945587E-2</c:v>
                </c:pt>
                <c:pt idx="133">
                  <c:v>4.0393725037574768E-2</c:v>
                </c:pt>
                <c:pt idx="134">
                  <c:v>3.4621760249137878E-2</c:v>
                </c:pt>
                <c:pt idx="135">
                  <c:v>3.368600457906723E-2</c:v>
                </c:pt>
                <c:pt idx="136">
                  <c:v>3.101608902215958E-2</c:v>
                </c:pt>
                <c:pt idx="137">
                  <c:v>2.7433715760707859E-2</c:v>
                </c:pt>
                <c:pt idx="138">
                  <c:v>4.4866114854812622E-2</c:v>
                </c:pt>
                <c:pt idx="139">
                  <c:v>5.9032954275608063E-2</c:v>
                </c:pt>
                <c:pt idx="140">
                  <c:v>5.9112101793289178E-2</c:v>
                </c:pt>
                <c:pt idx="141">
                  <c:v>4.5821122825145721E-2</c:v>
                </c:pt>
                <c:pt idx="142">
                  <c:v>0.15343919396400449</c:v>
                </c:pt>
                <c:pt idx="143">
                  <c:v>0.21454924345016479</c:v>
                </c:pt>
                <c:pt idx="144">
                  <c:v>0.23469147086143491</c:v>
                </c:pt>
                <c:pt idx="145">
                  <c:v>0.16348142921924591</c:v>
                </c:pt>
                <c:pt idx="146">
                  <c:v>0.15187317132949829</c:v>
                </c:pt>
                <c:pt idx="147">
                  <c:v>0.11615137010812759</c:v>
                </c:pt>
                <c:pt idx="148">
                  <c:v>0.12503898143768311</c:v>
                </c:pt>
                <c:pt idx="149">
                  <c:v>9.3608304858207703E-2</c:v>
                </c:pt>
                <c:pt idx="150">
                  <c:v>8.4252975881099701E-2</c:v>
                </c:pt>
                <c:pt idx="151">
                  <c:v>6.2285050749778748E-2</c:v>
                </c:pt>
                <c:pt idx="152">
                  <c:v>0.13280761241912839</c:v>
                </c:pt>
                <c:pt idx="153">
                  <c:v>0.17101870477199549</c:v>
                </c:pt>
                <c:pt idx="154">
                  <c:v>0.19235759973526001</c:v>
                </c:pt>
                <c:pt idx="155">
                  <c:v>0.1408580094575882</c:v>
                </c:pt>
                <c:pt idx="156">
                  <c:v>0.1272170543670654</c:v>
                </c:pt>
                <c:pt idx="157">
                  <c:v>0.1149669736623764</c:v>
                </c:pt>
                <c:pt idx="158">
                  <c:v>0.1222112327814102</c:v>
                </c:pt>
                <c:pt idx="159">
                  <c:v>0.1098340302705765</c:v>
                </c:pt>
                <c:pt idx="160">
                  <c:v>8.7935052812099457E-2</c:v>
                </c:pt>
                <c:pt idx="161">
                  <c:v>7.1411684155464172E-2</c:v>
                </c:pt>
                <c:pt idx="162">
                  <c:v>0.1035715043544769</c:v>
                </c:pt>
                <c:pt idx="163">
                  <c:v>9.998813271522522E-2</c:v>
                </c:pt>
                <c:pt idx="164">
                  <c:v>0.1023242175579071</c:v>
                </c:pt>
                <c:pt idx="165">
                  <c:v>0.1153986006975174</c:v>
                </c:pt>
                <c:pt idx="166">
                  <c:v>0.103778064250946</c:v>
                </c:pt>
                <c:pt idx="167">
                  <c:v>9.8146922886371613E-2</c:v>
                </c:pt>
                <c:pt idx="168">
                  <c:v>8.6390979588031769E-2</c:v>
                </c:pt>
                <c:pt idx="169">
                  <c:v>7.7304922044277191E-2</c:v>
                </c:pt>
                <c:pt idx="170">
                  <c:v>9.8789788782596588E-2</c:v>
                </c:pt>
                <c:pt idx="171">
                  <c:v>0.13145372271537781</c:v>
                </c:pt>
                <c:pt idx="172">
                  <c:v>0.130887895822525</c:v>
                </c:pt>
                <c:pt idx="173">
                  <c:v>0.11003992706537249</c:v>
                </c:pt>
                <c:pt idx="174">
                  <c:v>9.4570226967334747E-2</c:v>
                </c:pt>
                <c:pt idx="175">
                  <c:v>0.16786924004554751</c:v>
                </c:pt>
                <c:pt idx="176">
                  <c:v>0.1572812348604202</c:v>
                </c:pt>
                <c:pt idx="177">
                  <c:v>0.17342688143253329</c:v>
                </c:pt>
                <c:pt idx="178">
                  <c:v>0.16207534074783331</c:v>
                </c:pt>
                <c:pt idx="179">
                  <c:v>0.14086697995662689</c:v>
                </c:pt>
                <c:pt idx="180">
                  <c:v>0.13417710363864899</c:v>
                </c:pt>
                <c:pt idx="181">
                  <c:v>0.13438110053539279</c:v>
                </c:pt>
                <c:pt idx="182">
                  <c:v>0.17300015687942499</c:v>
                </c:pt>
                <c:pt idx="183">
                  <c:v>0.2042219489812851</c:v>
                </c:pt>
                <c:pt idx="184">
                  <c:v>0.29622092843055731</c:v>
                </c:pt>
                <c:pt idx="185">
                  <c:v>0.2777160108089447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399-4D2F-B212-838D315A900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ANN-GARCH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Sheet1!$A$2:$A$187</c:f>
              <c:numCache>
                <c:formatCode>m/d/yyyy</c:formatCode>
                <c:ptCount val="186"/>
                <c:pt idx="0">
                  <c:v>43160</c:v>
                </c:pt>
                <c:pt idx="1">
                  <c:v>43161</c:v>
                </c:pt>
                <c:pt idx="2">
                  <c:v>43164</c:v>
                </c:pt>
                <c:pt idx="3">
                  <c:v>43165</c:v>
                </c:pt>
                <c:pt idx="4">
                  <c:v>43166</c:v>
                </c:pt>
                <c:pt idx="5">
                  <c:v>43167</c:v>
                </c:pt>
                <c:pt idx="6">
                  <c:v>43168</c:v>
                </c:pt>
                <c:pt idx="7">
                  <c:v>43171</c:v>
                </c:pt>
                <c:pt idx="8">
                  <c:v>43172</c:v>
                </c:pt>
                <c:pt idx="9">
                  <c:v>43173</c:v>
                </c:pt>
                <c:pt idx="10">
                  <c:v>43174</c:v>
                </c:pt>
                <c:pt idx="11">
                  <c:v>43175</c:v>
                </c:pt>
                <c:pt idx="12">
                  <c:v>43178</c:v>
                </c:pt>
                <c:pt idx="13">
                  <c:v>43179</c:v>
                </c:pt>
                <c:pt idx="14">
                  <c:v>43180</c:v>
                </c:pt>
                <c:pt idx="15">
                  <c:v>43181</c:v>
                </c:pt>
                <c:pt idx="16">
                  <c:v>43182</c:v>
                </c:pt>
                <c:pt idx="17">
                  <c:v>43185</c:v>
                </c:pt>
                <c:pt idx="18">
                  <c:v>43186</c:v>
                </c:pt>
                <c:pt idx="19">
                  <c:v>43187</c:v>
                </c:pt>
                <c:pt idx="20">
                  <c:v>43188</c:v>
                </c:pt>
                <c:pt idx="21">
                  <c:v>43192</c:v>
                </c:pt>
                <c:pt idx="22">
                  <c:v>43193</c:v>
                </c:pt>
                <c:pt idx="23">
                  <c:v>43194</c:v>
                </c:pt>
                <c:pt idx="24">
                  <c:v>43195</c:v>
                </c:pt>
                <c:pt idx="25">
                  <c:v>43196</c:v>
                </c:pt>
                <c:pt idx="26">
                  <c:v>43199</c:v>
                </c:pt>
                <c:pt idx="27">
                  <c:v>43200</c:v>
                </c:pt>
                <c:pt idx="28">
                  <c:v>43201</c:v>
                </c:pt>
                <c:pt idx="29">
                  <c:v>43202</c:v>
                </c:pt>
                <c:pt idx="30">
                  <c:v>43203</c:v>
                </c:pt>
                <c:pt idx="31">
                  <c:v>43206</c:v>
                </c:pt>
                <c:pt idx="32">
                  <c:v>43207</c:v>
                </c:pt>
                <c:pt idx="33">
                  <c:v>43208</c:v>
                </c:pt>
                <c:pt idx="34">
                  <c:v>43209</c:v>
                </c:pt>
                <c:pt idx="35">
                  <c:v>43210</c:v>
                </c:pt>
                <c:pt idx="36">
                  <c:v>43213</c:v>
                </c:pt>
                <c:pt idx="37">
                  <c:v>43214</c:v>
                </c:pt>
                <c:pt idx="38">
                  <c:v>43215</c:v>
                </c:pt>
                <c:pt idx="39">
                  <c:v>43216</c:v>
                </c:pt>
                <c:pt idx="40">
                  <c:v>43217</c:v>
                </c:pt>
                <c:pt idx="41">
                  <c:v>43220</c:v>
                </c:pt>
                <c:pt idx="42">
                  <c:v>43221</c:v>
                </c:pt>
                <c:pt idx="43">
                  <c:v>43222</c:v>
                </c:pt>
                <c:pt idx="44">
                  <c:v>43223</c:v>
                </c:pt>
                <c:pt idx="45">
                  <c:v>43224</c:v>
                </c:pt>
                <c:pt idx="46">
                  <c:v>43227</c:v>
                </c:pt>
                <c:pt idx="47">
                  <c:v>43228</c:v>
                </c:pt>
                <c:pt idx="48">
                  <c:v>43229</c:v>
                </c:pt>
                <c:pt idx="49">
                  <c:v>43230</c:v>
                </c:pt>
                <c:pt idx="50">
                  <c:v>43231</c:v>
                </c:pt>
                <c:pt idx="51">
                  <c:v>43234</c:v>
                </c:pt>
                <c:pt idx="52">
                  <c:v>43235</c:v>
                </c:pt>
                <c:pt idx="53">
                  <c:v>43236</c:v>
                </c:pt>
                <c:pt idx="54">
                  <c:v>43237</c:v>
                </c:pt>
                <c:pt idx="55">
                  <c:v>43238</c:v>
                </c:pt>
                <c:pt idx="56">
                  <c:v>43241</c:v>
                </c:pt>
                <c:pt idx="57">
                  <c:v>43242</c:v>
                </c:pt>
                <c:pt idx="58">
                  <c:v>43243</c:v>
                </c:pt>
                <c:pt idx="59">
                  <c:v>43244</c:v>
                </c:pt>
                <c:pt idx="60">
                  <c:v>43245</c:v>
                </c:pt>
                <c:pt idx="61">
                  <c:v>43256</c:v>
                </c:pt>
                <c:pt idx="62">
                  <c:v>43257</c:v>
                </c:pt>
                <c:pt idx="63">
                  <c:v>43258</c:v>
                </c:pt>
                <c:pt idx="64">
                  <c:v>43259</c:v>
                </c:pt>
                <c:pt idx="65">
                  <c:v>43262</c:v>
                </c:pt>
                <c:pt idx="66">
                  <c:v>43263</c:v>
                </c:pt>
                <c:pt idx="67">
                  <c:v>43264</c:v>
                </c:pt>
                <c:pt idx="68">
                  <c:v>43265</c:v>
                </c:pt>
                <c:pt idx="69">
                  <c:v>43266</c:v>
                </c:pt>
                <c:pt idx="70">
                  <c:v>43269</c:v>
                </c:pt>
                <c:pt idx="71">
                  <c:v>43270</c:v>
                </c:pt>
                <c:pt idx="72">
                  <c:v>43271</c:v>
                </c:pt>
                <c:pt idx="73">
                  <c:v>43272</c:v>
                </c:pt>
                <c:pt idx="74">
                  <c:v>43273</c:v>
                </c:pt>
                <c:pt idx="75">
                  <c:v>43276</c:v>
                </c:pt>
                <c:pt idx="76">
                  <c:v>43277</c:v>
                </c:pt>
                <c:pt idx="77">
                  <c:v>43278</c:v>
                </c:pt>
                <c:pt idx="78">
                  <c:v>43279</c:v>
                </c:pt>
                <c:pt idx="79">
                  <c:v>43280</c:v>
                </c:pt>
                <c:pt idx="80">
                  <c:v>43283</c:v>
                </c:pt>
                <c:pt idx="81">
                  <c:v>43284</c:v>
                </c:pt>
                <c:pt idx="82">
                  <c:v>43293</c:v>
                </c:pt>
                <c:pt idx="83">
                  <c:v>43294</c:v>
                </c:pt>
                <c:pt idx="84">
                  <c:v>43297</c:v>
                </c:pt>
                <c:pt idx="85">
                  <c:v>43298</c:v>
                </c:pt>
                <c:pt idx="86">
                  <c:v>43299</c:v>
                </c:pt>
                <c:pt idx="87">
                  <c:v>43300</c:v>
                </c:pt>
                <c:pt idx="88">
                  <c:v>43301</c:v>
                </c:pt>
                <c:pt idx="89">
                  <c:v>43304</c:v>
                </c:pt>
                <c:pt idx="90">
                  <c:v>43305</c:v>
                </c:pt>
                <c:pt idx="91">
                  <c:v>43306</c:v>
                </c:pt>
                <c:pt idx="92">
                  <c:v>43307</c:v>
                </c:pt>
                <c:pt idx="93">
                  <c:v>43308</c:v>
                </c:pt>
                <c:pt idx="94">
                  <c:v>43311</c:v>
                </c:pt>
                <c:pt idx="95">
                  <c:v>43312</c:v>
                </c:pt>
                <c:pt idx="96">
                  <c:v>43313</c:v>
                </c:pt>
                <c:pt idx="97">
                  <c:v>43314</c:v>
                </c:pt>
                <c:pt idx="98">
                  <c:v>43315</c:v>
                </c:pt>
                <c:pt idx="99">
                  <c:v>43318</c:v>
                </c:pt>
                <c:pt idx="100">
                  <c:v>43319</c:v>
                </c:pt>
                <c:pt idx="101">
                  <c:v>43320</c:v>
                </c:pt>
                <c:pt idx="102">
                  <c:v>43321</c:v>
                </c:pt>
                <c:pt idx="103">
                  <c:v>43322</c:v>
                </c:pt>
                <c:pt idx="104">
                  <c:v>43325</c:v>
                </c:pt>
                <c:pt idx="105">
                  <c:v>43326</c:v>
                </c:pt>
                <c:pt idx="106">
                  <c:v>43327</c:v>
                </c:pt>
                <c:pt idx="107">
                  <c:v>43328</c:v>
                </c:pt>
                <c:pt idx="108">
                  <c:v>43329</c:v>
                </c:pt>
                <c:pt idx="109">
                  <c:v>43332</c:v>
                </c:pt>
                <c:pt idx="110">
                  <c:v>43333</c:v>
                </c:pt>
                <c:pt idx="111">
                  <c:v>43334</c:v>
                </c:pt>
                <c:pt idx="112">
                  <c:v>43335</c:v>
                </c:pt>
                <c:pt idx="113">
                  <c:v>43336</c:v>
                </c:pt>
                <c:pt idx="114">
                  <c:v>43339</c:v>
                </c:pt>
                <c:pt idx="115">
                  <c:v>43340</c:v>
                </c:pt>
                <c:pt idx="116">
                  <c:v>43341</c:v>
                </c:pt>
                <c:pt idx="117">
                  <c:v>43342</c:v>
                </c:pt>
                <c:pt idx="118">
                  <c:v>43343</c:v>
                </c:pt>
                <c:pt idx="119">
                  <c:v>43354</c:v>
                </c:pt>
                <c:pt idx="120">
                  <c:v>43355</c:v>
                </c:pt>
                <c:pt idx="121">
                  <c:v>43356</c:v>
                </c:pt>
                <c:pt idx="122">
                  <c:v>43357</c:v>
                </c:pt>
                <c:pt idx="123">
                  <c:v>43360</c:v>
                </c:pt>
                <c:pt idx="124">
                  <c:v>43361</c:v>
                </c:pt>
                <c:pt idx="125">
                  <c:v>43362</c:v>
                </c:pt>
                <c:pt idx="126">
                  <c:v>43363</c:v>
                </c:pt>
                <c:pt idx="127">
                  <c:v>43364</c:v>
                </c:pt>
                <c:pt idx="128">
                  <c:v>43367</c:v>
                </c:pt>
                <c:pt idx="129">
                  <c:v>43368</c:v>
                </c:pt>
                <c:pt idx="130">
                  <c:v>43369</c:v>
                </c:pt>
                <c:pt idx="131">
                  <c:v>43370</c:v>
                </c:pt>
                <c:pt idx="132">
                  <c:v>43371</c:v>
                </c:pt>
                <c:pt idx="133">
                  <c:v>43374</c:v>
                </c:pt>
                <c:pt idx="134">
                  <c:v>43375</c:v>
                </c:pt>
                <c:pt idx="135">
                  <c:v>43376</c:v>
                </c:pt>
                <c:pt idx="136">
                  <c:v>43377</c:v>
                </c:pt>
                <c:pt idx="137">
                  <c:v>43378</c:v>
                </c:pt>
                <c:pt idx="138">
                  <c:v>43381</c:v>
                </c:pt>
                <c:pt idx="139">
                  <c:v>43382</c:v>
                </c:pt>
                <c:pt idx="140">
                  <c:v>43383</c:v>
                </c:pt>
                <c:pt idx="141">
                  <c:v>43384</c:v>
                </c:pt>
                <c:pt idx="142">
                  <c:v>43385</c:v>
                </c:pt>
                <c:pt idx="143">
                  <c:v>43388</c:v>
                </c:pt>
                <c:pt idx="144">
                  <c:v>43389</c:v>
                </c:pt>
                <c:pt idx="145">
                  <c:v>43390</c:v>
                </c:pt>
                <c:pt idx="146">
                  <c:v>43391</c:v>
                </c:pt>
                <c:pt idx="147">
                  <c:v>43392</c:v>
                </c:pt>
                <c:pt idx="148">
                  <c:v>43395</c:v>
                </c:pt>
                <c:pt idx="149">
                  <c:v>43396</c:v>
                </c:pt>
                <c:pt idx="150">
                  <c:v>43397</c:v>
                </c:pt>
                <c:pt idx="151">
                  <c:v>43398</c:v>
                </c:pt>
                <c:pt idx="152">
                  <c:v>43399</c:v>
                </c:pt>
                <c:pt idx="153">
                  <c:v>43402</c:v>
                </c:pt>
                <c:pt idx="154">
                  <c:v>43403</c:v>
                </c:pt>
                <c:pt idx="155">
                  <c:v>43404</c:v>
                </c:pt>
                <c:pt idx="156">
                  <c:v>43405</c:v>
                </c:pt>
                <c:pt idx="157">
                  <c:v>43406</c:v>
                </c:pt>
                <c:pt idx="158">
                  <c:v>43409</c:v>
                </c:pt>
                <c:pt idx="159">
                  <c:v>43410</c:v>
                </c:pt>
                <c:pt idx="160">
                  <c:v>43411</c:v>
                </c:pt>
                <c:pt idx="161">
                  <c:v>43412</c:v>
                </c:pt>
                <c:pt idx="162">
                  <c:v>43413</c:v>
                </c:pt>
                <c:pt idx="163">
                  <c:v>43416</c:v>
                </c:pt>
                <c:pt idx="164">
                  <c:v>43417</c:v>
                </c:pt>
                <c:pt idx="165">
                  <c:v>43418</c:v>
                </c:pt>
                <c:pt idx="166">
                  <c:v>43419</c:v>
                </c:pt>
                <c:pt idx="167">
                  <c:v>43420</c:v>
                </c:pt>
                <c:pt idx="168">
                  <c:v>43423</c:v>
                </c:pt>
                <c:pt idx="169">
                  <c:v>43424</c:v>
                </c:pt>
                <c:pt idx="170">
                  <c:v>43425</c:v>
                </c:pt>
                <c:pt idx="171">
                  <c:v>43434</c:v>
                </c:pt>
                <c:pt idx="172">
                  <c:v>43437</c:v>
                </c:pt>
                <c:pt idx="173">
                  <c:v>43438</c:v>
                </c:pt>
                <c:pt idx="174">
                  <c:v>43447</c:v>
                </c:pt>
                <c:pt idx="175">
                  <c:v>43448</c:v>
                </c:pt>
                <c:pt idx="176">
                  <c:v>43451</c:v>
                </c:pt>
                <c:pt idx="177">
                  <c:v>43452</c:v>
                </c:pt>
                <c:pt idx="178">
                  <c:v>43453</c:v>
                </c:pt>
                <c:pt idx="179">
                  <c:v>43454</c:v>
                </c:pt>
                <c:pt idx="180">
                  <c:v>43455</c:v>
                </c:pt>
                <c:pt idx="181">
                  <c:v>43458</c:v>
                </c:pt>
                <c:pt idx="182">
                  <c:v>43460</c:v>
                </c:pt>
                <c:pt idx="183">
                  <c:v>43461</c:v>
                </c:pt>
                <c:pt idx="184">
                  <c:v>43462</c:v>
                </c:pt>
                <c:pt idx="185">
                  <c:v>43465</c:v>
                </c:pt>
              </c:numCache>
            </c:numRef>
          </c:cat>
          <c:val>
            <c:numRef>
              <c:f>Sheet1!$E$2:$E$187</c:f>
              <c:numCache>
                <c:formatCode>General</c:formatCode>
                <c:ptCount val="186"/>
                <c:pt idx="0">
                  <c:v>3.4843377768993378E-2</c:v>
                </c:pt>
                <c:pt idx="1">
                  <c:v>4.7527991235256202E-2</c:v>
                </c:pt>
                <c:pt idx="2">
                  <c:v>8.8196448981761932E-2</c:v>
                </c:pt>
                <c:pt idx="3">
                  <c:v>8.8301226496696472E-2</c:v>
                </c:pt>
                <c:pt idx="4">
                  <c:v>9.4397909939289093E-2</c:v>
                </c:pt>
                <c:pt idx="5">
                  <c:v>6.7438438534736633E-2</c:v>
                </c:pt>
                <c:pt idx="6">
                  <c:v>3.6985613405704498E-2</c:v>
                </c:pt>
                <c:pt idx="7">
                  <c:v>4.5411370694637299E-2</c:v>
                </c:pt>
                <c:pt idx="8">
                  <c:v>9.3905612826347351E-2</c:v>
                </c:pt>
                <c:pt idx="9">
                  <c:v>7.1790218353271484E-2</c:v>
                </c:pt>
                <c:pt idx="10">
                  <c:v>6.7146249115467072E-2</c:v>
                </c:pt>
                <c:pt idx="11">
                  <c:v>4.6004392206668847E-2</c:v>
                </c:pt>
                <c:pt idx="12">
                  <c:v>2.093168348073959E-2</c:v>
                </c:pt>
                <c:pt idx="13">
                  <c:v>-9.8455771803855896E-3</c:v>
                </c:pt>
                <c:pt idx="14">
                  <c:v>4.4795945286750793E-3</c:v>
                </c:pt>
                <c:pt idx="15">
                  <c:v>4.8562139272689819E-3</c:v>
                </c:pt>
                <c:pt idx="16">
                  <c:v>2.0414937287569049E-2</c:v>
                </c:pt>
                <c:pt idx="17">
                  <c:v>9.6068963408470154E-2</c:v>
                </c:pt>
                <c:pt idx="18">
                  <c:v>0.14966300129890439</c:v>
                </c:pt>
                <c:pt idx="19">
                  <c:v>0.21429929137229919</c:v>
                </c:pt>
                <c:pt idx="20">
                  <c:v>0.20439112186431879</c:v>
                </c:pt>
                <c:pt idx="21">
                  <c:v>0.20293709635734561</c:v>
                </c:pt>
                <c:pt idx="22">
                  <c:v>0.18747004866600039</c:v>
                </c:pt>
                <c:pt idx="23">
                  <c:v>0.19022196531295779</c:v>
                </c:pt>
                <c:pt idx="24">
                  <c:v>0.18228727579116821</c:v>
                </c:pt>
                <c:pt idx="25">
                  <c:v>0.1630218178033829</c:v>
                </c:pt>
                <c:pt idx="26">
                  <c:v>0.1169542148709297</c:v>
                </c:pt>
                <c:pt idx="27">
                  <c:v>0.1219500303268433</c:v>
                </c:pt>
                <c:pt idx="28">
                  <c:v>0.1007767990231514</c:v>
                </c:pt>
                <c:pt idx="29">
                  <c:v>0.1174951940774918</c:v>
                </c:pt>
                <c:pt idx="30">
                  <c:v>9.0985745191574097E-2</c:v>
                </c:pt>
                <c:pt idx="31">
                  <c:v>9.8618164658546448E-2</c:v>
                </c:pt>
                <c:pt idx="32">
                  <c:v>7.1581475436687469E-2</c:v>
                </c:pt>
                <c:pt idx="33">
                  <c:v>5.1471158862113953E-2</c:v>
                </c:pt>
                <c:pt idx="34">
                  <c:v>5.5986642837524407E-2</c:v>
                </c:pt>
                <c:pt idx="35">
                  <c:v>5.2611872553825378E-2</c:v>
                </c:pt>
                <c:pt idx="36">
                  <c:v>5.8893784880638123E-2</c:v>
                </c:pt>
                <c:pt idx="37">
                  <c:v>6.4719110727310181E-2</c:v>
                </c:pt>
                <c:pt idx="38">
                  <c:v>5.2334316074848182E-2</c:v>
                </c:pt>
                <c:pt idx="39">
                  <c:v>5.6726627051830292E-2</c:v>
                </c:pt>
                <c:pt idx="40">
                  <c:v>3.1874909996986389E-2</c:v>
                </c:pt>
                <c:pt idx="41">
                  <c:v>4.4697441160678857E-2</c:v>
                </c:pt>
                <c:pt idx="42">
                  <c:v>1.8994845449924469E-2</c:v>
                </c:pt>
                <c:pt idx="43">
                  <c:v>3.6600604653358459E-2</c:v>
                </c:pt>
                <c:pt idx="44">
                  <c:v>1.4401767402887339E-2</c:v>
                </c:pt>
                <c:pt idx="45">
                  <c:v>3.0134417116641998E-2</c:v>
                </c:pt>
                <c:pt idx="46">
                  <c:v>3.8772273808717728E-2</c:v>
                </c:pt>
                <c:pt idx="47">
                  <c:v>6.4815446734428406E-2</c:v>
                </c:pt>
                <c:pt idx="48">
                  <c:v>6.3165232539176941E-2</c:v>
                </c:pt>
                <c:pt idx="49">
                  <c:v>5.8807853609323502E-2</c:v>
                </c:pt>
                <c:pt idx="50">
                  <c:v>5.7156350463628769E-2</c:v>
                </c:pt>
                <c:pt idx="51">
                  <c:v>6.5115638077259064E-2</c:v>
                </c:pt>
                <c:pt idx="52">
                  <c:v>6.4700871706008911E-2</c:v>
                </c:pt>
                <c:pt idx="53">
                  <c:v>5.2989665418863303E-2</c:v>
                </c:pt>
                <c:pt idx="54">
                  <c:v>5.7493854314088821E-2</c:v>
                </c:pt>
                <c:pt idx="55">
                  <c:v>5.8427337557077408E-2</c:v>
                </c:pt>
                <c:pt idx="56">
                  <c:v>5.3673233836889267E-2</c:v>
                </c:pt>
                <c:pt idx="57">
                  <c:v>4.3953690677881241E-2</c:v>
                </c:pt>
                <c:pt idx="58">
                  <c:v>4.7560371458530433E-2</c:v>
                </c:pt>
                <c:pt idx="59">
                  <c:v>4.9541160464286797E-2</c:v>
                </c:pt>
                <c:pt idx="60">
                  <c:v>4.4024787843227393E-2</c:v>
                </c:pt>
                <c:pt idx="61">
                  <c:v>3.7687133997678757E-2</c:v>
                </c:pt>
                <c:pt idx="62">
                  <c:v>3.7985097616910928E-2</c:v>
                </c:pt>
                <c:pt idx="63">
                  <c:v>3.2464861869812012E-2</c:v>
                </c:pt>
                <c:pt idx="64">
                  <c:v>4.7202501446008682E-2</c:v>
                </c:pt>
                <c:pt idx="65">
                  <c:v>4.5992311090230942E-2</c:v>
                </c:pt>
                <c:pt idx="66">
                  <c:v>4.8779666423797607E-2</c:v>
                </c:pt>
                <c:pt idx="67">
                  <c:v>3.8118764758110053E-2</c:v>
                </c:pt>
                <c:pt idx="68">
                  <c:v>3.043999150395393E-2</c:v>
                </c:pt>
                <c:pt idx="69">
                  <c:v>3.3957883715629578E-2</c:v>
                </c:pt>
                <c:pt idx="70">
                  <c:v>3.6488529294729233E-2</c:v>
                </c:pt>
                <c:pt idx="71">
                  <c:v>3.8308288902044303E-2</c:v>
                </c:pt>
                <c:pt idx="72">
                  <c:v>3.3809460699558258E-2</c:v>
                </c:pt>
                <c:pt idx="73">
                  <c:v>4.2485266923904419E-2</c:v>
                </c:pt>
                <c:pt idx="74">
                  <c:v>4.0151003748178482E-2</c:v>
                </c:pt>
                <c:pt idx="75">
                  <c:v>4.9211796373128891E-2</c:v>
                </c:pt>
                <c:pt idx="76">
                  <c:v>4.0494956076145172E-2</c:v>
                </c:pt>
                <c:pt idx="77">
                  <c:v>8.2947954535484314E-2</c:v>
                </c:pt>
                <c:pt idx="78">
                  <c:v>7.5121238827705383E-2</c:v>
                </c:pt>
                <c:pt idx="79">
                  <c:v>8.6988598108291626E-2</c:v>
                </c:pt>
                <c:pt idx="80">
                  <c:v>5.5242214351892471E-2</c:v>
                </c:pt>
                <c:pt idx="81">
                  <c:v>4.5913714915513992E-2</c:v>
                </c:pt>
                <c:pt idx="82">
                  <c:v>2.9803190380334851E-2</c:v>
                </c:pt>
                <c:pt idx="83">
                  <c:v>3.1907364726066589E-2</c:v>
                </c:pt>
                <c:pt idx="84">
                  <c:v>5.4850056767463677E-2</c:v>
                </c:pt>
                <c:pt idx="85">
                  <c:v>5.2374415099620819E-2</c:v>
                </c:pt>
                <c:pt idx="86">
                  <c:v>4.4339694082736969E-2</c:v>
                </c:pt>
                <c:pt idx="87">
                  <c:v>2.9155053198337551E-2</c:v>
                </c:pt>
                <c:pt idx="88">
                  <c:v>2.13065892457962E-2</c:v>
                </c:pt>
                <c:pt idx="89">
                  <c:v>2.9528401792049411E-2</c:v>
                </c:pt>
                <c:pt idx="90">
                  <c:v>2.9352232813835141E-2</c:v>
                </c:pt>
                <c:pt idx="91">
                  <c:v>3.5976879298686981E-2</c:v>
                </c:pt>
                <c:pt idx="92">
                  <c:v>3.8841951638460159E-2</c:v>
                </c:pt>
                <c:pt idx="93">
                  <c:v>5.5581361055374152E-2</c:v>
                </c:pt>
                <c:pt idx="94">
                  <c:v>5.4639015346765518E-2</c:v>
                </c:pt>
                <c:pt idx="95">
                  <c:v>5.6604303419590003E-2</c:v>
                </c:pt>
                <c:pt idx="96">
                  <c:v>5.1142055541276932E-2</c:v>
                </c:pt>
                <c:pt idx="97">
                  <c:v>5.3407743573188782E-2</c:v>
                </c:pt>
                <c:pt idx="98">
                  <c:v>4.187338799238205E-2</c:v>
                </c:pt>
                <c:pt idx="99">
                  <c:v>3.9735034108161933E-2</c:v>
                </c:pt>
                <c:pt idx="100">
                  <c:v>4.2120926082134247E-2</c:v>
                </c:pt>
                <c:pt idx="101">
                  <c:v>3.6537036299705512E-2</c:v>
                </c:pt>
                <c:pt idx="102">
                  <c:v>3.4538406878709793E-2</c:v>
                </c:pt>
                <c:pt idx="103">
                  <c:v>3.6225613206624978E-2</c:v>
                </c:pt>
                <c:pt idx="104">
                  <c:v>3.518584743142128E-2</c:v>
                </c:pt>
                <c:pt idx="105">
                  <c:v>5.1720768213272088E-2</c:v>
                </c:pt>
                <c:pt idx="106">
                  <c:v>4.9999326467514038E-2</c:v>
                </c:pt>
                <c:pt idx="107">
                  <c:v>5.6072413921356201E-2</c:v>
                </c:pt>
                <c:pt idx="108">
                  <c:v>5.6420788168907172E-2</c:v>
                </c:pt>
                <c:pt idx="109">
                  <c:v>6.3806638121604919E-2</c:v>
                </c:pt>
                <c:pt idx="110">
                  <c:v>5.6786246597766883E-2</c:v>
                </c:pt>
                <c:pt idx="111">
                  <c:v>4.0044285356998437E-2</c:v>
                </c:pt>
                <c:pt idx="112">
                  <c:v>3.1102024018764499E-2</c:v>
                </c:pt>
                <c:pt idx="113">
                  <c:v>2.7965039014816281E-2</c:v>
                </c:pt>
                <c:pt idx="114">
                  <c:v>2.962002158164978E-2</c:v>
                </c:pt>
                <c:pt idx="115">
                  <c:v>4.2073961347341537E-2</c:v>
                </c:pt>
                <c:pt idx="116">
                  <c:v>5.3735300898551941E-2</c:v>
                </c:pt>
                <c:pt idx="117">
                  <c:v>4.673495888710022E-2</c:v>
                </c:pt>
                <c:pt idx="118">
                  <c:v>4.2112123221158981E-2</c:v>
                </c:pt>
                <c:pt idx="119">
                  <c:v>3.7892159074544907E-2</c:v>
                </c:pt>
                <c:pt idx="120">
                  <c:v>3.7234049290418618E-2</c:v>
                </c:pt>
                <c:pt idx="121">
                  <c:v>3.7646263837814331E-2</c:v>
                </c:pt>
                <c:pt idx="122">
                  <c:v>3.306853398680687E-2</c:v>
                </c:pt>
                <c:pt idx="123">
                  <c:v>4.0115445852279663E-2</c:v>
                </c:pt>
                <c:pt idx="124">
                  <c:v>3.725847601890564E-2</c:v>
                </c:pt>
                <c:pt idx="125">
                  <c:v>4.7660794109106057E-2</c:v>
                </c:pt>
                <c:pt idx="126">
                  <c:v>4.4067036360502243E-2</c:v>
                </c:pt>
                <c:pt idx="127">
                  <c:v>4.030168429017067E-2</c:v>
                </c:pt>
                <c:pt idx="128">
                  <c:v>4.5858550816774368E-2</c:v>
                </c:pt>
                <c:pt idx="129">
                  <c:v>3.8766659796237952E-2</c:v>
                </c:pt>
                <c:pt idx="130">
                  <c:v>4.4348124414682388E-2</c:v>
                </c:pt>
                <c:pt idx="131">
                  <c:v>3.4970443695783622E-2</c:v>
                </c:pt>
                <c:pt idx="132">
                  <c:v>3.8905512541532523E-2</c:v>
                </c:pt>
                <c:pt idx="133">
                  <c:v>3.5548921674489968E-2</c:v>
                </c:pt>
                <c:pt idx="134">
                  <c:v>3.2944008708000183E-2</c:v>
                </c:pt>
                <c:pt idx="135">
                  <c:v>3.5724371671676643E-2</c:v>
                </c:pt>
                <c:pt idx="136">
                  <c:v>3.3007554709911353E-2</c:v>
                </c:pt>
                <c:pt idx="137">
                  <c:v>2.9750734567642208E-2</c:v>
                </c:pt>
                <c:pt idx="138">
                  <c:v>4.9130860716104507E-2</c:v>
                </c:pt>
                <c:pt idx="139">
                  <c:v>5.7573370635509491E-2</c:v>
                </c:pt>
                <c:pt idx="140">
                  <c:v>5.5234737694263458E-2</c:v>
                </c:pt>
                <c:pt idx="141">
                  <c:v>3.6940321326255798E-2</c:v>
                </c:pt>
                <c:pt idx="142">
                  <c:v>0.15887552499771121</c:v>
                </c:pt>
                <c:pt idx="143">
                  <c:v>0.19527366757392881</c:v>
                </c:pt>
                <c:pt idx="144">
                  <c:v>0.2323943376541138</c:v>
                </c:pt>
                <c:pt idx="145">
                  <c:v>0.1219340562820435</c:v>
                </c:pt>
                <c:pt idx="146">
                  <c:v>0.1021362766623497</c:v>
                </c:pt>
                <c:pt idx="147">
                  <c:v>8.2227528095245361E-2</c:v>
                </c:pt>
                <c:pt idx="148">
                  <c:v>9.941362589597702E-2</c:v>
                </c:pt>
                <c:pt idx="149">
                  <c:v>7.2824761271476746E-2</c:v>
                </c:pt>
                <c:pt idx="150">
                  <c:v>5.6692779064178467E-2</c:v>
                </c:pt>
                <c:pt idx="151">
                  <c:v>2.692104130983353E-2</c:v>
                </c:pt>
                <c:pt idx="152">
                  <c:v>0.1110661327838898</c:v>
                </c:pt>
                <c:pt idx="153">
                  <c:v>0.14005027711391449</c:v>
                </c:pt>
                <c:pt idx="154">
                  <c:v>0.1786411106586456</c:v>
                </c:pt>
                <c:pt idx="155">
                  <c:v>0.11812709271907811</c:v>
                </c:pt>
                <c:pt idx="156">
                  <c:v>0.12779974937438959</c:v>
                </c:pt>
                <c:pt idx="157">
                  <c:v>0.10873892903327941</c:v>
                </c:pt>
                <c:pt idx="158">
                  <c:v>8.3776973187923431E-2</c:v>
                </c:pt>
                <c:pt idx="159">
                  <c:v>6.7386753857135773E-2</c:v>
                </c:pt>
                <c:pt idx="160">
                  <c:v>6.3044331967830658E-2</c:v>
                </c:pt>
                <c:pt idx="161">
                  <c:v>5.7332269847393043E-2</c:v>
                </c:pt>
                <c:pt idx="162">
                  <c:v>8.2017213106155396E-2</c:v>
                </c:pt>
                <c:pt idx="163">
                  <c:v>8.4297090768814087E-2</c:v>
                </c:pt>
                <c:pt idx="164">
                  <c:v>0.104700855910778</c:v>
                </c:pt>
                <c:pt idx="165">
                  <c:v>0.1136889830231667</c:v>
                </c:pt>
                <c:pt idx="166">
                  <c:v>9.432636946439743E-2</c:v>
                </c:pt>
                <c:pt idx="167">
                  <c:v>8.7753064930438995E-2</c:v>
                </c:pt>
                <c:pt idx="168">
                  <c:v>5.5094972252845757E-2</c:v>
                </c:pt>
                <c:pt idx="169">
                  <c:v>5.5681116878986359E-2</c:v>
                </c:pt>
                <c:pt idx="170">
                  <c:v>8.2379616796970367E-2</c:v>
                </c:pt>
                <c:pt idx="171">
                  <c:v>0.1110396832227707</c:v>
                </c:pt>
                <c:pt idx="172">
                  <c:v>0.10908149927854539</c:v>
                </c:pt>
                <c:pt idx="173">
                  <c:v>9.4584204256534576E-2</c:v>
                </c:pt>
                <c:pt idx="174">
                  <c:v>8.3347499370574951E-2</c:v>
                </c:pt>
                <c:pt idx="175">
                  <c:v>0.17496789991855621</c:v>
                </c:pt>
                <c:pt idx="176">
                  <c:v>0.16243377327919009</c:v>
                </c:pt>
                <c:pt idx="177">
                  <c:v>0.20915159583091739</c:v>
                </c:pt>
                <c:pt idx="178">
                  <c:v>0.18412332236766821</c:v>
                </c:pt>
                <c:pt idx="179">
                  <c:v>0.18043296039104459</c:v>
                </c:pt>
                <c:pt idx="180">
                  <c:v>0.16482153534889221</c:v>
                </c:pt>
                <c:pt idx="181">
                  <c:v>0.14433453977107999</c:v>
                </c:pt>
                <c:pt idx="182">
                  <c:v>0.16930884122848511</c:v>
                </c:pt>
                <c:pt idx="183">
                  <c:v>0.1702685356140137</c:v>
                </c:pt>
                <c:pt idx="184">
                  <c:v>0.2464384734630585</c:v>
                </c:pt>
                <c:pt idx="185">
                  <c:v>0.26876828074455261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399-4D2F-B212-838D315A9004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ANN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Sheet1!$A$2:$A$187</c:f>
              <c:numCache>
                <c:formatCode>m/d/yyyy</c:formatCode>
                <c:ptCount val="186"/>
                <c:pt idx="0">
                  <c:v>43160</c:v>
                </c:pt>
                <c:pt idx="1">
                  <c:v>43161</c:v>
                </c:pt>
                <c:pt idx="2">
                  <c:v>43164</c:v>
                </c:pt>
                <c:pt idx="3">
                  <c:v>43165</c:v>
                </c:pt>
                <c:pt idx="4">
                  <c:v>43166</c:v>
                </c:pt>
                <c:pt idx="5">
                  <c:v>43167</c:v>
                </c:pt>
                <c:pt idx="6">
                  <c:v>43168</c:v>
                </c:pt>
                <c:pt idx="7">
                  <c:v>43171</c:v>
                </c:pt>
                <c:pt idx="8">
                  <c:v>43172</c:v>
                </c:pt>
                <c:pt idx="9">
                  <c:v>43173</c:v>
                </c:pt>
                <c:pt idx="10">
                  <c:v>43174</c:v>
                </c:pt>
                <c:pt idx="11">
                  <c:v>43175</c:v>
                </c:pt>
                <c:pt idx="12">
                  <c:v>43178</c:v>
                </c:pt>
                <c:pt idx="13">
                  <c:v>43179</c:v>
                </c:pt>
                <c:pt idx="14">
                  <c:v>43180</c:v>
                </c:pt>
                <c:pt idx="15">
                  <c:v>43181</c:v>
                </c:pt>
                <c:pt idx="16">
                  <c:v>43182</c:v>
                </c:pt>
                <c:pt idx="17">
                  <c:v>43185</c:v>
                </c:pt>
                <c:pt idx="18">
                  <c:v>43186</c:v>
                </c:pt>
                <c:pt idx="19">
                  <c:v>43187</c:v>
                </c:pt>
                <c:pt idx="20">
                  <c:v>43188</c:v>
                </c:pt>
                <c:pt idx="21">
                  <c:v>43192</c:v>
                </c:pt>
                <c:pt idx="22">
                  <c:v>43193</c:v>
                </c:pt>
                <c:pt idx="23">
                  <c:v>43194</c:v>
                </c:pt>
                <c:pt idx="24">
                  <c:v>43195</c:v>
                </c:pt>
                <c:pt idx="25">
                  <c:v>43196</c:v>
                </c:pt>
                <c:pt idx="26">
                  <c:v>43199</c:v>
                </c:pt>
                <c:pt idx="27">
                  <c:v>43200</c:v>
                </c:pt>
                <c:pt idx="28">
                  <c:v>43201</c:v>
                </c:pt>
                <c:pt idx="29">
                  <c:v>43202</c:v>
                </c:pt>
                <c:pt idx="30">
                  <c:v>43203</c:v>
                </c:pt>
                <c:pt idx="31">
                  <c:v>43206</c:v>
                </c:pt>
                <c:pt idx="32">
                  <c:v>43207</c:v>
                </c:pt>
                <c:pt idx="33">
                  <c:v>43208</c:v>
                </c:pt>
                <c:pt idx="34">
                  <c:v>43209</c:v>
                </c:pt>
                <c:pt idx="35">
                  <c:v>43210</c:v>
                </c:pt>
                <c:pt idx="36">
                  <c:v>43213</c:v>
                </c:pt>
                <c:pt idx="37">
                  <c:v>43214</c:v>
                </c:pt>
                <c:pt idx="38">
                  <c:v>43215</c:v>
                </c:pt>
                <c:pt idx="39">
                  <c:v>43216</c:v>
                </c:pt>
                <c:pt idx="40">
                  <c:v>43217</c:v>
                </c:pt>
                <c:pt idx="41">
                  <c:v>43220</c:v>
                </c:pt>
                <c:pt idx="42">
                  <c:v>43221</c:v>
                </c:pt>
                <c:pt idx="43">
                  <c:v>43222</c:v>
                </c:pt>
                <c:pt idx="44">
                  <c:v>43223</c:v>
                </c:pt>
                <c:pt idx="45">
                  <c:v>43224</c:v>
                </c:pt>
                <c:pt idx="46">
                  <c:v>43227</c:v>
                </c:pt>
                <c:pt idx="47">
                  <c:v>43228</c:v>
                </c:pt>
                <c:pt idx="48">
                  <c:v>43229</c:v>
                </c:pt>
                <c:pt idx="49">
                  <c:v>43230</c:v>
                </c:pt>
                <c:pt idx="50">
                  <c:v>43231</c:v>
                </c:pt>
                <c:pt idx="51">
                  <c:v>43234</c:v>
                </c:pt>
                <c:pt idx="52">
                  <c:v>43235</c:v>
                </c:pt>
                <c:pt idx="53">
                  <c:v>43236</c:v>
                </c:pt>
                <c:pt idx="54">
                  <c:v>43237</c:v>
                </c:pt>
                <c:pt idx="55">
                  <c:v>43238</c:v>
                </c:pt>
                <c:pt idx="56">
                  <c:v>43241</c:v>
                </c:pt>
                <c:pt idx="57">
                  <c:v>43242</c:v>
                </c:pt>
                <c:pt idx="58">
                  <c:v>43243</c:v>
                </c:pt>
                <c:pt idx="59">
                  <c:v>43244</c:v>
                </c:pt>
                <c:pt idx="60">
                  <c:v>43245</c:v>
                </c:pt>
                <c:pt idx="61">
                  <c:v>43256</c:v>
                </c:pt>
                <c:pt idx="62">
                  <c:v>43257</c:v>
                </c:pt>
                <c:pt idx="63">
                  <c:v>43258</c:v>
                </c:pt>
                <c:pt idx="64">
                  <c:v>43259</c:v>
                </c:pt>
                <c:pt idx="65">
                  <c:v>43262</c:v>
                </c:pt>
                <c:pt idx="66">
                  <c:v>43263</c:v>
                </c:pt>
                <c:pt idx="67">
                  <c:v>43264</c:v>
                </c:pt>
                <c:pt idx="68">
                  <c:v>43265</c:v>
                </c:pt>
                <c:pt idx="69">
                  <c:v>43266</c:v>
                </c:pt>
                <c:pt idx="70">
                  <c:v>43269</c:v>
                </c:pt>
                <c:pt idx="71">
                  <c:v>43270</c:v>
                </c:pt>
                <c:pt idx="72">
                  <c:v>43271</c:v>
                </c:pt>
                <c:pt idx="73">
                  <c:v>43272</c:v>
                </c:pt>
                <c:pt idx="74">
                  <c:v>43273</c:v>
                </c:pt>
                <c:pt idx="75">
                  <c:v>43276</c:v>
                </c:pt>
                <c:pt idx="76">
                  <c:v>43277</c:v>
                </c:pt>
                <c:pt idx="77">
                  <c:v>43278</c:v>
                </c:pt>
                <c:pt idx="78">
                  <c:v>43279</c:v>
                </c:pt>
                <c:pt idx="79">
                  <c:v>43280</c:v>
                </c:pt>
                <c:pt idx="80">
                  <c:v>43283</c:v>
                </c:pt>
                <c:pt idx="81">
                  <c:v>43284</c:v>
                </c:pt>
                <c:pt idx="82">
                  <c:v>43293</c:v>
                </c:pt>
                <c:pt idx="83">
                  <c:v>43294</c:v>
                </c:pt>
                <c:pt idx="84">
                  <c:v>43297</c:v>
                </c:pt>
                <c:pt idx="85">
                  <c:v>43298</c:v>
                </c:pt>
                <c:pt idx="86">
                  <c:v>43299</c:v>
                </c:pt>
                <c:pt idx="87">
                  <c:v>43300</c:v>
                </c:pt>
                <c:pt idx="88">
                  <c:v>43301</c:v>
                </c:pt>
                <c:pt idx="89">
                  <c:v>43304</c:v>
                </c:pt>
                <c:pt idx="90">
                  <c:v>43305</c:v>
                </c:pt>
                <c:pt idx="91">
                  <c:v>43306</c:v>
                </c:pt>
                <c:pt idx="92">
                  <c:v>43307</c:v>
                </c:pt>
                <c:pt idx="93">
                  <c:v>43308</c:v>
                </c:pt>
                <c:pt idx="94">
                  <c:v>43311</c:v>
                </c:pt>
                <c:pt idx="95">
                  <c:v>43312</c:v>
                </c:pt>
                <c:pt idx="96">
                  <c:v>43313</c:v>
                </c:pt>
                <c:pt idx="97">
                  <c:v>43314</c:v>
                </c:pt>
                <c:pt idx="98">
                  <c:v>43315</c:v>
                </c:pt>
                <c:pt idx="99">
                  <c:v>43318</c:v>
                </c:pt>
                <c:pt idx="100">
                  <c:v>43319</c:v>
                </c:pt>
                <c:pt idx="101">
                  <c:v>43320</c:v>
                </c:pt>
                <c:pt idx="102">
                  <c:v>43321</c:v>
                </c:pt>
                <c:pt idx="103">
                  <c:v>43322</c:v>
                </c:pt>
                <c:pt idx="104">
                  <c:v>43325</c:v>
                </c:pt>
                <c:pt idx="105">
                  <c:v>43326</c:v>
                </c:pt>
                <c:pt idx="106">
                  <c:v>43327</c:v>
                </c:pt>
                <c:pt idx="107">
                  <c:v>43328</c:v>
                </c:pt>
                <c:pt idx="108">
                  <c:v>43329</c:v>
                </c:pt>
                <c:pt idx="109">
                  <c:v>43332</c:v>
                </c:pt>
                <c:pt idx="110">
                  <c:v>43333</c:v>
                </c:pt>
                <c:pt idx="111">
                  <c:v>43334</c:v>
                </c:pt>
                <c:pt idx="112">
                  <c:v>43335</c:v>
                </c:pt>
                <c:pt idx="113">
                  <c:v>43336</c:v>
                </c:pt>
                <c:pt idx="114">
                  <c:v>43339</c:v>
                </c:pt>
                <c:pt idx="115">
                  <c:v>43340</c:v>
                </c:pt>
                <c:pt idx="116">
                  <c:v>43341</c:v>
                </c:pt>
                <c:pt idx="117">
                  <c:v>43342</c:v>
                </c:pt>
                <c:pt idx="118">
                  <c:v>43343</c:v>
                </c:pt>
                <c:pt idx="119">
                  <c:v>43354</c:v>
                </c:pt>
                <c:pt idx="120">
                  <c:v>43355</c:v>
                </c:pt>
                <c:pt idx="121">
                  <c:v>43356</c:v>
                </c:pt>
                <c:pt idx="122">
                  <c:v>43357</c:v>
                </c:pt>
                <c:pt idx="123">
                  <c:v>43360</c:v>
                </c:pt>
                <c:pt idx="124">
                  <c:v>43361</c:v>
                </c:pt>
                <c:pt idx="125">
                  <c:v>43362</c:v>
                </c:pt>
                <c:pt idx="126">
                  <c:v>43363</c:v>
                </c:pt>
                <c:pt idx="127">
                  <c:v>43364</c:v>
                </c:pt>
                <c:pt idx="128">
                  <c:v>43367</c:v>
                </c:pt>
                <c:pt idx="129">
                  <c:v>43368</c:v>
                </c:pt>
                <c:pt idx="130">
                  <c:v>43369</c:v>
                </c:pt>
                <c:pt idx="131">
                  <c:v>43370</c:v>
                </c:pt>
                <c:pt idx="132">
                  <c:v>43371</c:v>
                </c:pt>
                <c:pt idx="133">
                  <c:v>43374</c:v>
                </c:pt>
                <c:pt idx="134">
                  <c:v>43375</c:v>
                </c:pt>
                <c:pt idx="135">
                  <c:v>43376</c:v>
                </c:pt>
                <c:pt idx="136">
                  <c:v>43377</c:v>
                </c:pt>
                <c:pt idx="137">
                  <c:v>43378</c:v>
                </c:pt>
                <c:pt idx="138">
                  <c:v>43381</c:v>
                </c:pt>
                <c:pt idx="139">
                  <c:v>43382</c:v>
                </c:pt>
                <c:pt idx="140">
                  <c:v>43383</c:v>
                </c:pt>
                <c:pt idx="141">
                  <c:v>43384</c:v>
                </c:pt>
                <c:pt idx="142">
                  <c:v>43385</c:v>
                </c:pt>
                <c:pt idx="143">
                  <c:v>43388</c:v>
                </c:pt>
                <c:pt idx="144">
                  <c:v>43389</c:v>
                </c:pt>
                <c:pt idx="145">
                  <c:v>43390</c:v>
                </c:pt>
                <c:pt idx="146">
                  <c:v>43391</c:v>
                </c:pt>
                <c:pt idx="147">
                  <c:v>43392</c:v>
                </c:pt>
                <c:pt idx="148">
                  <c:v>43395</c:v>
                </c:pt>
                <c:pt idx="149">
                  <c:v>43396</c:v>
                </c:pt>
                <c:pt idx="150">
                  <c:v>43397</c:v>
                </c:pt>
                <c:pt idx="151">
                  <c:v>43398</c:v>
                </c:pt>
                <c:pt idx="152">
                  <c:v>43399</c:v>
                </c:pt>
                <c:pt idx="153">
                  <c:v>43402</c:v>
                </c:pt>
                <c:pt idx="154">
                  <c:v>43403</c:v>
                </c:pt>
                <c:pt idx="155">
                  <c:v>43404</c:v>
                </c:pt>
                <c:pt idx="156">
                  <c:v>43405</c:v>
                </c:pt>
                <c:pt idx="157">
                  <c:v>43406</c:v>
                </c:pt>
                <c:pt idx="158">
                  <c:v>43409</c:v>
                </c:pt>
                <c:pt idx="159">
                  <c:v>43410</c:v>
                </c:pt>
                <c:pt idx="160">
                  <c:v>43411</c:v>
                </c:pt>
                <c:pt idx="161">
                  <c:v>43412</c:v>
                </c:pt>
                <c:pt idx="162">
                  <c:v>43413</c:v>
                </c:pt>
                <c:pt idx="163">
                  <c:v>43416</c:v>
                </c:pt>
                <c:pt idx="164">
                  <c:v>43417</c:v>
                </c:pt>
                <c:pt idx="165">
                  <c:v>43418</c:v>
                </c:pt>
                <c:pt idx="166">
                  <c:v>43419</c:v>
                </c:pt>
                <c:pt idx="167">
                  <c:v>43420</c:v>
                </c:pt>
                <c:pt idx="168">
                  <c:v>43423</c:v>
                </c:pt>
                <c:pt idx="169">
                  <c:v>43424</c:v>
                </c:pt>
                <c:pt idx="170">
                  <c:v>43425</c:v>
                </c:pt>
                <c:pt idx="171">
                  <c:v>43434</c:v>
                </c:pt>
                <c:pt idx="172">
                  <c:v>43437</c:v>
                </c:pt>
                <c:pt idx="173">
                  <c:v>43438</c:v>
                </c:pt>
                <c:pt idx="174">
                  <c:v>43447</c:v>
                </c:pt>
                <c:pt idx="175">
                  <c:v>43448</c:v>
                </c:pt>
                <c:pt idx="176">
                  <c:v>43451</c:v>
                </c:pt>
                <c:pt idx="177">
                  <c:v>43452</c:v>
                </c:pt>
                <c:pt idx="178">
                  <c:v>43453</c:v>
                </c:pt>
                <c:pt idx="179">
                  <c:v>43454</c:v>
                </c:pt>
                <c:pt idx="180">
                  <c:v>43455</c:v>
                </c:pt>
                <c:pt idx="181">
                  <c:v>43458</c:v>
                </c:pt>
                <c:pt idx="182">
                  <c:v>43460</c:v>
                </c:pt>
                <c:pt idx="183">
                  <c:v>43461</c:v>
                </c:pt>
                <c:pt idx="184">
                  <c:v>43462</c:v>
                </c:pt>
                <c:pt idx="185">
                  <c:v>43465</c:v>
                </c:pt>
              </c:numCache>
            </c:numRef>
          </c:cat>
          <c:val>
            <c:numRef>
              <c:f>Sheet1!$F$2:$F$187</c:f>
              <c:numCache>
                <c:formatCode>General</c:formatCode>
                <c:ptCount val="186"/>
                <c:pt idx="0">
                  <c:v>0.1211501806974411</c:v>
                </c:pt>
                <c:pt idx="1">
                  <c:v>0.14079885184764859</c:v>
                </c:pt>
                <c:pt idx="2">
                  <c:v>0.1014309749007225</c:v>
                </c:pt>
                <c:pt idx="3">
                  <c:v>0.1088621914386749</c:v>
                </c:pt>
                <c:pt idx="4">
                  <c:v>8.4061011672019958E-2</c:v>
                </c:pt>
                <c:pt idx="5">
                  <c:v>8.5016213357448578E-2</c:v>
                </c:pt>
                <c:pt idx="6">
                  <c:v>6.066497415304184E-2</c:v>
                </c:pt>
                <c:pt idx="7">
                  <c:v>7.2507649660110474E-2</c:v>
                </c:pt>
                <c:pt idx="8">
                  <c:v>6.9808453321456909E-2</c:v>
                </c:pt>
                <c:pt idx="9">
                  <c:v>4.6511244028806693E-2</c:v>
                </c:pt>
                <c:pt idx="10">
                  <c:v>7.5885333120822906E-2</c:v>
                </c:pt>
                <c:pt idx="11">
                  <c:v>0.10802988708019259</c:v>
                </c:pt>
                <c:pt idx="12">
                  <c:v>4.5735713094472892E-2</c:v>
                </c:pt>
                <c:pt idx="13">
                  <c:v>1.9983667880296711E-2</c:v>
                </c:pt>
                <c:pt idx="14">
                  <c:v>4.2901419103145599E-2</c:v>
                </c:pt>
                <c:pt idx="15">
                  <c:v>5.4211121052503593E-2</c:v>
                </c:pt>
                <c:pt idx="16">
                  <c:v>0.1130199208855629</c:v>
                </c:pt>
                <c:pt idx="17">
                  <c:v>9.9305436015129089E-2</c:v>
                </c:pt>
                <c:pt idx="18">
                  <c:v>0.1822090744972229</c:v>
                </c:pt>
                <c:pt idx="19">
                  <c:v>0.15865007042884829</c:v>
                </c:pt>
                <c:pt idx="20">
                  <c:v>0.13559852540493009</c:v>
                </c:pt>
                <c:pt idx="21">
                  <c:v>0.15202966332435611</c:v>
                </c:pt>
                <c:pt idx="22">
                  <c:v>0.1747447848320007</c:v>
                </c:pt>
                <c:pt idx="23">
                  <c:v>0.1787293404340744</c:v>
                </c:pt>
                <c:pt idx="24">
                  <c:v>0.17309434711933139</c:v>
                </c:pt>
                <c:pt idx="25">
                  <c:v>0.2079490274190903</c:v>
                </c:pt>
                <c:pt idx="26">
                  <c:v>0.15520857274532321</c:v>
                </c:pt>
                <c:pt idx="27">
                  <c:v>0.12591417133808139</c:v>
                </c:pt>
                <c:pt idx="28">
                  <c:v>0.12094148993492131</c:v>
                </c:pt>
                <c:pt idx="29">
                  <c:v>0.12378675490617751</c:v>
                </c:pt>
                <c:pt idx="30">
                  <c:v>0.12627413868904111</c:v>
                </c:pt>
                <c:pt idx="31">
                  <c:v>0.1126528456807137</c:v>
                </c:pt>
                <c:pt idx="32">
                  <c:v>9.6548914909362793E-2</c:v>
                </c:pt>
                <c:pt idx="33">
                  <c:v>8.5639692842960358E-2</c:v>
                </c:pt>
                <c:pt idx="34">
                  <c:v>7.1058750152587891E-2</c:v>
                </c:pt>
                <c:pt idx="35">
                  <c:v>7.8162558376789093E-2</c:v>
                </c:pt>
                <c:pt idx="36">
                  <c:v>8.2172960042953491E-2</c:v>
                </c:pt>
                <c:pt idx="37">
                  <c:v>7.5642503798007965E-2</c:v>
                </c:pt>
                <c:pt idx="38">
                  <c:v>6.1454042792320251E-2</c:v>
                </c:pt>
                <c:pt idx="39">
                  <c:v>2.854985743761063E-2</c:v>
                </c:pt>
                <c:pt idx="40">
                  <c:v>6.5187320113182068E-2</c:v>
                </c:pt>
                <c:pt idx="41">
                  <c:v>5.4018933326005943E-2</c:v>
                </c:pt>
                <c:pt idx="42">
                  <c:v>7.4439272284507751E-2</c:v>
                </c:pt>
                <c:pt idx="43">
                  <c:v>5.7005658745765693E-2</c:v>
                </c:pt>
                <c:pt idx="44">
                  <c:v>6.4298734068870544E-2</c:v>
                </c:pt>
                <c:pt idx="45">
                  <c:v>5.108005553483963E-2</c:v>
                </c:pt>
                <c:pt idx="46">
                  <c:v>6.1987392604351037E-2</c:v>
                </c:pt>
                <c:pt idx="47">
                  <c:v>7.2695009410381317E-2</c:v>
                </c:pt>
                <c:pt idx="48">
                  <c:v>6.3584953546524048E-2</c:v>
                </c:pt>
                <c:pt idx="49">
                  <c:v>6.0219891369342797E-2</c:v>
                </c:pt>
                <c:pt idx="50">
                  <c:v>5.7257741689682007E-2</c:v>
                </c:pt>
                <c:pt idx="51">
                  <c:v>6.6106826066970825E-2</c:v>
                </c:pt>
                <c:pt idx="52">
                  <c:v>5.6346327066421509E-2</c:v>
                </c:pt>
                <c:pt idx="53">
                  <c:v>6.706516444683075E-2</c:v>
                </c:pt>
                <c:pt idx="54">
                  <c:v>5.2091404795646667E-2</c:v>
                </c:pt>
                <c:pt idx="55">
                  <c:v>4.5263722538948059E-2</c:v>
                </c:pt>
                <c:pt idx="56">
                  <c:v>3.8146164268255227E-2</c:v>
                </c:pt>
                <c:pt idx="57">
                  <c:v>5.9018611907958977E-2</c:v>
                </c:pt>
                <c:pt idx="58">
                  <c:v>5.1436014473438263E-2</c:v>
                </c:pt>
                <c:pt idx="59">
                  <c:v>5.221906304359436E-2</c:v>
                </c:pt>
                <c:pt idx="60">
                  <c:v>4.3876700103282928E-2</c:v>
                </c:pt>
                <c:pt idx="61">
                  <c:v>4.579562321305275E-2</c:v>
                </c:pt>
                <c:pt idx="62">
                  <c:v>8.4119901061058044E-2</c:v>
                </c:pt>
                <c:pt idx="63">
                  <c:v>7.2359181940555573E-2</c:v>
                </c:pt>
                <c:pt idx="64">
                  <c:v>5.0711441785097122E-2</c:v>
                </c:pt>
                <c:pt idx="65">
                  <c:v>3.3599965274333947E-2</c:v>
                </c:pt>
                <c:pt idx="66">
                  <c:v>3.3826239407062531E-2</c:v>
                </c:pt>
                <c:pt idx="67">
                  <c:v>4.7396332025527947E-2</c:v>
                </c:pt>
                <c:pt idx="68">
                  <c:v>4.4596292078495033E-2</c:v>
                </c:pt>
                <c:pt idx="69">
                  <c:v>4.1786283254623413E-2</c:v>
                </c:pt>
                <c:pt idx="70">
                  <c:v>2.9536522924900051E-2</c:v>
                </c:pt>
                <c:pt idx="71">
                  <c:v>2.8819486498832699E-2</c:v>
                </c:pt>
                <c:pt idx="72">
                  <c:v>3.009461984038353E-2</c:v>
                </c:pt>
                <c:pt idx="73">
                  <c:v>4.1822120547294617E-2</c:v>
                </c:pt>
                <c:pt idx="74">
                  <c:v>3.983544185757637E-2</c:v>
                </c:pt>
                <c:pt idx="75">
                  <c:v>4.4282518327236182E-2</c:v>
                </c:pt>
                <c:pt idx="76">
                  <c:v>6.9916337728500366E-2</c:v>
                </c:pt>
                <c:pt idx="77">
                  <c:v>7.4302926659584045E-2</c:v>
                </c:pt>
                <c:pt idx="78">
                  <c:v>7.0533201098442078E-2</c:v>
                </c:pt>
                <c:pt idx="79">
                  <c:v>9.1282576322555542E-2</c:v>
                </c:pt>
                <c:pt idx="80">
                  <c:v>7.6148450374603271E-2</c:v>
                </c:pt>
                <c:pt idx="81">
                  <c:v>5.1336996257305152E-2</c:v>
                </c:pt>
                <c:pt idx="82">
                  <c:v>5.9480682015419013E-2</c:v>
                </c:pt>
                <c:pt idx="83">
                  <c:v>6.8667002022266388E-2</c:v>
                </c:pt>
                <c:pt idx="84">
                  <c:v>7.3119901120662689E-2</c:v>
                </c:pt>
                <c:pt idx="85">
                  <c:v>6.4285464584827423E-2</c:v>
                </c:pt>
                <c:pt idx="86">
                  <c:v>6.0782857239246368E-2</c:v>
                </c:pt>
                <c:pt idx="87">
                  <c:v>3.9614148437976837E-2</c:v>
                </c:pt>
                <c:pt idx="88">
                  <c:v>3.4718632698059082E-2</c:v>
                </c:pt>
                <c:pt idx="89">
                  <c:v>4.1874993592500687E-2</c:v>
                </c:pt>
                <c:pt idx="90">
                  <c:v>3.8629014045000083E-2</c:v>
                </c:pt>
                <c:pt idx="91">
                  <c:v>4.3453715741634369E-2</c:v>
                </c:pt>
                <c:pt idx="92">
                  <c:v>5.3331006318330758E-2</c:v>
                </c:pt>
                <c:pt idx="93">
                  <c:v>4.7647375613450997E-2</c:v>
                </c:pt>
                <c:pt idx="94">
                  <c:v>5.9542790055274963E-2</c:v>
                </c:pt>
                <c:pt idx="95">
                  <c:v>7.1610495448112488E-2</c:v>
                </c:pt>
                <c:pt idx="96">
                  <c:v>6.689201295375824E-2</c:v>
                </c:pt>
                <c:pt idx="97">
                  <c:v>4.0878672152757638E-2</c:v>
                </c:pt>
                <c:pt idx="98">
                  <c:v>4.6754464507102973E-2</c:v>
                </c:pt>
                <c:pt idx="99">
                  <c:v>4.2020119726657867E-2</c:v>
                </c:pt>
                <c:pt idx="100">
                  <c:v>1.935330405831337E-2</c:v>
                </c:pt>
                <c:pt idx="101">
                  <c:v>2.5875646620988849E-2</c:v>
                </c:pt>
                <c:pt idx="102">
                  <c:v>2.4662800133228299E-2</c:v>
                </c:pt>
                <c:pt idx="103">
                  <c:v>4.0977310389280319E-2</c:v>
                </c:pt>
                <c:pt idx="104">
                  <c:v>5.3999990224838257E-2</c:v>
                </c:pt>
                <c:pt idx="105">
                  <c:v>5.0108484923839569E-2</c:v>
                </c:pt>
                <c:pt idx="106">
                  <c:v>6.2291786074638367E-2</c:v>
                </c:pt>
                <c:pt idx="107">
                  <c:v>5.9591546654701233E-2</c:v>
                </c:pt>
                <c:pt idx="108">
                  <c:v>6.9172829389572144E-2</c:v>
                </c:pt>
                <c:pt idx="109">
                  <c:v>7.0079229772090912E-2</c:v>
                </c:pt>
                <c:pt idx="110">
                  <c:v>5.9097759425640113E-2</c:v>
                </c:pt>
                <c:pt idx="111">
                  <c:v>5.6874990463256843E-2</c:v>
                </c:pt>
                <c:pt idx="112">
                  <c:v>2.6368763297796249E-2</c:v>
                </c:pt>
                <c:pt idx="113">
                  <c:v>2.4119507521390911E-2</c:v>
                </c:pt>
                <c:pt idx="114">
                  <c:v>3.2473295927047729E-2</c:v>
                </c:pt>
                <c:pt idx="115">
                  <c:v>4.9193862825632102E-2</c:v>
                </c:pt>
                <c:pt idx="116">
                  <c:v>5.3459562361240387E-2</c:v>
                </c:pt>
                <c:pt idx="117">
                  <c:v>5.0988603383302689E-2</c:v>
                </c:pt>
                <c:pt idx="118">
                  <c:v>6.1461001634597778E-2</c:v>
                </c:pt>
                <c:pt idx="119">
                  <c:v>5.338219553232193E-2</c:v>
                </c:pt>
                <c:pt idx="120">
                  <c:v>3.3524282276630402E-2</c:v>
                </c:pt>
                <c:pt idx="121">
                  <c:v>3.6494724452495568E-2</c:v>
                </c:pt>
                <c:pt idx="122">
                  <c:v>3.4324724227190018E-2</c:v>
                </c:pt>
                <c:pt idx="123">
                  <c:v>3.0615665018558499E-2</c:v>
                </c:pt>
                <c:pt idx="124">
                  <c:v>4.698055237531662E-2</c:v>
                </c:pt>
                <c:pt idx="125">
                  <c:v>5.1715746521949768E-2</c:v>
                </c:pt>
                <c:pt idx="126">
                  <c:v>5.2747752517461777E-2</c:v>
                </c:pt>
                <c:pt idx="127">
                  <c:v>5.577414482831955E-2</c:v>
                </c:pt>
                <c:pt idx="128">
                  <c:v>5.0828404724597931E-2</c:v>
                </c:pt>
                <c:pt idx="129">
                  <c:v>4.6263463795185089E-2</c:v>
                </c:pt>
                <c:pt idx="130">
                  <c:v>4.8919685184955597E-2</c:v>
                </c:pt>
                <c:pt idx="131">
                  <c:v>5.0268124788999557E-2</c:v>
                </c:pt>
                <c:pt idx="132">
                  <c:v>2.651503682136536E-2</c:v>
                </c:pt>
                <c:pt idx="133">
                  <c:v>3.2308358699083328E-2</c:v>
                </c:pt>
                <c:pt idx="134">
                  <c:v>3.6399289965629578E-2</c:v>
                </c:pt>
                <c:pt idx="135">
                  <c:v>3.9447098970413208E-2</c:v>
                </c:pt>
                <c:pt idx="136">
                  <c:v>3.052683919668198E-2</c:v>
                </c:pt>
                <c:pt idx="137">
                  <c:v>5.7832464575767517E-2</c:v>
                </c:pt>
                <c:pt idx="138">
                  <c:v>5.9653475880622857E-2</c:v>
                </c:pt>
                <c:pt idx="139">
                  <c:v>3.9716765284538269E-2</c:v>
                </c:pt>
                <c:pt idx="140">
                  <c:v>3.8879536092281342E-2</c:v>
                </c:pt>
                <c:pt idx="141">
                  <c:v>0.15871267020702359</c:v>
                </c:pt>
                <c:pt idx="142">
                  <c:v>0.15384528040885931</c:v>
                </c:pt>
                <c:pt idx="143">
                  <c:v>0.20494724810123441</c:v>
                </c:pt>
                <c:pt idx="144">
                  <c:v>0.22121025621891019</c:v>
                </c:pt>
                <c:pt idx="145">
                  <c:v>0.2207974046468735</c:v>
                </c:pt>
                <c:pt idx="146">
                  <c:v>0.1454910337924957</c:v>
                </c:pt>
                <c:pt idx="147">
                  <c:v>0.1025597229599953</c:v>
                </c:pt>
                <c:pt idx="148">
                  <c:v>0.10505698621273039</c:v>
                </c:pt>
                <c:pt idx="149">
                  <c:v>9.0044796466827393E-2</c:v>
                </c:pt>
                <c:pt idx="150">
                  <c:v>6.9990821182727814E-2</c:v>
                </c:pt>
                <c:pt idx="151">
                  <c:v>0.11172023415565489</c:v>
                </c:pt>
                <c:pt idx="152">
                  <c:v>0.1711982935667038</c:v>
                </c:pt>
                <c:pt idx="153">
                  <c:v>0.16627554595470431</c:v>
                </c:pt>
                <c:pt idx="154">
                  <c:v>0.18548001348972321</c:v>
                </c:pt>
                <c:pt idx="155">
                  <c:v>0.18263585865497589</c:v>
                </c:pt>
                <c:pt idx="156">
                  <c:v>0.1330505907535553</c:v>
                </c:pt>
                <c:pt idx="157">
                  <c:v>0.1179373860359192</c:v>
                </c:pt>
                <c:pt idx="158">
                  <c:v>9.1791540384292603E-2</c:v>
                </c:pt>
                <c:pt idx="159">
                  <c:v>6.740511953830719E-2</c:v>
                </c:pt>
                <c:pt idx="160">
                  <c:v>5.6960932910442352E-2</c:v>
                </c:pt>
                <c:pt idx="161">
                  <c:v>6.0564287006855011E-2</c:v>
                </c:pt>
                <c:pt idx="162">
                  <c:v>6.8259373307228088E-2</c:v>
                </c:pt>
                <c:pt idx="163">
                  <c:v>0.1074125319719315</c:v>
                </c:pt>
                <c:pt idx="164">
                  <c:v>0.15427623689174649</c:v>
                </c:pt>
                <c:pt idx="165">
                  <c:v>0.1281085014343262</c:v>
                </c:pt>
                <c:pt idx="166">
                  <c:v>6.1212815344333649E-2</c:v>
                </c:pt>
                <c:pt idx="167">
                  <c:v>0.1111688911914825</c:v>
                </c:pt>
                <c:pt idx="168">
                  <c:v>0.11003523319959641</c:v>
                </c:pt>
                <c:pt idx="169">
                  <c:v>0.1189272850751877</c:v>
                </c:pt>
                <c:pt idx="170">
                  <c:v>0.13695093989372251</c:v>
                </c:pt>
                <c:pt idx="171">
                  <c:v>0.1195259094238281</c:v>
                </c:pt>
                <c:pt idx="172">
                  <c:v>9.1388531029224396E-2</c:v>
                </c:pt>
                <c:pt idx="173">
                  <c:v>9.0305045247077942E-2</c:v>
                </c:pt>
                <c:pt idx="174">
                  <c:v>0.1759428083896637</c:v>
                </c:pt>
                <c:pt idx="175">
                  <c:v>0.13060873746871951</c:v>
                </c:pt>
                <c:pt idx="176">
                  <c:v>0.1012899130582809</c:v>
                </c:pt>
                <c:pt idx="177">
                  <c:v>0.12965074181556699</c:v>
                </c:pt>
                <c:pt idx="178">
                  <c:v>0.13051456212997439</c:v>
                </c:pt>
                <c:pt idx="179">
                  <c:v>0.1282616853713989</c:v>
                </c:pt>
                <c:pt idx="180">
                  <c:v>7.6131723821163177E-2</c:v>
                </c:pt>
                <c:pt idx="181">
                  <c:v>7.0220485329627991E-2</c:v>
                </c:pt>
                <c:pt idx="182">
                  <c:v>9.056602418422699E-2</c:v>
                </c:pt>
                <c:pt idx="183">
                  <c:v>0.27099809050559998</c:v>
                </c:pt>
                <c:pt idx="184">
                  <c:v>0.27239722013473511</c:v>
                </c:pt>
                <c:pt idx="185">
                  <c:v>0.32275897264480591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4399-4D2F-B212-838D315A90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25838799"/>
        <c:axId val="1725840047"/>
      </c:lineChart>
      <c:dateAx>
        <c:axId val="1725838799"/>
        <c:scaling>
          <c:orientation val="minMax"/>
        </c:scaling>
        <c:delete val="0"/>
        <c:axPos val="b"/>
        <c:numFmt formatCode="mmm\-yyyy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725840047"/>
        <c:crosses val="autoZero"/>
        <c:auto val="1"/>
        <c:lblOffset val="100"/>
        <c:baseTimeUnit val="days"/>
      </c:dateAx>
      <c:valAx>
        <c:axId val="17258400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7258387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5DBC98-F4A3-404B-ABF3-CBBB7E51C81A}" type="doc">
      <dgm:prSet loTypeId="urn:microsoft.com/office/officeart/2005/8/layout/StepDownProcess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93C577C7-6334-FF4A-BCE4-F7192F375973}">
      <dgm:prSet phldrT="[Texte]"/>
      <dgm:spPr/>
      <dgm:t>
        <a:bodyPr/>
        <a:lstStyle/>
        <a:p>
          <a:r>
            <a:rPr lang="fr-FR">
              <a:latin typeface="Calibri"/>
              <a:cs typeface="Calibri"/>
            </a:rPr>
            <a:t>Input : Rendements</a:t>
          </a:r>
          <a:endParaRPr lang="fr-FR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987ACE7-635D-B64E-AF90-560C77219651}" type="parTrans" cxnId="{261D9F10-B8BC-3345-8F9B-9D95F19DE14B}">
      <dgm:prSet/>
      <dgm:spPr/>
      <dgm:t>
        <a:bodyPr/>
        <a:lstStyle/>
        <a:p>
          <a:endParaRPr lang="fr-FR"/>
        </a:p>
      </dgm:t>
    </dgm:pt>
    <dgm:pt modelId="{E1005EA3-CAF6-F546-A563-63CC469BDD4A}" type="sibTrans" cxnId="{261D9F10-B8BC-3345-8F9B-9D95F19DE14B}">
      <dgm:prSet/>
      <dgm:spPr/>
      <dgm:t>
        <a:bodyPr/>
        <a:lstStyle/>
        <a:p>
          <a:endParaRPr lang="fr-FR"/>
        </a:p>
      </dgm:t>
    </dgm:pt>
    <dgm:pt modelId="{FEF148EB-87CB-E142-A916-3FEAA345513B}">
      <dgm:prSet phldrT="[Texte]"/>
      <dgm:spPr/>
      <dgm:t>
        <a:bodyPr/>
        <a:lstStyle/>
        <a:p>
          <a:r>
            <a:rPr lang="fr-FR">
              <a:latin typeface="Calibri"/>
              <a:cs typeface="Calibri"/>
            </a:rPr>
            <a:t>GARCH ou EGARCH</a:t>
          </a:r>
        </a:p>
      </dgm:t>
    </dgm:pt>
    <dgm:pt modelId="{DDEAD40E-5719-4E45-B8A2-5325DB2D8ED4}" type="parTrans" cxnId="{5998D761-02AD-E84B-8603-419257764EB3}">
      <dgm:prSet/>
      <dgm:spPr/>
      <dgm:t>
        <a:bodyPr/>
        <a:lstStyle/>
        <a:p>
          <a:endParaRPr lang="fr-FR"/>
        </a:p>
      </dgm:t>
    </dgm:pt>
    <dgm:pt modelId="{66FF9398-7683-494D-93F2-62B6A2C653AD}" type="sibTrans" cxnId="{5998D761-02AD-E84B-8603-419257764EB3}">
      <dgm:prSet/>
      <dgm:spPr/>
      <dgm:t>
        <a:bodyPr/>
        <a:lstStyle/>
        <a:p>
          <a:endParaRPr lang="fr-FR"/>
        </a:p>
      </dgm:t>
    </dgm:pt>
    <dgm:pt modelId="{6768D1C3-5984-C342-8F14-DB6978221665}">
      <dgm:prSet phldrT="[Texte]"/>
      <dgm:spPr/>
      <dgm:t>
        <a:bodyPr/>
        <a:lstStyle/>
        <a:p>
          <a:pPr rtl="0"/>
          <a:r>
            <a:rPr lang="fr-FR">
              <a:latin typeface="Calibri"/>
              <a:cs typeface="Calibri"/>
            </a:rPr>
            <a:t>Return: Prédiction de volatilité</a:t>
          </a:r>
        </a:p>
      </dgm:t>
    </dgm:pt>
    <dgm:pt modelId="{41AA7F3C-6186-8645-8DBA-76A761D171D0}" type="parTrans" cxnId="{618F641E-7F96-4F4A-8451-58946774DC85}">
      <dgm:prSet/>
      <dgm:spPr/>
      <dgm:t>
        <a:bodyPr/>
        <a:lstStyle/>
        <a:p>
          <a:endParaRPr lang="fr-FR"/>
        </a:p>
      </dgm:t>
    </dgm:pt>
    <dgm:pt modelId="{A2C17737-D9B0-B644-803C-414844B130A0}" type="sibTrans" cxnId="{618F641E-7F96-4F4A-8451-58946774DC85}">
      <dgm:prSet/>
      <dgm:spPr/>
      <dgm:t>
        <a:bodyPr/>
        <a:lstStyle/>
        <a:p>
          <a:endParaRPr lang="fr-FR"/>
        </a:p>
      </dgm:t>
    </dgm:pt>
    <dgm:pt modelId="{D5D80144-0703-B541-9923-30C15F6DD83A}">
      <dgm:prSet phldrT="[Texte]"/>
      <dgm:spPr/>
      <dgm:t>
        <a:bodyPr/>
        <a:lstStyle/>
        <a:p>
          <a:r>
            <a:rPr lang="fr-FR">
              <a:latin typeface="Calibri"/>
              <a:cs typeface="Calibri"/>
            </a:rPr>
            <a:t>ANN</a:t>
          </a:r>
        </a:p>
      </dgm:t>
    </dgm:pt>
    <dgm:pt modelId="{C4340DF2-B059-AB41-B6FC-27EA4E6A4A74}" type="parTrans" cxnId="{6FB988A3-EAF5-7148-B7FA-70BCD6A46227}">
      <dgm:prSet/>
      <dgm:spPr/>
      <dgm:t>
        <a:bodyPr/>
        <a:lstStyle/>
        <a:p>
          <a:endParaRPr lang="fr-FR"/>
        </a:p>
      </dgm:t>
    </dgm:pt>
    <dgm:pt modelId="{78798536-C6F0-AA42-8500-1D284707409E}" type="sibTrans" cxnId="{6FB988A3-EAF5-7148-B7FA-70BCD6A46227}">
      <dgm:prSet/>
      <dgm:spPr/>
      <dgm:t>
        <a:bodyPr/>
        <a:lstStyle/>
        <a:p>
          <a:endParaRPr lang="fr-FR"/>
        </a:p>
      </dgm:t>
    </dgm:pt>
    <dgm:pt modelId="{14D2BED3-FE7F-B24D-8085-7DC37A2AABDE}" type="pres">
      <dgm:prSet presAssocID="{405DBC98-F4A3-404B-ABF3-CBBB7E51C81A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fr-FR"/>
        </a:p>
      </dgm:t>
    </dgm:pt>
    <dgm:pt modelId="{0A17210A-EE11-1149-A3B5-01E0EC7E176B}" type="pres">
      <dgm:prSet presAssocID="{93C577C7-6334-FF4A-BCE4-F7192F375973}" presName="composite" presStyleCnt="0"/>
      <dgm:spPr/>
    </dgm:pt>
    <dgm:pt modelId="{1BF68C65-B8CD-F840-9AA4-CDDF20818C51}" type="pres">
      <dgm:prSet presAssocID="{93C577C7-6334-FF4A-BCE4-F7192F375973}" presName="bentUpArrow1" presStyleLbl="alignImgPlace1" presStyleIdx="0" presStyleCnt="2"/>
      <dgm:spPr/>
    </dgm:pt>
    <dgm:pt modelId="{2567E43E-0C77-EC43-A451-9C57D70D6B68}" type="pres">
      <dgm:prSet presAssocID="{93C577C7-6334-FF4A-BCE4-F7192F375973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235BEB4-E00A-114B-B74F-DBA93E8A1EDD}" type="pres">
      <dgm:prSet presAssocID="{93C577C7-6334-FF4A-BCE4-F7192F375973}" presName="ChildText" presStyleLbl="revTx" presStyleIdx="0" presStyleCnt="2" custScaleX="80351" custScaleY="54998" custLinFactX="-100000" custLinFactNeighborX="-121623" custLinFactNeighborY="4808">
        <dgm:presLayoutVars>
          <dgm:chMax val="0"/>
          <dgm:chPref val="0"/>
          <dgm:bulletEnabled val="1"/>
        </dgm:presLayoutVars>
      </dgm:prSet>
      <dgm:spPr/>
    </dgm:pt>
    <dgm:pt modelId="{47477F03-CDB1-E241-B1FC-8C61B0C0D2E2}" type="pres">
      <dgm:prSet presAssocID="{E1005EA3-CAF6-F546-A563-63CC469BDD4A}" presName="sibTrans" presStyleCnt="0"/>
      <dgm:spPr/>
    </dgm:pt>
    <dgm:pt modelId="{2D802880-2E69-214C-A447-99005DB626D3}" type="pres">
      <dgm:prSet presAssocID="{FEF148EB-87CB-E142-A916-3FEAA345513B}" presName="composite" presStyleCnt="0"/>
      <dgm:spPr/>
    </dgm:pt>
    <dgm:pt modelId="{55F34427-11B1-3F42-BF94-2A043FF3BA78}" type="pres">
      <dgm:prSet presAssocID="{FEF148EB-87CB-E142-A916-3FEAA345513B}" presName="bentUpArrow1" presStyleLbl="alignImgPlace1" presStyleIdx="1" presStyleCnt="2"/>
      <dgm:spPr/>
    </dgm:pt>
    <dgm:pt modelId="{A37F0C2A-802C-0641-A4EF-46F0AD5C11D7}" type="pres">
      <dgm:prSet presAssocID="{FEF148EB-87CB-E142-A916-3FEAA345513B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D1054B3-3ED9-FF4E-AE4B-9A45F39B2490}" type="pres">
      <dgm:prSet presAssocID="{FEF148EB-87CB-E142-A916-3FEAA345513B}" presName="ChildText" presStyleLbl="revTx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2D25C31-354A-E84C-BDF5-9656C7904C6E}" type="pres">
      <dgm:prSet presAssocID="{66FF9398-7683-494D-93F2-62B6A2C653AD}" presName="sibTrans" presStyleCnt="0"/>
      <dgm:spPr/>
    </dgm:pt>
    <dgm:pt modelId="{2B577C4C-BAFB-C844-B752-B88BFA525DB9}" type="pres">
      <dgm:prSet presAssocID="{D5D80144-0703-B541-9923-30C15F6DD83A}" presName="composite" presStyleCnt="0"/>
      <dgm:spPr/>
    </dgm:pt>
    <dgm:pt modelId="{C44F916F-E377-C64B-A51B-0C65A8204563}" type="pres">
      <dgm:prSet presAssocID="{D5D80144-0703-B541-9923-30C15F6DD83A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6FB988A3-EAF5-7148-B7FA-70BCD6A46227}" srcId="{405DBC98-F4A3-404B-ABF3-CBBB7E51C81A}" destId="{D5D80144-0703-B541-9923-30C15F6DD83A}" srcOrd="2" destOrd="0" parTransId="{C4340DF2-B059-AB41-B6FC-27EA4E6A4A74}" sibTransId="{78798536-C6F0-AA42-8500-1D284707409E}"/>
    <dgm:cxn modelId="{CE798C45-D167-49FF-A5D4-318512BA827D}" type="presOf" srcId="{D5D80144-0703-B541-9923-30C15F6DD83A}" destId="{C44F916F-E377-C64B-A51B-0C65A8204563}" srcOrd="0" destOrd="0" presId="urn:microsoft.com/office/officeart/2005/8/layout/StepDownProcess"/>
    <dgm:cxn modelId="{C85E910D-D489-4669-BE93-5F22F389E35A}" type="presOf" srcId="{6768D1C3-5984-C342-8F14-DB6978221665}" destId="{DD1054B3-3ED9-FF4E-AE4B-9A45F39B2490}" srcOrd="0" destOrd="0" presId="urn:microsoft.com/office/officeart/2005/8/layout/StepDownProcess"/>
    <dgm:cxn modelId="{DE2EA3FE-AC5C-40C2-813C-B4707615BFC6}" type="presOf" srcId="{FEF148EB-87CB-E142-A916-3FEAA345513B}" destId="{A37F0C2A-802C-0641-A4EF-46F0AD5C11D7}" srcOrd="0" destOrd="0" presId="urn:microsoft.com/office/officeart/2005/8/layout/StepDownProcess"/>
    <dgm:cxn modelId="{618F641E-7F96-4F4A-8451-58946774DC85}" srcId="{FEF148EB-87CB-E142-A916-3FEAA345513B}" destId="{6768D1C3-5984-C342-8F14-DB6978221665}" srcOrd="0" destOrd="0" parTransId="{41AA7F3C-6186-8645-8DBA-76A761D171D0}" sibTransId="{A2C17737-D9B0-B644-803C-414844B130A0}"/>
    <dgm:cxn modelId="{261D9F10-B8BC-3345-8F9B-9D95F19DE14B}" srcId="{405DBC98-F4A3-404B-ABF3-CBBB7E51C81A}" destId="{93C577C7-6334-FF4A-BCE4-F7192F375973}" srcOrd="0" destOrd="0" parTransId="{0987ACE7-635D-B64E-AF90-560C77219651}" sibTransId="{E1005EA3-CAF6-F546-A563-63CC469BDD4A}"/>
    <dgm:cxn modelId="{34B39A27-A009-284D-9FB1-E7A0EA09B988}" type="presOf" srcId="{405DBC98-F4A3-404B-ABF3-CBBB7E51C81A}" destId="{14D2BED3-FE7F-B24D-8085-7DC37A2AABDE}" srcOrd="0" destOrd="0" presId="urn:microsoft.com/office/officeart/2005/8/layout/StepDownProcess"/>
    <dgm:cxn modelId="{5998D761-02AD-E84B-8603-419257764EB3}" srcId="{405DBC98-F4A3-404B-ABF3-CBBB7E51C81A}" destId="{FEF148EB-87CB-E142-A916-3FEAA345513B}" srcOrd="1" destOrd="0" parTransId="{DDEAD40E-5719-4E45-B8A2-5325DB2D8ED4}" sibTransId="{66FF9398-7683-494D-93F2-62B6A2C653AD}"/>
    <dgm:cxn modelId="{7AF33FD3-7492-4C0A-B58C-36E952F75233}" type="presOf" srcId="{93C577C7-6334-FF4A-BCE4-F7192F375973}" destId="{2567E43E-0C77-EC43-A451-9C57D70D6B68}" srcOrd="0" destOrd="0" presId="urn:microsoft.com/office/officeart/2005/8/layout/StepDownProcess"/>
    <dgm:cxn modelId="{61D18839-B06B-47BC-8702-B3CE4BFB5B27}" type="presParOf" srcId="{14D2BED3-FE7F-B24D-8085-7DC37A2AABDE}" destId="{0A17210A-EE11-1149-A3B5-01E0EC7E176B}" srcOrd="0" destOrd="0" presId="urn:microsoft.com/office/officeart/2005/8/layout/StepDownProcess"/>
    <dgm:cxn modelId="{C5C71F94-96C2-4614-8ACF-48A011968B70}" type="presParOf" srcId="{0A17210A-EE11-1149-A3B5-01E0EC7E176B}" destId="{1BF68C65-B8CD-F840-9AA4-CDDF20818C51}" srcOrd="0" destOrd="0" presId="urn:microsoft.com/office/officeart/2005/8/layout/StepDownProcess"/>
    <dgm:cxn modelId="{3E78BA3F-8ED0-42E4-A381-BDF509758ED2}" type="presParOf" srcId="{0A17210A-EE11-1149-A3B5-01E0EC7E176B}" destId="{2567E43E-0C77-EC43-A451-9C57D70D6B68}" srcOrd="1" destOrd="0" presId="urn:microsoft.com/office/officeart/2005/8/layout/StepDownProcess"/>
    <dgm:cxn modelId="{02063DEF-4BA7-4F31-A18B-462E436E61E5}" type="presParOf" srcId="{0A17210A-EE11-1149-A3B5-01E0EC7E176B}" destId="{2235BEB4-E00A-114B-B74F-DBA93E8A1EDD}" srcOrd="2" destOrd="0" presId="urn:microsoft.com/office/officeart/2005/8/layout/StepDownProcess"/>
    <dgm:cxn modelId="{C4CFB0CF-EDA4-478A-8905-5771793C667C}" type="presParOf" srcId="{14D2BED3-FE7F-B24D-8085-7DC37A2AABDE}" destId="{47477F03-CDB1-E241-B1FC-8C61B0C0D2E2}" srcOrd="1" destOrd="0" presId="urn:microsoft.com/office/officeart/2005/8/layout/StepDownProcess"/>
    <dgm:cxn modelId="{E1F73F26-646E-49DB-8A2F-C7D503DE0BB9}" type="presParOf" srcId="{14D2BED3-FE7F-B24D-8085-7DC37A2AABDE}" destId="{2D802880-2E69-214C-A447-99005DB626D3}" srcOrd="2" destOrd="0" presId="urn:microsoft.com/office/officeart/2005/8/layout/StepDownProcess"/>
    <dgm:cxn modelId="{C5795106-04D1-44B4-BB9C-C69631B9D5D2}" type="presParOf" srcId="{2D802880-2E69-214C-A447-99005DB626D3}" destId="{55F34427-11B1-3F42-BF94-2A043FF3BA78}" srcOrd="0" destOrd="0" presId="urn:microsoft.com/office/officeart/2005/8/layout/StepDownProcess"/>
    <dgm:cxn modelId="{7FE2BBE2-12E9-4000-9FCF-3E3E9ACA0A62}" type="presParOf" srcId="{2D802880-2E69-214C-A447-99005DB626D3}" destId="{A37F0C2A-802C-0641-A4EF-46F0AD5C11D7}" srcOrd="1" destOrd="0" presId="urn:microsoft.com/office/officeart/2005/8/layout/StepDownProcess"/>
    <dgm:cxn modelId="{001F5C31-B0B5-408F-B7FD-AE56E91965D2}" type="presParOf" srcId="{2D802880-2E69-214C-A447-99005DB626D3}" destId="{DD1054B3-3ED9-FF4E-AE4B-9A45F39B2490}" srcOrd="2" destOrd="0" presId="urn:microsoft.com/office/officeart/2005/8/layout/StepDownProcess"/>
    <dgm:cxn modelId="{D91F135C-0D0F-43AA-AE32-8E7B51D5496D}" type="presParOf" srcId="{14D2BED3-FE7F-B24D-8085-7DC37A2AABDE}" destId="{72D25C31-354A-E84C-BDF5-9656C7904C6E}" srcOrd="3" destOrd="0" presId="urn:microsoft.com/office/officeart/2005/8/layout/StepDownProcess"/>
    <dgm:cxn modelId="{43800D59-E87E-498B-BA14-DAC0C9B9AA6A}" type="presParOf" srcId="{14D2BED3-FE7F-B24D-8085-7DC37A2AABDE}" destId="{2B577C4C-BAFB-C844-B752-B88BFA525DB9}" srcOrd="4" destOrd="0" presId="urn:microsoft.com/office/officeart/2005/8/layout/StepDownProcess"/>
    <dgm:cxn modelId="{7261DDF2-F12A-428E-ACB4-C18177633BC8}" type="presParOf" srcId="{2B577C4C-BAFB-C844-B752-B88BFA525DB9}" destId="{C44F916F-E377-C64B-A51B-0C65A8204563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F68C65-B8CD-F840-9AA4-CDDF20818C51}">
      <dsp:nvSpPr>
        <dsp:cNvPr id="0" name=""/>
        <dsp:cNvSpPr/>
      </dsp:nvSpPr>
      <dsp:spPr>
        <a:xfrm rot="5400000">
          <a:off x="2931257" y="1279612"/>
          <a:ext cx="1131706" cy="128840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67E43E-0C77-EC43-A451-9C57D70D6B68}">
      <dsp:nvSpPr>
        <dsp:cNvPr id="0" name=""/>
        <dsp:cNvSpPr/>
      </dsp:nvSpPr>
      <dsp:spPr>
        <a:xfrm>
          <a:off x="2631424" y="25092"/>
          <a:ext cx="1905128" cy="133352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>
              <a:latin typeface="Calibri"/>
              <a:cs typeface="Calibri"/>
            </a:rPr>
            <a:t>Input : Rendements</a:t>
          </a:r>
          <a:endParaRPr lang="fr-FR" sz="2400" kern="120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2696533" y="90201"/>
        <a:ext cx="1774910" cy="1203309"/>
      </dsp:txXfrm>
    </dsp:sp>
    <dsp:sp modelId="{2235BEB4-E00A-114B-B74F-DBA93E8A1EDD}">
      <dsp:nvSpPr>
        <dsp:cNvPr id="0" name=""/>
        <dsp:cNvSpPr/>
      </dsp:nvSpPr>
      <dsp:spPr>
        <a:xfrm>
          <a:off x="1601853" y="446615"/>
          <a:ext cx="1113350" cy="5927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F34427-11B1-3F42-BF94-2A043FF3BA78}">
      <dsp:nvSpPr>
        <dsp:cNvPr id="0" name=""/>
        <dsp:cNvSpPr/>
      </dsp:nvSpPr>
      <dsp:spPr>
        <a:xfrm rot="5400000">
          <a:off x="4445469" y="2777604"/>
          <a:ext cx="1131706" cy="128840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7F0C2A-802C-0641-A4EF-46F0AD5C11D7}">
      <dsp:nvSpPr>
        <dsp:cNvPr id="0" name=""/>
        <dsp:cNvSpPr/>
      </dsp:nvSpPr>
      <dsp:spPr>
        <a:xfrm>
          <a:off x="4145635" y="1523084"/>
          <a:ext cx="1905128" cy="133352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>
              <a:latin typeface="Calibri"/>
              <a:cs typeface="Calibri"/>
            </a:rPr>
            <a:t>GARCH ou EGARCH</a:t>
          </a:r>
        </a:p>
      </dsp:txBody>
      <dsp:txXfrm>
        <a:off x="4210744" y="1588193"/>
        <a:ext cx="1774910" cy="1203309"/>
      </dsp:txXfrm>
    </dsp:sp>
    <dsp:sp modelId="{DD1054B3-3ED9-FF4E-AE4B-9A45F39B2490}">
      <dsp:nvSpPr>
        <dsp:cNvPr id="0" name=""/>
        <dsp:cNvSpPr/>
      </dsp:nvSpPr>
      <dsp:spPr>
        <a:xfrm>
          <a:off x="6050764" y="1650266"/>
          <a:ext cx="1385608" cy="1077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700" kern="1200">
              <a:latin typeface="Calibri"/>
              <a:cs typeface="Calibri"/>
            </a:rPr>
            <a:t>Return: Prédiction de volatilité</a:t>
          </a:r>
        </a:p>
      </dsp:txBody>
      <dsp:txXfrm>
        <a:off x="6050764" y="1650266"/>
        <a:ext cx="1385608" cy="1077816"/>
      </dsp:txXfrm>
    </dsp:sp>
    <dsp:sp modelId="{C44F916F-E377-C64B-A51B-0C65A8204563}">
      <dsp:nvSpPr>
        <dsp:cNvPr id="0" name=""/>
        <dsp:cNvSpPr/>
      </dsp:nvSpPr>
      <dsp:spPr>
        <a:xfrm>
          <a:off x="5659847" y="3021076"/>
          <a:ext cx="1905128" cy="133352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>
              <a:latin typeface="Calibri"/>
              <a:cs typeface="Calibri"/>
            </a:rPr>
            <a:t>ANN</a:t>
          </a:r>
        </a:p>
      </dsp:txBody>
      <dsp:txXfrm>
        <a:off x="5724956" y="3086185"/>
        <a:ext cx="1774910" cy="12033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CE3ED65A-04F8-344C-BD97-4D9A8A9048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17AA58F-637A-BB4B-BD7D-3293299EECA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C8AB90-6377-414E-9DAF-0379CA25704B}" type="datetimeFigureOut">
              <a:rPr lang="fr-FR" smtClean="0"/>
              <a:t>02/02/2023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53A4849-7FB9-CE47-B51D-579FE96DD4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D229D7F-9FAE-7E40-BDC3-0D12756450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1989CB-E545-C049-A5CB-A9D1B19EFA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61979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69ACD6-2EAE-D94F-8C0C-9AE1BC6B25A9}" type="datetimeFigureOut">
              <a:rPr lang="fr-FR" smtClean="0"/>
              <a:t>02/02/2023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2B0607-2E94-E745-A95E-C241BB0C4B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2759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2B0607-2E94-E745-A95E-C241BB0C4B0A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3999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2B0607-2E94-E745-A95E-C241BB0C4B0A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6050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A5C1DB4-12B7-7147-8329-3ECC0308337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F4486"/>
          </a:solidFill>
          <a:ln>
            <a:solidFill>
              <a:srgbClr val="2F448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D3F2CF1-706B-1747-A053-A8BEAE8D9A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9825" y="352113"/>
            <a:ext cx="965990" cy="106137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D4A82DF-89D9-8648-8250-2D4881C8CFF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460858" y="6021395"/>
            <a:ext cx="3270281" cy="53644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46BC511-A60B-0F41-B04E-1D154A7CF4A0}"/>
              </a:ext>
            </a:extLst>
          </p:cNvPr>
          <p:cNvSpPr/>
          <p:nvPr userDrawn="1"/>
        </p:nvSpPr>
        <p:spPr>
          <a:xfrm>
            <a:off x="1480502" y="352113"/>
            <a:ext cx="15824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900" b="1">
                <a:solidFill>
                  <a:schemeClr val="bg1"/>
                </a:solidFill>
                <a:latin typeface="Arial" panose="020B0604020202020204" pitchFamily="34" charset="0"/>
                <a:ea typeface="Roboto Slab" pitchFamily="2" charset="0"/>
                <a:cs typeface="Arial" panose="020B0604020202020204" pitchFamily="34" charset="0"/>
              </a:rPr>
              <a:t>WWW.DAUPHINE.PSL.EU</a:t>
            </a:r>
            <a:endParaRPr lang="x-none" sz="900" b="1">
              <a:solidFill>
                <a:schemeClr val="bg1"/>
              </a:solidFill>
              <a:latin typeface="Arial" panose="020B0604020202020204" pitchFamily="34" charset="0"/>
              <a:ea typeface="Roboto Slab" pitchFamily="2" charset="0"/>
              <a:cs typeface="Arial" panose="020B0604020202020204" pitchFamily="34" charset="0"/>
            </a:endParaRPr>
          </a:p>
        </p:txBody>
      </p:sp>
      <p:sp>
        <p:nvSpPr>
          <p:cNvPr id="13" name="Titre 4">
            <a:extLst>
              <a:ext uri="{FF2B5EF4-FFF2-40B4-BE49-F238E27FC236}">
                <a16:creationId xmlns:a16="http://schemas.microsoft.com/office/drawing/2014/main" id="{F30F5132-504D-DB4A-B3D0-EDE7ADD8AA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61306" y="2890390"/>
            <a:ext cx="7869384" cy="1547497"/>
          </a:xfrm>
          <a:prstGeom prst="rect">
            <a:avLst/>
          </a:prstGeom>
        </p:spPr>
        <p:txBody>
          <a:bodyPr/>
          <a:lstStyle>
            <a:lvl1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/>
              <a:t>CLIQUEZ POUR AJOUTER UN TITRE</a:t>
            </a:r>
          </a:p>
        </p:txBody>
      </p:sp>
      <p:sp>
        <p:nvSpPr>
          <p:cNvPr id="15" name="Espace réservé du texte 3">
            <a:extLst>
              <a:ext uri="{FF2B5EF4-FFF2-40B4-BE49-F238E27FC236}">
                <a16:creationId xmlns:a16="http://schemas.microsoft.com/office/drawing/2014/main" id="{1E69F07D-A72A-404E-8BDA-DBA0F68CBD4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80502" y="532145"/>
            <a:ext cx="5955014" cy="36933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Tx/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Tx/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Tx/>
              <a:buNone/>
              <a:defRPr sz="16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FR"/>
              <a:t>XX.XX.XXXX (DATE)</a:t>
            </a:r>
          </a:p>
        </p:txBody>
      </p:sp>
    </p:spTree>
    <p:extLst>
      <p:ext uri="{BB962C8B-B14F-4D97-AF65-F5344CB8AC3E}">
        <p14:creationId xmlns:p14="http://schemas.microsoft.com/office/powerpoint/2010/main" val="1079208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vec légende - avec chapitr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>
                <a:solidFill>
                  <a:srgbClr val="55575D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FCD07A1E-0BBA-B44E-9403-99A51775DFB5}" type="datetimeFigureOut">
              <a:rPr lang="fr-FR" smtClean="0"/>
              <a:pPr/>
              <a:t>02/02/2023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704917" y="6520173"/>
            <a:ext cx="1562100" cy="2143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D248C8B-23E7-CC47-8D2E-09B4C05D2B56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61E1249-6987-5847-8098-F80DD5B27EB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" y="1503363"/>
            <a:ext cx="10972800" cy="3717925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9" name="Titre 4">
            <a:extLst>
              <a:ext uri="{FF2B5EF4-FFF2-40B4-BE49-F238E27FC236}">
                <a16:creationId xmlns:a16="http://schemas.microsoft.com/office/drawing/2014/main" id="{27DBD4E3-163E-AE4D-82BB-3F39CCF2F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33481"/>
            <a:ext cx="10972801" cy="472583"/>
          </a:xfrm>
          <a:prstGeom prst="rect">
            <a:avLst/>
          </a:prstGeom>
        </p:spPr>
        <p:txBody>
          <a:bodyPr/>
          <a:lstStyle>
            <a:lvl1pPr algn="l">
              <a:defRPr sz="2300" b="1">
                <a:solidFill>
                  <a:srgbClr val="2F4486"/>
                </a:solidFill>
                <a:latin typeface="Bookman Old Style" panose="02050604050505020204" pitchFamily="18" charset="0"/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10" name="Espace réservé du contenu 9">
            <a:extLst>
              <a:ext uri="{FF2B5EF4-FFF2-40B4-BE49-F238E27FC236}">
                <a16:creationId xmlns:a16="http://schemas.microsoft.com/office/drawing/2014/main" id="{F92BA7F8-596F-2140-8C94-6D9D9E34EDB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9600" y="288925"/>
            <a:ext cx="9805988" cy="344488"/>
          </a:xfrm>
        </p:spPr>
        <p:txBody>
          <a:bodyPr/>
          <a:lstStyle>
            <a:lvl1pPr marL="0" indent="0">
              <a:buFontTx/>
              <a:buNone/>
              <a:defRPr sz="1400" b="1">
                <a:latin typeface="Bookman Old Style" panose="02050604050505020204" pitchFamily="18" charset="0"/>
              </a:defRPr>
            </a:lvl1pPr>
            <a:lvl2pPr marL="457200" indent="0">
              <a:buFontTx/>
              <a:buNone/>
              <a:defRPr sz="1400" b="1">
                <a:latin typeface="Bookman Old Style" panose="02050604050505020204" pitchFamily="18" charset="0"/>
              </a:defRPr>
            </a:lvl2pPr>
            <a:lvl3pPr marL="914400" indent="0">
              <a:buFontTx/>
              <a:buNone/>
              <a:defRPr sz="1400" b="1">
                <a:latin typeface="Bookman Old Style" panose="02050604050505020204" pitchFamily="18" charset="0"/>
              </a:defRPr>
            </a:lvl3pPr>
            <a:lvl4pPr marL="1371600" indent="0">
              <a:buFontTx/>
              <a:buNone/>
              <a:defRPr sz="1400" b="1">
                <a:latin typeface="Bookman Old Style" panose="02050604050505020204" pitchFamily="18" charset="0"/>
              </a:defRPr>
            </a:lvl4pPr>
            <a:lvl5pPr marL="1828800" indent="0">
              <a:buFontTx/>
              <a:buNone/>
              <a:defRPr sz="1400" b="1">
                <a:latin typeface="Bookman Old Style" panose="02050604050505020204" pitchFamily="18" charset="0"/>
              </a:defRPr>
            </a:lvl5pPr>
          </a:lstStyle>
          <a:p>
            <a:pPr lvl="0"/>
            <a:r>
              <a:rPr lang="fr-FR"/>
              <a:t>X. Cliquez pour ajouter un titre de chapitre</a:t>
            </a:r>
          </a:p>
        </p:txBody>
      </p:sp>
    </p:spTree>
    <p:extLst>
      <p:ext uri="{BB962C8B-B14F-4D97-AF65-F5344CB8AC3E}">
        <p14:creationId xmlns:p14="http://schemas.microsoft.com/office/powerpoint/2010/main" val="3451131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D07A1E-0BBA-B44E-9403-99A51775DFB5}" type="datetimeFigureOut">
              <a:rPr lang="fr-FR" smtClean="0"/>
              <a:t>02/02/2023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9728878" y="6511506"/>
            <a:ext cx="1562100" cy="2143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D248C8B-23E7-CC47-8D2E-09B4C05D2B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9305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merciements - Conta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F9B62CA-6BE7-6F42-8764-B9421CCA0F1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F448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E670832-40AE-9941-B42F-2E024E2AF1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31057" y="5269937"/>
            <a:ext cx="329881" cy="36245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CA18D91-2BFB-A34C-A9DC-EC883A860757}"/>
              </a:ext>
            </a:extLst>
          </p:cNvPr>
          <p:cNvSpPr/>
          <p:nvPr userDrawn="1"/>
        </p:nvSpPr>
        <p:spPr>
          <a:xfrm>
            <a:off x="3424003" y="6009423"/>
            <a:ext cx="53440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400" b="1">
                <a:solidFill>
                  <a:schemeClr val="bg1"/>
                </a:solidFill>
                <a:latin typeface="Arial" panose="020B0604020202020204" pitchFamily="34" charset="0"/>
                <a:ea typeface="Roboto Slab" pitchFamily="2" charset="0"/>
                <a:cs typeface="Arial" panose="020B0604020202020204" pitchFamily="34" charset="0"/>
              </a:rPr>
              <a:t>UNIVERSITÉ PARIS DAUPHINE - PSL</a:t>
            </a:r>
          </a:p>
          <a:p>
            <a:pPr algn="ctr"/>
            <a:r>
              <a:rPr lang="fr-FR" sz="1400">
                <a:solidFill>
                  <a:schemeClr val="bg1"/>
                </a:solidFill>
                <a:latin typeface="Arial" panose="020B0604020202020204" pitchFamily="34" charset="0"/>
                <a:ea typeface="Roboto Slab" pitchFamily="2" charset="0"/>
                <a:cs typeface="Arial" panose="020B0604020202020204" pitchFamily="34" charset="0"/>
              </a:rPr>
              <a:t>Place du Maréchal de Lattre de Tassigny – 75775 Paris cedex 16</a:t>
            </a:r>
            <a:endParaRPr lang="x-none" sz="1400">
              <a:solidFill>
                <a:schemeClr val="bg1"/>
              </a:solidFill>
              <a:latin typeface="Arial" panose="020B0604020202020204" pitchFamily="34" charset="0"/>
              <a:ea typeface="Roboto Slab" pitchFamily="2" charset="0"/>
              <a:cs typeface="Arial" panose="020B0604020202020204" pitchFamily="34" charset="0"/>
            </a:endParaRPr>
          </a:p>
        </p:txBody>
      </p:sp>
      <p:sp>
        <p:nvSpPr>
          <p:cNvPr id="13" name="Titre 4">
            <a:extLst>
              <a:ext uri="{FF2B5EF4-FFF2-40B4-BE49-F238E27FC236}">
                <a16:creationId xmlns:a16="http://schemas.microsoft.com/office/drawing/2014/main" id="{731779FE-68BC-2343-BE2D-3D37F0B3404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1505081" y="2321265"/>
            <a:ext cx="9181839" cy="657610"/>
          </a:xfrm>
          <a:prstGeom prst="rect">
            <a:avLst/>
          </a:prstGeom>
        </p:spPr>
        <p:txBody>
          <a:bodyPr/>
          <a:lstStyle>
            <a:lvl1pPr algn="ctr"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/>
              <a:t>CLIQUEZ POUR ECRIRE UN REMERCIEMENT</a:t>
            </a:r>
          </a:p>
        </p:txBody>
      </p:sp>
      <p:sp>
        <p:nvSpPr>
          <p:cNvPr id="14" name="Espace réservé du texte 3">
            <a:extLst>
              <a:ext uri="{FF2B5EF4-FFF2-40B4-BE49-F238E27FC236}">
                <a16:creationId xmlns:a16="http://schemas.microsoft.com/office/drawing/2014/main" id="{62F5C840-9F61-2249-9830-27B399E801E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369902" y="3210797"/>
            <a:ext cx="5452190" cy="431887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Tx/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Tx/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Tx/>
              <a:buNone/>
              <a:defRPr sz="16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FR"/>
              <a:t>Cliquez pour ajouter le nom du service et l’adresse e-mail.</a:t>
            </a:r>
          </a:p>
        </p:txBody>
      </p:sp>
    </p:spTree>
    <p:extLst>
      <p:ext uri="{BB962C8B-B14F-4D97-AF65-F5344CB8AC3E}">
        <p14:creationId xmlns:p14="http://schemas.microsoft.com/office/powerpoint/2010/main" val="3641866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D0A86A3-C9A2-E14D-B6B0-8B75D755B11E}"/>
              </a:ext>
            </a:extLst>
          </p:cNvPr>
          <p:cNvSpPr/>
          <p:nvPr userDrawn="1"/>
        </p:nvSpPr>
        <p:spPr>
          <a:xfrm>
            <a:off x="0" y="-36106"/>
            <a:ext cx="12192000" cy="6894106"/>
          </a:xfrm>
          <a:prstGeom prst="rect">
            <a:avLst/>
          </a:prstGeom>
          <a:solidFill>
            <a:srgbClr val="2F4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9217247D-B54D-AB43-B302-D4360B2CFB0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6289" y="6021395"/>
            <a:ext cx="3270281" cy="536448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25249BEA-5C8D-D849-ABB1-2AF4F817BCE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49825" y="352113"/>
            <a:ext cx="965990" cy="1061376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033C5428-2C15-6B40-BC8D-62CA9177AEA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915807" y="-18054"/>
            <a:ext cx="5276193" cy="689031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69204F1-619E-C14B-8819-2400DD1244A0}"/>
              </a:ext>
            </a:extLst>
          </p:cNvPr>
          <p:cNvSpPr/>
          <p:nvPr userDrawn="1"/>
        </p:nvSpPr>
        <p:spPr>
          <a:xfrm>
            <a:off x="1480502" y="352113"/>
            <a:ext cx="15824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900" b="1">
                <a:solidFill>
                  <a:schemeClr val="bg1"/>
                </a:solidFill>
                <a:latin typeface="Arial" panose="020B0604020202020204" pitchFamily="34" charset="0"/>
                <a:ea typeface="Roboto Slab" pitchFamily="2" charset="0"/>
                <a:cs typeface="Arial" panose="020B0604020202020204" pitchFamily="34" charset="0"/>
              </a:rPr>
              <a:t>WWW.DAUPHINE.PSL.EU</a:t>
            </a:r>
            <a:endParaRPr lang="x-none" sz="900" b="1">
              <a:solidFill>
                <a:schemeClr val="bg1"/>
              </a:solidFill>
              <a:latin typeface="Arial" panose="020B0604020202020204" pitchFamily="34" charset="0"/>
              <a:ea typeface="Roboto Slab" pitchFamily="2" charset="0"/>
              <a:cs typeface="Arial" panose="020B0604020202020204" pitchFamily="34" charset="0"/>
            </a:endParaRPr>
          </a:p>
        </p:txBody>
      </p:sp>
      <p:sp>
        <p:nvSpPr>
          <p:cNvPr id="15" name="Espace réservé du texte 3">
            <a:extLst>
              <a:ext uri="{FF2B5EF4-FFF2-40B4-BE49-F238E27FC236}">
                <a16:creationId xmlns:a16="http://schemas.microsoft.com/office/drawing/2014/main" id="{514A0C4A-0166-CA47-8680-DEB49AC791F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480502" y="532145"/>
            <a:ext cx="4792841" cy="36933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Tx/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Tx/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Tx/>
              <a:buNone/>
              <a:defRPr sz="16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FR"/>
              <a:t>XX.XX.XXXX (DATE)</a:t>
            </a:r>
          </a:p>
        </p:txBody>
      </p:sp>
      <p:sp>
        <p:nvSpPr>
          <p:cNvPr id="16" name="Titre 4">
            <a:extLst>
              <a:ext uri="{FF2B5EF4-FFF2-40B4-BE49-F238E27FC236}">
                <a16:creationId xmlns:a16="http://schemas.microsoft.com/office/drawing/2014/main" id="{49A55C5D-00CE-2E4D-80A4-F28A84DE5CE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349825" y="3069786"/>
            <a:ext cx="4111033" cy="1547497"/>
          </a:xfrm>
          <a:prstGeom prst="rect">
            <a:avLst/>
          </a:prstGeom>
        </p:spPr>
        <p:txBody>
          <a:bodyPr anchor="t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32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fr-FR"/>
              <a:t>CLIQUEZ POUR AJOUTER UN TITRE</a:t>
            </a:r>
          </a:p>
        </p:txBody>
      </p:sp>
    </p:spTree>
    <p:extLst>
      <p:ext uri="{BB962C8B-B14F-4D97-AF65-F5344CB8AC3E}">
        <p14:creationId xmlns:p14="http://schemas.microsoft.com/office/powerpoint/2010/main" val="503135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39CDBD7D-685A-CA46-9650-E62B608CA19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195"/>
            <a:ext cx="12192000" cy="684414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64261F61-406D-3F40-927E-BFD17DA2F2C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54349" y="192378"/>
            <a:ext cx="3483302" cy="728067"/>
          </a:xfrm>
          <a:prstGeom prst="rect">
            <a:avLst/>
          </a:prstGeom>
        </p:spPr>
      </p:pic>
      <p:sp>
        <p:nvSpPr>
          <p:cNvPr id="11" name="Titre 4">
            <a:extLst>
              <a:ext uri="{FF2B5EF4-FFF2-40B4-BE49-F238E27FC236}">
                <a16:creationId xmlns:a16="http://schemas.microsoft.com/office/drawing/2014/main" id="{ECA4412F-B0B6-0742-91CB-85C4366AA6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61308" y="1288817"/>
            <a:ext cx="7869384" cy="540597"/>
          </a:xfrm>
          <a:prstGeom prst="rect">
            <a:avLst/>
          </a:prstGeom>
        </p:spPr>
        <p:txBody>
          <a:bodyPr/>
          <a:lstStyle>
            <a:lvl1pPr algn="ctr">
              <a:defRPr sz="2600" b="1">
                <a:solidFill>
                  <a:srgbClr val="2F4486"/>
                </a:solidFill>
                <a:latin typeface="+mj-lt"/>
              </a:defRPr>
            </a:lvl1pPr>
          </a:lstStyle>
          <a:p>
            <a:r>
              <a:rPr lang="fr-FR"/>
              <a:t>CLIQUEZ POUR AJOUTER UN TITRE</a:t>
            </a:r>
          </a:p>
        </p:txBody>
      </p:sp>
      <p:sp>
        <p:nvSpPr>
          <p:cNvPr id="12" name="Espace réservé du texte 3">
            <a:extLst>
              <a:ext uri="{FF2B5EF4-FFF2-40B4-BE49-F238E27FC236}">
                <a16:creationId xmlns:a16="http://schemas.microsoft.com/office/drawing/2014/main" id="{EEA53CC0-E295-254B-A0CB-5CFE992F029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85032" y="1882537"/>
            <a:ext cx="4792841" cy="315249"/>
          </a:xfrm>
          <a:prstGeom prst="rect">
            <a:avLst/>
          </a:prstGeom>
        </p:spPr>
        <p:txBody>
          <a:bodyPr/>
          <a:lstStyle>
            <a:lvl1pPr marL="0" marR="0" indent="0" algn="ctr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 b="1">
                <a:solidFill>
                  <a:srgbClr val="2F448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Tx/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Tx/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Tx/>
              <a:buNone/>
              <a:defRPr sz="16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XX.XX.XXXX (DATE)</a:t>
            </a:r>
          </a:p>
        </p:txBody>
      </p:sp>
    </p:spTree>
    <p:extLst>
      <p:ext uri="{BB962C8B-B14F-4D97-AF65-F5344CB8AC3E}">
        <p14:creationId xmlns:p14="http://schemas.microsoft.com/office/powerpoint/2010/main" val="927510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FCD07A1E-0BBA-B44E-9403-99A51775DFB5}" type="datetimeFigureOut">
              <a:rPr lang="fr-FR" smtClean="0"/>
              <a:pPr/>
              <a:t>02/02/2023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753262" y="6511506"/>
            <a:ext cx="1562100" cy="2143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D248C8B-23E7-CC47-8D2E-09B4C05D2B56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Titre 4">
            <a:extLst>
              <a:ext uri="{FF2B5EF4-FFF2-40B4-BE49-F238E27FC236}">
                <a16:creationId xmlns:a16="http://schemas.microsoft.com/office/drawing/2014/main" id="{6855F3F8-6859-B340-88F9-A031C1BDC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633481"/>
            <a:ext cx="10972800" cy="472583"/>
          </a:xfrm>
          <a:prstGeom prst="rect">
            <a:avLst/>
          </a:prstGeom>
        </p:spPr>
        <p:txBody>
          <a:bodyPr/>
          <a:lstStyle>
            <a:lvl1pPr algn="l">
              <a:defRPr sz="2300" b="1">
                <a:solidFill>
                  <a:srgbClr val="2F4486"/>
                </a:solidFill>
                <a:latin typeface="Bookman Old Style" panose="02050604050505020204" pitchFamily="18" charset="0"/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EA815-B26B-074D-8231-40F1E976D98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274763"/>
            <a:ext cx="10972800" cy="48736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11054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55BFFE7-3FDE-7248-8FB7-138D923C749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F448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fr-FR"/>
          </a:p>
        </p:txBody>
      </p:sp>
      <p:sp>
        <p:nvSpPr>
          <p:cNvPr id="8" name="Titre 4">
            <a:extLst>
              <a:ext uri="{FF2B5EF4-FFF2-40B4-BE49-F238E27FC236}">
                <a16:creationId xmlns:a16="http://schemas.microsoft.com/office/drawing/2014/main" id="{426DB2D6-0A61-4947-A09F-4CE54E222C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89342" y="2813052"/>
            <a:ext cx="7413317" cy="1231895"/>
          </a:xfrm>
          <a:prstGeom prst="rect">
            <a:avLst/>
          </a:prstGeom>
        </p:spPr>
        <p:txBody>
          <a:bodyPr/>
          <a:lstStyle>
            <a:lvl1pPr algn="ctr">
              <a:defRPr sz="4200" b="1">
                <a:solidFill>
                  <a:schemeClr val="bg1"/>
                </a:solidFill>
                <a:latin typeface="Bookman Old Style" panose="02050604050505020204" pitchFamily="18" charset="0"/>
              </a:defRPr>
            </a:lvl1pPr>
          </a:lstStyle>
          <a:p>
            <a:r>
              <a:rPr lang="fr-FR"/>
              <a:t>X. Cliquez pour ajouter un titre de chapitre</a:t>
            </a:r>
          </a:p>
        </p:txBody>
      </p:sp>
    </p:spTree>
    <p:extLst>
      <p:ext uri="{BB962C8B-B14F-4D97-AF65-F5344CB8AC3E}">
        <p14:creationId xmlns:p14="http://schemas.microsoft.com/office/powerpoint/2010/main" val="1369709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- avec chapitr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FCD07A1E-0BBA-B44E-9403-99A51775DFB5}" type="datetimeFigureOut">
              <a:rPr lang="fr-FR" smtClean="0"/>
              <a:pPr/>
              <a:t>02/02/2023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753262" y="6511506"/>
            <a:ext cx="1562100" cy="2143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D248C8B-23E7-CC47-8D2E-09B4C05D2B56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Titre 4">
            <a:extLst>
              <a:ext uri="{FF2B5EF4-FFF2-40B4-BE49-F238E27FC236}">
                <a16:creationId xmlns:a16="http://schemas.microsoft.com/office/drawing/2014/main" id="{6855F3F8-6859-B340-88F9-A031C1BDC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633481"/>
            <a:ext cx="10972800" cy="472583"/>
          </a:xfrm>
          <a:prstGeom prst="rect">
            <a:avLst/>
          </a:prstGeom>
        </p:spPr>
        <p:txBody>
          <a:bodyPr/>
          <a:lstStyle>
            <a:lvl1pPr algn="l">
              <a:defRPr sz="2300" b="1">
                <a:solidFill>
                  <a:srgbClr val="2F4486"/>
                </a:solidFill>
                <a:latin typeface="Bookman Old Style" panose="02050604050505020204" pitchFamily="18" charset="0"/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EA815-B26B-074D-8231-40F1E976D98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274763"/>
            <a:ext cx="10972800" cy="48736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0" name="Espace réservé du contenu 9">
            <a:extLst>
              <a:ext uri="{FF2B5EF4-FFF2-40B4-BE49-F238E27FC236}">
                <a16:creationId xmlns:a16="http://schemas.microsoft.com/office/drawing/2014/main" id="{66FBD81E-DDBE-5440-90D3-54D5B8298F04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9600" y="288925"/>
            <a:ext cx="9805988" cy="344488"/>
          </a:xfrm>
        </p:spPr>
        <p:txBody>
          <a:bodyPr/>
          <a:lstStyle>
            <a:lvl1pPr marL="0" indent="0">
              <a:buFontTx/>
              <a:buNone/>
              <a:defRPr sz="1400" b="1">
                <a:latin typeface="Bookman Old Style" panose="02050604050505020204" pitchFamily="18" charset="0"/>
              </a:defRPr>
            </a:lvl1pPr>
            <a:lvl2pPr marL="457200" indent="0">
              <a:buFontTx/>
              <a:buNone/>
              <a:defRPr sz="1400" b="1">
                <a:latin typeface="Bookman Old Style" panose="02050604050505020204" pitchFamily="18" charset="0"/>
              </a:defRPr>
            </a:lvl2pPr>
            <a:lvl3pPr marL="914400" indent="0">
              <a:buFontTx/>
              <a:buNone/>
              <a:defRPr sz="1400" b="1">
                <a:latin typeface="Bookman Old Style" panose="02050604050505020204" pitchFamily="18" charset="0"/>
              </a:defRPr>
            </a:lvl3pPr>
            <a:lvl4pPr marL="1371600" indent="0">
              <a:buFontTx/>
              <a:buNone/>
              <a:defRPr sz="1400" b="1">
                <a:latin typeface="Bookman Old Style" panose="02050604050505020204" pitchFamily="18" charset="0"/>
              </a:defRPr>
            </a:lvl4pPr>
            <a:lvl5pPr marL="1828800" indent="0">
              <a:buFontTx/>
              <a:buNone/>
              <a:defRPr sz="1400" b="1">
                <a:latin typeface="Bookman Old Style" panose="02050604050505020204" pitchFamily="18" charset="0"/>
              </a:defRPr>
            </a:lvl5pPr>
          </a:lstStyle>
          <a:p>
            <a:pPr lvl="0"/>
            <a:r>
              <a:rPr lang="fr-FR"/>
              <a:t>X. Cliquez pour ajouter un titre de chapitre</a:t>
            </a:r>
          </a:p>
        </p:txBody>
      </p:sp>
    </p:spTree>
    <p:extLst>
      <p:ext uri="{BB962C8B-B14F-4D97-AF65-F5344CB8AC3E}">
        <p14:creationId xmlns:p14="http://schemas.microsoft.com/office/powerpoint/2010/main" val="750123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 - avec chapitr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>
                <a:solidFill>
                  <a:srgbClr val="55575D"/>
                </a:solidFill>
                <a:latin typeface="+mn-lt"/>
              </a:defRPr>
            </a:lvl1pPr>
            <a:lvl2pPr>
              <a:defRPr sz="2400">
                <a:solidFill>
                  <a:srgbClr val="55575D"/>
                </a:solidFill>
                <a:latin typeface="+mn-lt"/>
              </a:defRPr>
            </a:lvl2pPr>
            <a:lvl3pPr>
              <a:defRPr sz="2000">
                <a:solidFill>
                  <a:srgbClr val="55575D"/>
                </a:solidFill>
                <a:latin typeface="+mn-lt"/>
              </a:defRPr>
            </a:lvl3pPr>
            <a:lvl4pPr>
              <a:defRPr sz="1800">
                <a:solidFill>
                  <a:srgbClr val="55575D"/>
                </a:solidFill>
                <a:latin typeface="+mn-lt"/>
              </a:defRPr>
            </a:lvl4pPr>
            <a:lvl5pPr>
              <a:defRPr sz="1800">
                <a:solidFill>
                  <a:srgbClr val="55575D"/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>
                <a:solidFill>
                  <a:srgbClr val="55575D"/>
                </a:solidFill>
                <a:latin typeface="+mn-lt"/>
              </a:defRPr>
            </a:lvl1pPr>
            <a:lvl2pPr>
              <a:defRPr sz="2400">
                <a:solidFill>
                  <a:srgbClr val="55575D"/>
                </a:solidFill>
                <a:latin typeface="+mn-lt"/>
              </a:defRPr>
            </a:lvl2pPr>
            <a:lvl3pPr>
              <a:defRPr sz="2000">
                <a:solidFill>
                  <a:srgbClr val="55575D"/>
                </a:solidFill>
                <a:latin typeface="+mn-lt"/>
              </a:defRPr>
            </a:lvl3pPr>
            <a:lvl4pPr>
              <a:defRPr sz="1800">
                <a:solidFill>
                  <a:srgbClr val="55575D"/>
                </a:solidFill>
                <a:latin typeface="+mn-lt"/>
              </a:defRPr>
            </a:lvl4pPr>
            <a:lvl5pPr>
              <a:defRPr sz="1800">
                <a:solidFill>
                  <a:srgbClr val="55575D"/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FCD07A1E-0BBA-B44E-9403-99A51775DFB5}" type="datetimeFigureOut">
              <a:rPr lang="fr-FR" smtClean="0"/>
              <a:pPr/>
              <a:t>02/02/2023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9753262" y="6520173"/>
            <a:ext cx="1562100" cy="2143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D248C8B-23E7-CC47-8D2E-09B4C05D2B56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Titre 4">
            <a:extLst>
              <a:ext uri="{FF2B5EF4-FFF2-40B4-BE49-F238E27FC236}">
                <a16:creationId xmlns:a16="http://schemas.microsoft.com/office/drawing/2014/main" id="{CC9E6E76-4EDA-DD42-B23D-B8C0E934D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33481"/>
            <a:ext cx="10972801" cy="472583"/>
          </a:xfrm>
          <a:prstGeom prst="rect">
            <a:avLst/>
          </a:prstGeom>
        </p:spPr>
        <p:txBody>
          <a:bodyPr/>
          <a:lstStyle>
            <a:lvl1pPr algn="l">
              <a:defRPr sz="2300" b="1">
                <a:solidFill>
                  <a:srgbClr val="2F4486"/>
                </a:solidFill>
                <a:latin typeface="Bookman Old Style" panose="02050604050505020204" pitchFamily="18" charset="0"/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9" name="Espace réservé du contenu 9">
            <a:extLst>
              <a:ext uri="{FF2B5EF4-FFF2-40B4-BE49-F238E27FC236}">
                <a16:creationId xmlns:a16="http://schemas.microsoft.com/office/drawing/2014/main" id="{03D3E97E-EE0E-944D-8DFC-2ACD497BD30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9600" y="288925"/>
            <a:ext cx="9805988" cy="344488"/>
          </a:xfrm>
        </p:spPr>
        <p:txBody>
          <a:bodyPr/>
          <a:lstStyle>
            <a:lvl1pPr marL="0" indent="0">
              <a:buFontTx/>
              <a:buNone/>
              <a:defRPr sz="1400" b="1">
                <a:latin typeface="Bookman Old Style" panose="02050604050505020204" pitchFamily="18" charset="0"/>
              </a:defRPr>
            </a:lvl1pPr>
            <a:lvl2pPr marL="457200" indent="0">
              <a:buFontTx/>
              <a:buNone/>
              <a:defRPr sz="1400" b="1">
                <a:latin typeface="Bookman Old Style" panose="02050604050505020204" pitchFamily="18" charset="0"/>
              </a:defRPr>
            </a:lvl2pPr>
            <a:lvl3pPr marL="914400" indent="0">
              <a:buFontTx/>
              <a:buNone/>
              <a:defRPr sz="1400" b="1">
                <a:latin typeface="Bookman Old Style" panose="02050604050505020204" pitchFamily="18" charset="0"/>
              </a:defRPr>
            </a:lvl3pPr>
            <a:lvl4pPr marL="1371600" indent="0">
              <a:buFontTx/>
              <a:buNone/>
              <a:defRPr sz="1400" b="1">
                <a:latin typeface="Bookman Old Style" panose="02050604050505020204" pitchFamily="18" charset="0"/>
              </a:defRPr>
            </a:lvl4pPr>
            <a:lvl5pPr marL="1828800" indent="0">
              <a:buFontTx/>
              <a:buNone/>
              <a:defRPr sz="1400" b="1">
                <a:latin typeface="Bookman Old Style" panose="02050604050505020204" pitchFamily="18" charset="0"/>
              </a:defRPr>
            </a:lvl5pPr>
          </a:lstStyle>
          <a:p>
            <a:pPr lvl="0"/>
            <a:r>
              <a:rPr lang="fr-FR"/>
              <a:t>X. Cliquez pour ajouter un titre de chapitre</a:t>
            </a:r>
          </a:p>
        </p:txBody>
      </p:sp>
    </p:spTree>
    <p:extLst>
      <p:ext uri="{BB962C8B-B14F-4D97-AF65-F5344CB8AC3E}">
        <p14:creationId xmlns:p14="http://schemas.microsoft.com/office/powerpoint/2010/main" val="1646795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 - avec chapitr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55575D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>
                <a:solidFill>
                  <a:srgbClr val="55575D"/>
                </a:solidFill>
              </a:defRPr>
            </a:lvl1pPr>
            <a:lvl2pPr>
              <a:defRPr sz="2000">
                <a:solidFill>
                  <a:srgbClr val="55575D"/>
                </a:solidFill>
              </a:defRPr>
            </a:lvl2pPr>
            <a:lvl3pPr>
              <a:defRPr sz="1800">
                <a:solidFill>
                  <a:srgbClr val="55575D"/>
                </a:solidFill>
              </a:defRPr>
            </a:lvl3pPr>
            <a:lvl4pPr>
              <a:defRPr sz="1600">
                <a:solidFill>
                  <a:srgbClr val="55575D"/>
                </a:solidFill>
              </a:defRPr>
            </a:lvl4pPr>
            <a:lvl5pPr>
              <a:defRPr sz="1600">
                <a:solidFill>
                  <a:srgbClr val="55575D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55575D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FCD07A1E-0BBA-B44E-9403-99A51775DFB5}" type="datetimeFigureOut">
              <a:rPr lang="fr-FR" smtClean="0"/>
              <a:pPr/>
              <a:t>02/02/2023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9765454" y="6520173"/>
            <a:ext cx="1562100" cy="2143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D248C8B-23E7-CC47-8D2E-09B4C05D2B56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Titre 4">
            <a:extLst>
              <a:ext uri="{FF2B5EF4-FFF2-40B4-BE49-F238E27FC236}">
                <a16:creationId xmlns:a16="http://schemas.microsoft.com/office/drawing/2014/main" id="{CF6513B0-CDEB-264E-8450-4EBD44346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33481"/>
            <a:ext cx="10972802" cy="472583"/>
          </a:xfrm>
          <a:prstGeom prst="rect">
            <a:avLst/>
          </a:prstGeom>
        </p:spPr>
        <p:txBody>
          <a:bodyPr/>
          <a:lstStyle>
            <a:lvl1pPr algn="l">
              <a:defRPr sz="2300" b="1">
                <a:solidFill>
                  <a:srgbClr val="2F4486"/>
                </a:solidFill>
                <a:latin typeface="Bookman Old Style" panose="02050604050505020204" pitchFamily="18" charset="0"/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ACAA82F-03CB-984A-9532-B48F78555F3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92838" y="2174875"/>
            <a:ext cx="5389562" cy="39512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2" name="Espace réservé du contenu 9">
            <a:extLst>
              <a:ext uri="{FF2B5EF4-FFF2-40B4-BE49-F238E27FC236}">
                <a16:creationId xmlns:a16="http://schemas.microsoft.com/office/drawing/2014/main" id="{BBCFD226-2E56-5545-9C23-759D0D95C75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9600" y="288925"/>
            <a:ext cx="9805988" cy="344488"/>
          </a:xfrm>
        </p:spPr>
        <p:txBody>
          <a:bodyPr/>
          <a:lstStyle>
            <a:lvl1pPr marL="0" indent="0">
              <a:buFontTx/>
              <a:buNone/>
              <a:defRPr sz="1400" b="1">
                <a:latin typeface="Bookman Old Style" panose="02050604050505020204" pitchFamily="18" charset="0"/>
              </a:defRPr>
            </a:lvl1pPr>
            <a:lvl2pPr marL="457200" indent="0">
              <a:buFontTx/>
              <a:buNone/>
              <a:defRPr sz="1400" b="1">
                <a:latin typeface="Bookman Old Style" panose="02050604050505020204" pitchFamily="18" charset="0"/>
              </a:defRPr>
            </a:lvl2pPr>
            <a:lvl3pPr marL="914400" indent="0">
              <a:buFontTx/>
              <a:buNone/>
              <a:defRPr sz="1400" b="1">
                <a:latin typeface="Bookman Old Style" panose="02050604050505020204" pitchFamily="18" charset="0"/>
              </a:defRPr>
            </a:lvl3pPr>
            <a:lvl4pPr marL="1371600" indent="0">
              <a:buFontTx/>
              <a:buNone/>
              <a:defRPr sz="1400" b="1">
                <a:latin typeface="Bookman Old Style" panose="02050604050505020204" pitchFamily="18" charset="0"/>
              </a:defRPr>
            </a:lvl4pPr>
            <a:lvl5pPr marL="1828800" indent="0">
              <a:buFontTx/>
              <a:buNone/>
              <a:defRPr sz="1400" b="1">
                <a:latin typeface="Bookman Old Style" panose="02050604050505020204" pitchFamily="18" charset="0"/>
              </a:defRPr>
            </a:lvl5pPr>
          </a:lstStyle>
          <a:p>
            <a:pPr lvl="0"/>
            <a:r>
              <a:rPr lang="fr-FR"/>
              <a:t>X. Cliquez pour ajouter un titre de chapitre</a:t>
            </a:r>
          </a:p>
        </p:txBody>
      </p:sp>
    </p:spTree>
    <p:extLst>
      <p:ext uri="{BB962C8B-B14F-4D97-AF65-F5344CB8AC3E}">
        <p14:creationId xmlns:p14="http://schemas.microsoft.com/office/powerpoint/2010/main" val="45458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 - avec chapitr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FCD07A1E-0BBA-B44E-9403-99A51775DFB5}" type="datetimeFigureOut">
              <a:rPr lang="fr-FR" smtClean="0"/>
              <a:pPr/>
              <a:t>02/02/2023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9728878" y="6511506"/>
            <a:ext cx="1562100" cy="2143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D248C8B-23E7-CC47-8D2E-09B4C05D2B56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Titre 4">
            <a:extLst>
              <a:ext uri="{FF2B5EF4-FFF2-40B4-BE49-F238E27FC236}">
                <a16:creationId xmlns:a16="http://schemas.microsoft.com/office/drawing/2014/main" id="{C5C5DDE1-A19B-0243-B1EA-E9EDB44E7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5" y="633481"/>
            <a:ext cx="10975622" cy="472583"/>
          </a:xfrm>
          <a:prstGeom prst="rect">
            <a:avLst/>
          </a:prstGeom>
        </p:spPr>
        <p:txBody>
          <a:bodyPr/>
          <a:lstStyle>
            <a:lvl1pPr algn="l">
              <a:defRPr sz="2300" b="1">
                <a:solidFill>
                  <a:srgbClr val="2F4486"/>
                </a:solidFill>
                <a:latin typeface="Bookman Old Style" panose="02050604050505020204" pitchFamily="18" charset="0"/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6" name="Espace réservé du contenu 9">
            <a:extLst>
              <a:ext uri="{FF2B5EF4-FFF2-40B4-BE49-F238E27FC236}">
                <a16:creationId xmlns:a16="http://schemas.microsoft.com/office/drawing/2014/main" id="{9ADA3275-A5EB-E249-9B9F-3EAAC35230E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9600" y="288925"/>
            <a:ext cx="9805988" cy="344488"/>
          </a:xfrm>
        </p:spPr>
        <p:txBody>
          <a:bodyPr/>
          <a:lstStyle>
            <a:lvl1pPr marL="0" indent="0">
              <a:buFontTx/>
              <a:buNone/>
              <a:defRPr sz="1400" b="1">
                <a:latin typeface="Bookman Old Style" panose="02050604050505020204" pitchFamily="18" charset="0"/>
              </a:defRPr>
            </a:lvl1pPr>
            <a:lvl2pPr marL="457200" indent="0">
              <a:buFontTx/>
              <a:buNone/>
              <a:defRPr sz="1400" b="1">
                <a:latin typeface="Bookman Old Style" panose="02050604050505020204" pitchFamily="18" charset="0"/>
              </a:defRPr>
            </a:lvl2pPr>
            <a:lvl3pPr marL="914400" indent="0">
              <a:buFontTx/>
              <a:buNone/>
              <a:defRPr sz="1400" b="1">
                <a:latin typeface="Bookman Old Style" panose="02050604050505020204" pitchFamily="18" charset="0"/>
              </a:defRPr>
            </a:lvl3pPr>
            <a:lvl4pPr marL="1371600" indent="0">
              <a:buFontTx/>
              <a:buNone/>
              <a:defRPr sz="1400" b="1">
                <a:latin typeface="Bookman Old Style" panose="02050604050505020204" pitchFamily="18" charset="0"/>
              </a:defRPr>
            </a:lvl4pPr>
            <a:lvl5pPr marL="1828800" indent="0">
              <a:buFontTx/>
              <a:buNone/>
              <a:defRPr sz="1400" b="1">
                <a:latin typeface="Bookman Old Style" panose="02050604050505020204" pitchFamily="18" charset="0"/>
              </a:defRPr>
            </a:lvl5pPr>
          </a:lstStyle>
          <a:p>
            <a:pPr lvl="0"/>
            <a:r>
              <a:rPr lang="fr-FR"/>
              <a:t>X. Cliquez pour ajouter un titre de chapitre</a:t>
            </a:r>
          </a:p>
        </p:txBody>
      </p:sp>
    </p:spTree>
    <p:extLst>
      <p:ext uri="{BB962C8B-B14F-4D97-AF65-F5344CB8AC3E}">
        <p14:creationId xmlns:p14="http://schemas.microsoft.com/office/powerpoint/2010/main" val="3783202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5FBD777D-2E13-2645-9E26-B6B0AF260D05}"/>
              </a:ext>
            </a:extLst>
          </p:cNvPr>
          <p:cNvGrpSpPr/>
          <p:nvPr userDrawn="1"/>
        </p:nvGrpSpPr>
        <p:grpSpPr>
          <a:xfrm>
            <a:off x="0" y="6315125"/>
            <a:ext cx="12192000" cy="584087"/>
            <a:chOff x="0" y="6315125"/>
            <a:chExt cx="12192000" cy="58408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1D78175-59A5-E045-A09E-09F93FD17E05}"/>
                </a:ext>
              </a:extLst>
            </p:cNvPr>
            <p:cNvSpPr/>
            <p:nvPr userDrawn="1"/>
          </p:nvSpPr>
          <p:spPr>
            <a:xfrm>
              <a:off x="0" y="6390861"/>
              <a:ext cx="12192000" cy="467139"/>
            </a:xfrm>
            <a:prstGeom prst="rect">
              <a:avLst/>
            </a:prstGeom>
            <a:solidFill>
              <a:srgbClr val="2F44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1" name="Image 10">
              <a:extLst>
                <a:ext uri="{FF2B5EF4-FFF2-40B4-BE49-F238E27FC236}">
                  <a16:creationId xmlns:a16="http://schemas.microsoft.com/office/drawing/2014/main" id="{A71BA155-3D64-CD49-9606-329ED91D3FA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/>
            <a:srcRect/>
            <a:stretch/>
          </p:blipFill>
          <p:spPr>
            <a:xfrm>
              <a:off x="11261600" y="6315125"/>
              <a:ext cx="808480" cy="584087"/>
            </a:xfrm>
            <a:prstGeom prst="rect">
              <a:avLst/>
            </a:prstGeom>
          </p:spPr>
        </p:pic>
        <p:pic>
          <p:nvPicPr>
            <p:cNvPr id="12" name="Image 11">
              <a:extLst>
                <a:ext uri="{FF2B5EF4-FFF2-40B4-BE49-F238E27FC236}">
                  <a16:creationId xmlns:a16="http://schemas.microsoft.com/office/drawing/2014/main" id="{60C83FFA-EAF3-B242-B6A9-B27E9B84C8C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5"/>
            <a:stretch>
              <a:fillRect/>
            </a:stretch>
          </p:blipFill>
          <p:spPr>
            <a:xfrm>
              <a:off x="262821" y="6485825"/>
              <a:ext cx="1689918" cy="277210"/>
            </a:xfrm>
            <a:prstGeom prst="rect">
              <a:avLst/>
            </a:prstGeom>
          </p:spPr>
        </p:pic>
      </p:grpSp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609600" y="274636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et modifiez le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5529609" y="643610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bg1"/>
                </a:solidFill>
                <a:latin typeface="+mn-lt"/>
                <a:ea typeface="+mn-ea"/>
                <a:cs typeface="Trebuchet MS"/>
              </a:defRPr>
            </a:lvl1pPr>
          </a:lstStyle>
          <a:p>
            <a:fld id="{FCD07A1E-0BBA-B44E-9403-99A51775DFB5}" type="datetimeFigureOut">
              <a:rPr lang="fr-FR" smtClean="0"/>
              <a:pPr/>
              <a:t>02/02/2023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005004" y="6444767"/>
            <a:ext cx="32617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bg1"/>
                </a:solidFill>
                <a:latin typeface="+mn-lt"/>
                <a:ea typeface="+mn-ea"/>
                <a:cs typeface="Trebuchet MS"/>
              </a:defRPr>
            </a:lvl1pPr>
          </a:lstStyle>
          <a:p>
            <a:endParaRPr lang="fr-FR"/>
          </a:p>
        </p:txBody>
      </p:sp>
      <p:sp>
        <p:nvSpPr>
          <p:cNvPr id="14" name="Espace réservé du numéro de diapositive 5">
            <a:extLst>
              <a:ext uri="{FF2B5EF4-FFF2-40B4-BE49-F238E27FC236}">
                <a16:creationId xmlns:a16="http://schemas.microsoft.com/office/drawing/2014/main" id="{A34D3FCA-CE46-F046-96A8-DD2D21046F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699500" y="6511506"/>
            <a:ext cx="1562100" cy="214312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fld id="{0D248C8B-23E7-CC47-8D2E-09B4C05D2B5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3276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66" r:id="rId2"/>
    <p:sldLayoutId id="2147483667" r:id="rId3"/>
    <p:sldLayoutId id="2147483655" r:id="rId4"/>
    <p:sldLayoutId id="2147483671" r:id="rId5"/>
    <p:sldLayoutId id="2147483673" r:id="rId6"/>
    <p:sldLayoutId id="2147483657" r:id="rId7"/>
    <p:sldLayoutId id="2147483658" r:id="rId8"/>
    <p:sldLayoutId id="2147483659" r:id="rId9"/>
    <p:sldLayoutId id="2147483662" r:id="rId10"/>
    <p:sldLayoutId id="2147483660" r:id="rId11"/>
    <p:sldLayoutId id="2147483672" r:id="rId12"/>
  </p:sldLayoutIdLst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rgbClr val="2F4486"/>
          </a:solidFill>
          <a:latin typeface="Bookman Old Style" panose="02050604050505020204" pitchFamily="18" charset="0"/>
          <a:ea typeface="ＭＳ Ｐゴシック" charset="0"/>
          <a:cs typeface="Bookman Old Style" panose="02050604050505020204" pitchFamily="18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750037"/>
          </a:solidFill>
          <a:latin typeface="Arial" charset="0"/>
          <a:ea typeface="ＭＳ Ｐゴシック" charset="0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750037"/>
          </a:solidFill>
          <a:latin typeface="Arial" charset="0"/>
          <a:ea typeface="ＭＳ Ｐゴシック" charset="0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750037"/>
          </a:solidFill>
          <a:latin typeface="Arial" charset="0"/>
          <a:ea typeface="ＭＳ Ｐゴシック" charset="0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750037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rgbClr val="55575D"/>
          </a:solidFill>
          <a:latin typeface="+mn-lt"/>
          <a:ea typeface="ＭＳ Ｐゴシック" charset="0"/>
          <a:cs typeface="Trebuchet M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55575D"/>
          </a:solidFill>
          <a:latin typeface="+mn-lt"/>
          <a:ea typeface="ＭＳ Ｐゴシック" charset="0"/>
          <a:cs typeface="Trebuchet M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rgbClr val="55575D"/>
          </a:solidFill>
          <a:latin typeface="+mn-lt"/>
          <a:ea typeface="ＭＳ Ｐゴシック" charset="0"/>
          <a:cs typeface="Trebuchet M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rgbClr val="55575D"/>
          </a:solidFill>
          <a:latin typeface="+mn-lt"/>
          <a:ea typeface="ＭＳ Ｐゴシック" charset="0"/>
          <a:cs typeface="Trebuchet M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400" kern="1200">
          <a:solidFill>
            <a:srgbClr val="55575D"/>
          </a:solidFill>
          <a:latin typeface="+mn-lt"/>
          <a:ea typeface="ＭＳ Ｐゴシック" charset="0"/>
          <a:cs typeface="Trebuchet M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24EC330-EFF9-5847-AD1B-CA6337F8B8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/>
              <a:t>04.02.2023</a:t>
            </a:r>
          </a:p>
          <a:p>
            <a:r>
              <a:rPr lang="fr-FR"/>
              <a:t>DHENIN Alexandre – LEFEVRE Cassandre MANELLI Nicolas – NITCHEU Rayan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24C551C-CC79-0C4C-92AD-DE0705A93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03" y="2751402"/>
            <a:ext cx="6564446" cy="2471024"/>
          </a:xfrm>
        </p:spPr>
        <p:txBody>
          <a:bodyPr/>
          <a:lstStyle/>
          <a:p>
            <a:pPr algn="ctr"/>
            <a:r>
              <a:rPr lang="en-US"/>
              <a:t>Forecasting volatility with a stacked model based on a hybridized</a:t>
            </a:r>
            <a:br>
              <a:rPr lang="en-US"/>
            </a:br>
            <a:r>
              <a:rPr lang="en-US"/>
              <a:t>Artificial Neural Network</a:t>
            </a:r>
            <a:endParaRPr lang="fr-FR"/>
          </a:p>
        </p:txBody>
      </p:sp>
      <p:pic>
        <p:nvPicPr>
          <p:cNvPr id="1028" name="Picture 4" descr="What is an Artificial Neural Networks? | Bernard Marr">
            <a:extLst>
              <a:ext uri="{FF2B5EF4-FFF2-40B4-BE49-F238E27FC236}">
                <a16:creationId xmlns:a16="http://schemas.microsoft.com/office/drawing/2014/main" id="{500A9E2E-580A-70C1-467F-17FF5788C5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117"/>
          <a:stretch/>
        </p:blipFill>
        <p:spPr bwMode="auto">
          <a:xfrm>
            <a:off x="6498687" y="-30563"/>
            <a:ext cx="5693313" cy="6888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5166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354C41-1A3B-7141-B6F0-3B5166D7C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latin typeface="Bookman Old Style"/>
                <a:ea typeface="ＭＳ Ｐゴシック"/>
              </a:rPr>
              <a:t>Modèle de Heston : Dynamique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4E16EE0-4953-D24C-8A8A-1D85A389160D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z="1400">
                <a:latin typeface="Bookman Old Style"/>
                <a:ea typeface="ＭＳ Ｐゴシック"/>
              </a:rPr>
              <a:t>Benchmark </a:t>
            </a:r>
            <a:endParaRPr lang="fr-FR">
              <a:latin typeface="Bookman Old Style"/>
              <a:ea typeface="ＭＳ Ｐゴシック"/>
            </a:endParaRP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5C679082-BEA9-B312-84BA-7B315FDBF45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341849" y="2037281"/>
            <a:ext cx="8763000" cy="2133600"/>
          </a:xfrm>
        </p:spPr>
      </p:pic>
    </p:spTree>
    <p:extLst>
      <p:ext uri="{BB962C8B-B14F-4D97-AF65-F5344CB8AC3E}">
        <p14:creationId xmlns:p14="http://schemas.microsoft.com/office/powerpoint/2010/main" val="3333257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354C41-1A3B-7141-B6F0-3B5166D7C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latin typeface="Bookman Old Style"/>
                <a:ea typeface="ＭＳ Ｐゴシック"/>
              </a:rPr>
              <a:t>Modèle de Heston : PDE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4E16EE0-4953-D24C-8A8A-1D85A389160D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z="1400">
                <a:latin typeface="Bookman Old Style"/>
                <a:ea typeface="ＭＳ Ｐゴシック"/>
              </a:rPr>
              <a:t>Benchmark </a:t>
            </a:r>
            <a:endParaRPr lang="fr-FR">
              <a:latin typeface="Bookman Old Style"/>
              <a:ea typeface="ＭＳ Ｐゴシック"/>
            </a:endParaRPr>
          </a:p>
        </p:txBody>
      </p:sp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8737E9E9-B4BF-5D26-2674-EE4AF374C02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609478" y="2456496"/>
            <a:ext cx="10972800" cy="1210235"/>
          </a:xfrm>
        </p:spPr>
      </p:pic>
    </p:spTree>
    <p:extLst>
      <p:ext uri="{BB962C8B-B14F-4D97-AF65-F5344CB8AC3E}">
        <p14:creationId xmlns:p14="http://schemas.microsoft.com/office/powerpoint/2010/main" val="1217425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354C41-1A3B-7141-B6F0-3B5166D7C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Bookman Old Style"/>
                <a:ea typeface="ＭＳ Ｐゴシック"/>
              </a:rPr>
              <a:t>Modèle de Heston : Formule du prix d'un Call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4E16EE0-4953-D24C-8A8A-1D85A389160D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z="1400">
                <a:latin typeface="Bookman Old Style"/>
                <a:ea typeface="ＭＳ Ｐゴシック"/>
              </a:rPr>
              <a:t>Benchmark </a:t>
            </a:r>
            <a:endParaRPr lang="fr-FR">
              <a:latin typeface="Bookman Old Style"/>
              <a:ea typeface="ＭＳ Ｐゴシック"/>
            </a:endParaRPr>
          </a:p>
        </p:txBody>
      </p:sp>
      <p:pic>
        <p:nvPicPr>
          <p:cNvPr id="9" name="Picture 9" descr="Text&#10;&#10;Description automatically generated">
            <a:extLst>
              <a:ext uri="{FF2B5EF4-FFF2-40B4-BE49-F238E27FC236}">
                <a16:creationId xmlns:a16="http://schemas.microsoft.com/office/drawing/2014/main" id="{898F5ACE-73ED-1A0B-8E4C-655CA86C2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081" y="3371976"/>
            <a:ext cx="9998411" cy="2181175"/>
          </a:xfrm>
          <a:prstGeom prst="rect">
            <a:avLst/>
          </a:prstGeom>
        </p:spPr>
      </p:pic>
      <p:pic>
        <p:nvPicPr>
          <p:cNvPr id="12" name="Picture 12" descr="Text, whiteboard&#10;&#10;Description automatically generated">
            <a:extLst>
              <a:ext uri="{FF2B5EF4-FFF2-40B4-BE49-F238E27FC236}">
                <a16:creationId xmlns:a16="http://schemas.microsoft.com/office/drawing/2014/main" id="{D8664593-4675-332D-911E-ECF2E5AFAE1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2235943" y="1192112"/>
            <a:ext cx="6374455" cy="2331396"/>
          </a:xfrm>
        </p:spPr>
      </p:pic>
    </p:spTree>
    <p:extLst>
      <p:ext uri="{BB962C8B-B14F-4D97-AF65-F5344CB8AC3E}">
        <p14:creationId xmlns:p14="http://schemas.microsoft.com/office/powerpoint/2010/main" val="3520950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354C41-1A3B-7141-B6F0-3B5166D7C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latin typeface="Bookman Old Style"/>
                <a:ea typeface="ＭＳ Ｐゴシック"/>
              </a:rPr>
              <a:t>Modèle de Heston</a:t>
            </a:r>
            <a:endParaRPr lang="en-US"/>
          </a:p>
        </p:txBody>
      </p:sp>
      <p:pic>
        <p:nvPicPr>
          <p:cNvPr id="5" name="Image 5">
            <a:extLst>
              <a:ext uri="{FF2B5EF4-FFF2-40B4-BE49-F238E27FC236}">
                <a16:creationId xmlns:a16="http://schemas.microsoft.com/office/drawing/2014/main" id="{49E95497-7A51-51CC-952D-C87C9CDC28B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012811" y="1274763"/>
            <a:ext cx="8166379" cy="4873625"/>
          </a:xfrm>
        </p:spPr>
      </p:pic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4E16EE0-4953-D24C-8A8A-1D85A389160D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z="1400">
                <a:latin typeface="Bookman Old Style"/>
                <a:ea typeface="ＭＳ Ｐゴシック"/>
              </a:rPr>
              <a:t>Benchmark </a:t>
            </a:r>
            <a:endParaRPr lang="fr-FR">
              <a:latin typeface="Bookman Old Style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5391746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354C41-1A3B-7141-B6F0-3B5166D7C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633481"/>
            <a:ext cx="10972800" cy="472583"/>
          </a:xfrm>
        </p:spPr>
        <p:txBody>
          <a:bodyPr wrap="square" anchor="ctr">
            <a:normAutofit/>
          </a:bodyPr>
          <a:lstStyle/>
          <a:p>
            <a:r>
              <a:rPr lang="fr-FR">
                <a:latin typeface="Bookman Old Style"/>
                <a:ea typeface="ＭＳ Ｐゴシック"/>
              </a:rPr>
              <a:t>Modèle de Heston</a:t>
            </a:r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0366374-FE7B-1D29-291B-F4F0476CEB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09372" y="1172405"/>
            <a:ext cx="8100300" cy="4873625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4E16EE0-4953-D24C-8A8A-1D85A389160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" y="288925"/>
            <a:ext cx="9805988" cy="344488"/>
          </a:xfrm>
        </p:spPr>
        <p:txBody>
          <a:bodyPr wrap="square" anchor="t">
            <a:normAutofit/>
          </a:bodyPr>
          <a:lstStyle/>
          <a:p>
            <a:r>
              <a:rPr lang="en-US">
                <a:latin typeface="Bookman Old Style"/>
                <a:ea typeface="ＭＳ Ｐゴシック"/>
              </a:rPr>
              <a:t>Benchmark </a:t>
            </a:r>
            <a:endParaRPr lang="fr-FR">
              <a:latin typeface="Bookman Old Style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6966715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5BE85319-296D-804D-B750-1ACCBB2B7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9342" y="2813052"/>
            <a:ext cx="7413317" cy="1231895"/>
          </a:xfrm>
        </p:spPr>
        <p:txBody>
          <a:bodyPr wrap="square" anchor="ctr">
            <a:normAutofit/>
          </a:bodyPr>
          <a:lstStyle/>
          <a:p>
            <a:r>
              <a:rPr lang="fr-FR">
                <a:latin typeface="Bookman Old Style"/>
                <a:ea typeface="ＭＳ Ｐゴシック"/>
              </a:rPr>
              <a:t>Modèle de Stacked-ANN</a:t>
            </a:r>
          </a:p>
        </p:txBody>
      </p:sp>
    </p:spTree>
    <p:extLst>
      <p:ext uri="{BB962C8B-B14F-4D97-AF65-F5344CB8AC3E}">
        <p14:creationId xmlns:p14="http://schemas.microsoft.com/office/powerpoint/2010/main" val="17007825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EF5EF81E-C3B3-B47F-C4AF-6AE79201AC6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18" y="1516481"/>
            <a:ext cx="5384800" cy="4428997"/>
          </a:xfrm>
          <a:prstGeom prst="rect">
            <a:avLst/>
          </a:prstGeom>
          <a:noFill/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97D3B56-4D39-B86F-D9DB-D99BBF100D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5999" y="1166018"/>
            <a:ext cx="5714083" cy="4525963"/>
          </a:xfrm>
        </p:spPr>
        <p:txBody>
          <a:bodyPr/>
          <a:lstStyle/>
          <a:p>
            <a:pPr>
              <a:lnSpc>
                <a:spcPct val="107000"/>
              </a:lnSpc>
            </a:pPr>
            <a:r>
              <a:rPr lang="fr-FR" sz="1800">
                <a:latin typeface="Calibri"/>
                <a:ea typeface="+mn-ea"/>
                <a:cs typeface="Calibri"/>
              </a:rPr>
              <a:t>La répartition des données est la suivante : </a:t>
            </a:r>
          </a:p>
          <a:p>
            <a:pPr>
              <a:lnSpc>
                <a:spcPct val="107000"/>
              </a:lnSpc>
            </a:pPr>
            <a:r>
              <a:rPr lang="fr-FR" sz="1800">
                <a:latin typeface="Calibri"/>
                <a:ea typeface="+mn-ea"/>
                <a:cs typeface="Calibri"/>
              </a:rPr>
              <a:t>25% des datas sont utilisées pour entrainer les premiers algorithmes (</a:t>
            </a:r>
            <a:r>
              <a:rPr lang="fr-FR" sz="1800" err="1">
                <a:latin typeface="Calibri"/>
                <a:ea typeface="+mn-ea"/>
                <a:cs typeface="Calibri"/>
              </a:rPr>
              <a:t>Random</a:t>
            </a:r>
            <a:r>
              <a:rPr lang="fr-FR" sz="1800">
                <a:latin typeface="Calibri"/>
                <a:ea typeface="+mn-ea"/>
                <a:cs typeface="Calibri"/>
              </a:rPr>
              <a:t> Forest, Gradient </a:t>
            </a:r>
            <a:r>
              <a:rPr lang="fr-FR" sz="1800" err="1">
                <a:latin typeface="Calibri"/>
                <a:ea typeface="+mn-ea"/>
                <a:cs typeface="Calibri"/>
              </a:rPr>
              <a:t>Boosting</a:t>
            </a:r>
            <a:r>
              <a:rPr lang="fr-FR" sz="1800">
                <a:latin typeface="Calibri"/>
                <a:ea typeface="+mn-ea"/>
                <a:cs typeface="Calibri"/>
              </a:rPr>
              <a:t> et SVM) </a:t>
            </a:r>
          </a:p>
          <a:p>
            <a:pPr lvl="0">
              <a:lnSpc>
                <a:spcPct val="107000"/>
              </a:lnSpc>
            </a:pPr>
            <a:r>
              <a:rPr lang="fr-FR" sz="1800">
                <a:latin typeface="Calibri"/>
                <a:ea typeface="+mn-ea"/>
                <a:cs typeface="Calibri"/>
              </a:rPr>
              <a:t>50% des datas sont utilisées pour les estimations de ANN</a:t>
            </a:r>
          </a:p>
          <a:p>
            <a:pPr>
              <a:lnSpc>
                <a:spcPct val="107000"/>
              </a:lnSpc>
            </a:pPr>
            <a:r>
              <a:rPr lang="fr-FR" sz="1800">
                <a:latin typeface="Calibri"/>
                <a:ea typeface="+mn-ea"/>
                <a:cs typeface="Calibri"/>
              </a:rPr>
              <a:t>25% destinées pour la partie validation de l'ANN.</a:t>
            </a:r>
          </a:p>
          <a:p>
            <a:pPr lvl="0">
              <a:lnSpc>
                <a:spcPct val="107000"/>
              </a:lnSpc>
            </a:pPr>
            <a:endParaRPr lang="fr-FR" sz="1800"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</a:pPr>
            <a:r>
              <a:rPr lang="fr-FR" sz="1800">
                <a:latin typeface="Calibri"/>
                <a:ea typeface="+mn-ea"/>
                <a:cs typeface="Calibri"/>
              </a:rPr>
              <a:t>Les variables d’entrées de notre ANN sont :</a:t>
            </a:r>
          </a:p>
          <a:p>
            <a:pPr lvl="1">
              <a:lnSpc>
                <a:spcPct val="107000"/>
              </a:lnSpc>
            </a:pPr>
            <a:r>
              <a:rPr lang="fr-FR" sz="1400">
                <a:latin typeface="Calibri"/>
                <a:ea typeface="+mn-ea"/>
                <a:cs typeface="Calibri"/>
              </a:rPr>
              <a:t>Les 30 dernières volatilités normalisées entre 0 et 1. </a:t>
            </a:r>
          </a:p>
          <a:p>
            <a:pPr lvl="1">
              <a:lnSpc>
                <a:spcPct val="107000"/>
              </a:lnSpc>
            </a:pPr>
            <a:r>
              <a:rPr lang="fr-FR" sz="1400">
                <a:latin typeface="Calibri"/>
                <a:ea typeface="+mn-ea"/>
                <a:cs typeface="Calibri"/>
              </a:rPr>
              <a:t>Les volatilités prédites avec les algorithmes du </a:t>
            </a:r>
            <a:r>
              <a:rPr lang="fr-FR" sz="1400" err="1">
                <a:latin typeface="Calibri"/>
                <a:ea typeface="+mn-ea"/>
                <a:cs typeface="Calibri"/>
              </a:rPr>
              <a:t>Random</a:t>
            </a:r>
            <a:r>
              <a:rPr lang="fr-FR" sz="1400">
                <a:latin typeface="Calibri"/>
                <a:ea typeface="+mn-ea"/>
                <a:cs typeface="Calibri"/>
              </a:rPr>
              <a:t> Forest, Gradient </a:t>
            </a:r>
            <a:r>
              <a:rPr lang="fr-FR" sz="1400" err="1">
                <a:latin typeface="Calibri"/>
                <a:ea typeface="+mn-ea"/>
                <a:cs typeface="Calibri"/>
              </a:rPr>
              <a:t>Boosting</a:t>
            </a:r>
            <a:r>
              <a:rPr lang="fr-FR" sz="1400">
                <a:latin typeface="Calibri"/>
                <a:ea typeface="+mn-ea"/>
                <a:cs typeface="Calibri"/>
              </a:rPr>
              <a:t> et SVM</a:t>
            </a:r>
          </a:p>
          <a:p>
            <a:endParaRPr lang="en-US" sz="3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F354C41-1A3B-7141-B6F0-3B5166D7C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33481"/>
            <a:ext cx="10972801" cy="472583"/>
          </a:xfrm>
        </p:spPr>
        <p:txBody>
          <a:bodyPr wrap="square" anchor="ctr">
            <a:normAutofit/>
          </a:bodyPr>
          <a:lstStyle/>
          <a:p>
            <a:r>
              <a:rPr lang="fr-FR"/>
              <a:t>Construction et Implémentation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4E16EE0-4953-D24C-8A8A-1D85A389160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" y="288925"/>
            <a:ext cx="9805988" cy="344488"/>
          </a:xfrm>
        </p:spPr>
        <p:txBody>
          <a:bodyPr wrap="square" anchor="t">
            <a:normAutofit/>
          </a:bodyPr>
          <a:lstStyle/>
          <a:p>
            <a:r>
              <a:rPr lang="en-US"/>
              <a:t>Stacked-ANN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9145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EF5EF81E-C3B3-B47F-C4AF-6AE79201AC6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18" y="1516481"/>
            <a:ext cx="5384800" cy="4428997"/>
          </a:xfrm>
          <a:prstGeom prst="rect">
            <a:avLst/>
          </a:prstGeom>
          <a:noFill/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F354C41-1A3B-7141-B6F0-3B5166D7C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33481"/>
            <a:ext cx="10972801" cy="472583"/>
          </a:xfrm>
        </p:spPr>
        <p:txBody>
          <a:bodyPr wrap="square" anchor="ctr">
            <a:normAutofit/>
          </a:bodyPr>
          <a:lstStyle/>
          <a:p>
            <a:r>
              <a:rPr lang="fr-FR"/>
              <a:t>Construction et Implémentation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4E16EE0-4953-D24C-8A8A-1D85A389160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" y="288925"/>
            <a:ext cx="9805988" cy="344488"/>
          </a:xfrm>
        </p:spPr>
        <p:txBody>
          <a:bodyPr wrap="square" anchor="t">
            <a:normAutofit/>
          </a:bodyPr>
          <a:lstStyle/>
          <a:p>
            <a:r>
              <a:rPr lang="en-US"/>
              <a:t>Stacked-ANN</a:t>
            </a:r>
            <a:endParaRPr lang="fr-FR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15B03AC-33AC-E581-EC39-DCDDF4255C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419515"/>
            <a:ext cx="5384800" cy="4525963"/>
          </a:xfrm>
        </p:spPr>
        <p:txBody>
          <a:bodyPr/>
          <a:lstStyle/>
          <a:p>
            <a:pPr>
              <a:lnSpc>
                <a:spcPct val="107000"/>
              </a:lnSpc>
            </a:pPr>
            <a:r>
              <a:rPr lang="fr-FR" sz="1800">
                <a:latin typeface="Calibri"/>
                <a:ea typeface="+mn-ea"/>
                <a:cs typeface="Calibri"/>
              </a:rPr>
              <a:t>Construction des modèles: </a:t>
            </a:r>
            <a:r>
              <a:rPr lang="fr-FR" sz="1800" err="1">
                <a:latin typeface="Calibri"/>
                <a:ea typeface="+mn-ea"/>
                <a:cs typeface="Calibri"/>
              </a:rPr>
              <a:t>Random</a:t>
            </a:r>
            <a:r>
              <a:rPr lang="fr-FR" sz="1800">
                <a:latin typeface="Calibri"/>
                <a:ea typeface="+mn-ea"/>
                <a:cs typeface="Calibri"/>
              </a:rPr>
              <a:t> Forest Gradient </a:t>
            </a:r>
            <a:r>
              <a:rPr lang="fr-FR" sz="1800" err="1">
                <a:latin typeface="Calibri"/>
                <a:ea typeface="+mn-ea"/>
                <a:cs typeface="Calibri"/>
              </a:rPr>
              <a:t>Boosting</a:t>
            </a:r>
            <a:r>
              <a:rPr lang="fr-FR" sz="1800">
                <a:latin typeface="Calibri"/>
                <a:ea typeface="+mn-ea"/>
                <a:cs typeface="Calibri"/>
              </a:rPr>
              <a:t> et SVM</a:t>
            </a:r>
            <a:endParaRPr lang="fr-FR">
              <a:latin typeface="Calibri"/>
              <a:ea typeface="+mn-ea"/>
              <a:cs typeface="Calibri"/>
            </a:endParaRPr>
          </a:p>
          <a:p>
            <a:pPr>
              <a:lnSpc>
                <a:spcPct val="107000"/>
              </a:lnSpc>
            </a:pPr>
            <a:r>
              <a:rPr lang="fr-FR" sz="1800">
                <a:latin typeface="Calibri"/>
                <a:ea typeface="+mn-ea"/>
                <a:cs typeface="Calibri"/>
              </a:rPr>
              <a:t>Optimisation des hyperparamètres</a:t>
            </a:r>
          </a:p>
          <a:p>
            <a:pPr>
              <a:lnSpc>
                <a:spcPct val="107000"/>
              </a:lnSpc>
            </a:pPr>
            <a:r>
              <a:rPr lang="fr-FR" sz="1800">
                <a:latin typeface="Calibri"/>
                <a:ea typeface="+mn-ea"/>
                <a:cs typeface="Calibri"/>
              </a:rPr>
              <a:t>Implémentation de l’ANN</a:t>
            </a:r>
            <a:endParaRPr lang="fr-FR" sz="1800"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</a:pPr>
            <a:r>
              <a:rPr lang="fr-FR" sz="1800" err="1">
                <a:latin typeface="Calibri"/>
                <a:ea typeface="+mn-ea"/>
                <a:cs typeface="Calibri"/>
              </a:rPr>
              <a:t>DataLoader</a:t>
            </a:r>
            <a:r>
              <a:rPr lang="fr-FR" sz="1800">
                <a:latin typeface="Calibri"/>
                <a:ea typeface="+mn-ea"/>
                <a:cs typeface="Calibri"/>
              </a:rPr>
              <a:t> et Training</a:t>
            </a:r>
            <a:endParaRPr lang="fr-FR" sz="1800"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</a:pPr>
            <a:r>
              <a:rPr lang="fr-FR" sz="1800" err="1">
                <a:latin typeface="Calibri"/>
                <a:ea typeface="+mn-ea"/>
                <a:cs typeface="Calibri"/>
              </a:rPr>
              <a:t>Empilation</a:t>
            </a:r>
            <a:r>
              <a:rPr lang="fr-FR" sz="1800">
                <a:latin typeface="Calibri"/>
                <a:ea typeface="+mn-ea"/>
                <a:cs typeface="Calibri"/>
              </a:rPr>
              <a:t> des modèles </a:t>
            </a:r>
          </a:p>
          <a:p>
            <a:endParaRPr lang="fr-FR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47362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33A61A2-CDFA-5C14-3AFE-0543B1BB54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654796" y="3658590"/>
            <a:ext cx="6315033" cy="2447781"/>
          </a:xfrm>
        </p:spPr>
        <p:txBody>
          <a:bodyPr/>
          <a:lstStyle/>
          <a:p>
            <a:pPr marL="285750" indent="-285750" defTabSz="914400">
              <a:lnSpc>
                <a:spcPct val="107000"/>
              </a:lnSpc>
              <a:spcAft>
                <a:spcPts val="800"/>
              </a:spcAft>
              <a:buFont typeface="Calibri"/>
              <a:buChar char="-"/>
            </a:pPr>
            <a:r>
              <a:rPr lang="fr-FR" sz="180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Bagging model:</a:t>
            </a:r>
          </a:p>
          <a:p>
            <a:pPr marL="685800" lvl="2" defTabSz="914400">
              <a:lnSpc>
                <a:spcPct val="107000"/>
              </a:lnSpc>
              <a:spcAft>
                <a:spcPts val="800"/>
              </a:spcAft>
              <a:buFont typeface="Calibri"/>
              <a:buChar char="-"/>
            </a:pPr>
            <a:r>
              <a:rPr lang="fr-FR" sz="140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Vise à réduire la variance et à améliorer la performance des prédictions</a:t>
            </a:r>
          </a:p>
          <a:p>
            <a:pPr marL="685800" lvl="2" indent="-285750" defTabSz="914400">
              <a:lnSpc>
                <a:spcPct val="107000"/>
              </a:lnSpc>
              <a:spcAft>
                <a:spcPts val="800"/>
              </a:spcAft>
              <a:buFont typeface="Calibri"/>
              <a:buChar char="-"/>
            </a:pPr>
            <a:r>
              <a:rPr lang="fr-FR" sz="140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Création de n arbres de régression</a:t>
            </a:r>
          </a:p>
          <a:p>
            <a:pPr marL="685800" lvl="2" indent="-285750" defTabSz="914400">
              <a:lnSpc>
                <a:spcPct val="107000"/>
              </a:lnSpc>
              <a:spcAft>
                <a:spcPts val="800"/>
              </a:spcAft>
              <a:buFont typeface="Calibri"/>
              <a:buChar char="-"/>
            </a:pPr>
            <a:r>
              <a:rPr lang="fr-FR" sz="140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Réduit les possibilités d'</a:t>
            </a:r>
            <a:r>
              <a:rPr lang="fr-FR" sz="1400" err="1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overfitting</a:t>
            </a:r>
            <a:endParaRPr lang="fr-FR" sz="1400"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285750" lvl="1" defTabSz="914400">
              <a:lnSpc>
                <a:spcPct val="107000"/>
              </a:lnSpc>
              <a:spcAft>
                <a:spcPts val="800"/>
              </a:spcAft>
              <a:buFont typeface="Calibri"/>
              <a:buChar char="-"/>
            </a:pPr>
            <a:r>
              <a:rPr lang="fr-FR" sz="180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Notre implémentation pose des problèmes en termes de </a:t>
            </a:r>
            <a:r>
              <a:rPr lang="fr-FR" sz="1800" err="1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computing</a:t>
            </a:r>
            <a:r>
              <a:rPr lang="fr-FR" sz="180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time</a:t>
            </a:r>
          </a:p>
          <a:p>
            <a:pPr lvl="1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fr-FR" sz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028700" lvl="1" algn="just">
              <a:lnSpc>
                <a:spcPct val="107000"/>
              </a:lnSpc>
              <a:spcAft>
                <a:spcPts val="800"/>
              </a:spcAft>
              <a:buFont typeface="Calibri" charset="0"/>
              <a:buChar char="-"/>
            </a:pPr>
            <a:endParaRPr lang="fr-FR" sz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F354C41-1A3B-7141-B6F0-3B5166D7C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33481"/>
            <a:ext cx="10972801" cy="472583"/>
          </a:xfrm>
        </p:spPr>
        <p:txBody>
          <a:bodyPr wrap="square" anchor="ctr">
            <a:normAutofit/>
          </a:bodyPr>
          <a:lstStyle/>
          <a:p>
            <a:r>
              <a:rPr lang="fr-FR" err="1"/>
              <a:t>Random</a:t>
            </a:r>
            <a:r>
              <a:rPr lang="fr-FR"/>
              <a:t> Forest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4E16EE0-4953-D24C-8A8A-1D85A389160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" y="288925"/>
            <a:ext cx="9805988" cy="344488"/>
          </a:xfrm>
        </p:spPr>
        <p:txBody>
          <a:bodyPr wrap="square" anchor="t">
            <a:normAutofit/>
          </a:bodyPr>
          <a:lstStyle/>
          <a:p>
            <a:r>
              <a:rPr lang="en-US"/>
              <a:t>Stacked-ANN</a:t>
            </a:r>
            <a:endParaRPr lang="fr-FR"/>
          </a:p>
        </p:txBody>
      </p:sp>
      <p:pic>
        <p:nvPicPr>
          <p:cNvPr id="6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EBA21FB0-1719-6AF4-9F67-749F376DC0F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352805" y="1509318"/>
            <a:ext cx="6616526" cy="2014632"/>
          </a:xfrm>
        </p:spPr>
      </p:pic>
    </p:spTree>
    <p:extLst>
      <p:ext uri="{BB962C8B-B14F-4D97-AF65-F5344CB8AC3E}">
        <p14:creationId xmlns:p14="http://schemas.microsoft.com/office/powerpoint/2010/main" val="14852119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354C41-1A3B-7141-B6F0-3B5166D7C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33481"/>
            <a:ext cx="10972801" cy="472583"/>
          </a:xfrm>
        </p:spPr>
        <p:txBody>
          <a:bodyPr wrap="square" anchor="ctr">
            <a:normAutofit/>
          </a:bodyPr>
          <a:lstStyle/>
          <a:p>
            <a:r>
              <a:rPr lang="fr-FR" err="1">
                <a:latin typeface="Bookman Old Style"/>
                <a:ea typeface="ＭＳ Ｐゴシック"/>
              </a:rPr>
              <a:t>Random</a:t>
            </a:r>
            <a:r>
              <a:rPr lang="fr-FR">
                <a:latin typeface="Bookman Old Style"/>
                <a:ea typeface="ＭＳ Ｐゴシック"/>
              </a:rPr>
              <a:t> Forest - Prédictions</a:t>
            </a:r>
            <a:endParaRPr lang="fr-FR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4E16EE0-4953-D24C-8A8A-1D85A389160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" y="288925"/>
            <a:ext cx="9805988" cy="344488"/>
          </a:xfrm>
        </p:spPr>
        <p:txBody>
          <a:bodyPr wrap="square" anchor="t">
            <a:normAutofit/>
          </a:bodyPr>
          <a:lstStyle/>
          <a:p>
            <a:r>
              <a:rPr lang="en-US"/>
              <a:t>Stacked-ANN</a:t>
            </a:r>
            <a:endParaRPr lang="fr-FR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E1B1B649-C7C1-CC2E-7868-AC7A55319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099" y="1238250"/>
            <a:ext cx="9251291" cy="4348358"/>
          </a:xfrm>
          <a:prstGeom prst="rect">
            <a:avLst/>
          </a:prstGeom>
        </p:spPr>
      </p:pic>
      <p:pic>
        <p:nvPicPr>
          <p:cNvPr id="12" name="Image 11" descr="Une image contenant table&#10;&#10;Description générée automatiquement">
            <a:extLst>
              <a:ext uri="{FF2B5EF4-FFF2-40B4-BE49-F238E27FC236}">
                <a16:creationId xmlns:a16="http://schemas.microsoft.com/office/drawing/2014/main" id="{107A8EAF-42B1-F6A1-9D6C-5B261DB608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4727" y="3026156"/>
            <a:ext cx="2146300" cy="124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061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5BE85319-296D-804D-B750-1ACCBB2B7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9342" y="2813052"/>
            <a:ext cx="7413317" cy="1231895"/>
          </a:xfrm>
        </p:spPr>
        <p:txBody>
          <a:bodyPr wrap="square" anchor="ctr">
            <a:normAutofit/>
          </a:bodyPr>
          <a:lstStyle/>
          <a:p>
            <a:r>
              <a:rPr lang="en-US"/>
              <a:t>Introduction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20626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354C41-1A3B-7141-B6F0-3B5166D7C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Gradient </a:t>
            </a:r>
            <a:r>
              <a:rPr lang="fr-FR" err="1"/>
              <a:t>Boosting</a:t>
            </a:r>
            <a:endParaRPr lang="fr-FR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4E16EE0-4953-D24C-8A8A-1D85A389160D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z="1400"/>
              <a:t>Stacked-ANN</a:t>
            </a:r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B0412D4-B2B3-FF50-321A-57832D826176}"/>
              </a:ext>
            </a:extLst>
          </p:cNvPr>
          <p:cNvSpPr txBox="1"/>
          <p:nvPr/>
        </p:nvSpPr>
        <p:spPr>
          <a:xfrm>
            <a:off x="1721922" y="1375558"/>
            <a:ext cx="8599714" cy="127592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fontAlgn="base">
              <a:lnSpc>
                <a:spcPct val="107000"/>
              </a:lnSpc>
              <a:spcBef>
                <a:spcPct val="200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>
                <a:solidFill>
                  <a:srgbClr val="55575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Méthode de </a:t>
            </a:r>
            <a:r>
              <a:rPr lang="fr-FR" err="1">
                <a:solidFill>
                  <a:srgbClr val="55575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boosting</a:t>
            </a:r>
            <a:r>
              <a:rPr lang="fr-FR">
                <a:solidFill>
                  <a:srgbClr val="55575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285750" lvl="1" indent="-285750" fontAlgn="base">
              <a:lnSpc>
                <a:spcPct val="107000"/>
              </a:lnSpc>
              <a:spcBef>
                <a:spcPct val="200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>
                <a:solidFill>
                  <a:srgbClr val="55575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Multitude de </a:t>
            </a:r>
            <a:r>
              <a:rPr lang="fr-FR" err="1">
                <a:solidFill>
                  <a:srgbClr val="55575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weak</a:t>
            </a:r>
            <a:r>
              <a:rPr lang="fr-FR">
                <a:solidFill>
                  <a:srgbClr val="55575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err="1">
                <a:solidFill>
                  <a:srgbClr val="55575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learners</a:t>
            </a:r>
            <a:r>
              <a:rPr lang="fr-FR">
                <a:solidFill>
                  <a:srgbClr val="55575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qui deviennent un </a:t>
            </a:r>
            <a:r>
              <a:rPr lang="fr-FR" err="1">
                <a:solidFill>
                  <a:srgbClr val="55575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strong</a:t>
            </a:r>
            <a:r>
              <a:rPr lang="fr-FR">
                <a:solidFill>
                  <a:srgbClr val="55575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err="1">
                <a:solidFill>
                  <a:srgbClr val="55575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learner</a:t>
            </a:r>
            <a:endParaRPr lang="fr-FR">
              <a:solidFill>
                <a:srgbClr val="55575D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1" indent="-285750" fontAlgn="base">
              <a:lnSpc>
                <a:spcPct val="107000"/>
              </a:lnSpc>
              <a:spcBef>
                <a:spcPct val="200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>
                <a:solidFill>
                  <a:srgbClr val="55575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Entrainement sur les résidus du modèle précédent</a:t>
            </a:r>
          </a:p>
        </p:txBody>
      </p:sp>
      <p:pic>
        <p:nvPicPr>
          <p:cNvPr id="6" name="Image 8" descr="Une image contenant texte&#10;&#10;Description générée automatiquement">
            <a:extLst>
              <a:ext uri="{FF2B5EF4-FFF2-40B4-BE49-F238E27FC236}">
                <a16:creationId xmlns:a16="http://schemas.microsoft.com/office/drawing/2014/main" id="{C938E2EF-2241-B027-09DD-E9B031F41C4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1784816" y="3210018"/>
            <a:ext cx="7637483" cy="2511337"/>
          </a:xfrm>
        </p:spPr>
      </p:pic>
    </p:spTree>
    <p:extLst>
      <p:ext uri="{BB962C8B-B14F-4D97-AF65-F5344CB8AC3E}">
        <p14:creationId xmlns:p14="http://schemas.microsoft.com/office/powerpoint/2010/main" val="8548712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354C41-1A3B-7141-B6F0-3B5166D7C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latin typeface="Bookman Old Style"/>
                <a:ea typeface="ＭＳ Ｐゴシック"/>
              </a:rPr>
              <a:t>Gradient </a:t>
            </a:r>
            <a:r>
              <a:rPr lang="fr-FR" err="1">
                <a:latin typeface="Bookman Old Style"/>
                <a:ea typeface="ＭＳ Ｐゴシック"/>
              </a:rPr>
              <a:t>Boosting</a:t>
            </a:r>
            <a:r>
              <a:rPr lang="fr-FR">
                <a:latin typeface="Bookman Old Style"/>
                <a:ea typeface="ＭＳ Ｐゴシック"/>
              </a:rPr>
              <a:t> - Prédictions</a:t>
            </a:r>
            <a:endParaRPr lang="fr-FR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4E16EE0-4953-D24C-8A8A-1D85A389160D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z="1400"/>
              <a:t>Stacked-ANN</a:t>
            </a:r>
            <a:endParaRPr lang="fr-FR"/>
          </a:p>
        </p:txBody>
      </p:sp>
      <p:pic>
        <p:nvPicPr>
          <p:cNvPr id="8" name="Image 7" descr="Une image contenant texte, instrument d’écriture, crayon, capture d’écran&#10;&#10;Description générée automatiquement">
            <a:extLst>
              <a:ext uri="{FF2B5EF4-FFF2-40B4-BE49-F238E27FC236}">
                <a16:creationId xmlns:a16="http://schemas.microsoft.com/office/drawing/2014/main" id="{648E8EFF-DC04-9A4D-5BAB-C3F3D40454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499" y="1276350"/>
            <a:ext cx="9184791" cy="4385414"/>
          </a:xfrm>
          <a:prstGeom prst="rect">
            <a:avLst/>
          </a:prstGeom>
        </p:spPr>
      </p:pic>
      <p:pic>
        <p:nvPicPr>
          <p:cNvPr id="11" name="Image 10" descr="Une image contenant table&#10;&#10;Description générée automatiquement">
            <a:extLst>
              <a:ext uri="{FF2B5EF4-FFF2-40B4-BE49-F238E27FC236}">
                <a16:creationId xmlns:a16="http://schemas.microsoft.com/office/drawing/2014/main" id="{E7EFC26D-DC25-FF67-FF65-C327261035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6100" y="3026156"/>
            <a:ext cx="2146300" cy="124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7001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B17F943A-1080-AF2F-FE37-D16547E2F78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err="1"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Circular</a:t>
            </a:r>
            <a:r>
              <a:rPr lang="fr-FR"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 block Bootstrap</a:t>
            </a:r>
          </a:p>
          <a:p>
            <a:endParaRPr lang="fr-FR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fr-FR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fr-FR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err="1"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Stationary</a:t>
            </a:r>
            <a:r>
              <a:rPr lang="fr-FR"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 Bootstrap</a:t>
            </a:r>
          </a:p>
          <a:p>
            <a:endParaRPr lang="fr-FR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66E89B-8DF9-30C4-18EE-9BD6CDB79FF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defTabSz="9144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sz="180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Création d'une nouvelle base de données à partir de tirage aléatoire de bloc de taille défini</a:t>
            </a:r>
          </a:p>
          <a:p>
            <a:pPr defTabSz="9144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fr-FR" sz="1800"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defTabSz="9144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fr-FR" sz="1800"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defTabSz="9144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fr-FR" sz="1800"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defTabSz="9144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sz="180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Création d'une nouvelle base de données à partir de tirage aléatoire de bloc de tailles variables (suivant une moyenne)</a:t>
            </a: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9CDD4CC5-0644-4D90-FE03-207438DA5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latin typeface="Bookman Old Style"/>
                <a:ea typeface="ＭＳ Ｐゴシック"/>
              </a:rPr>
              <a:t>Optimisation des hyperparamètres</a:t>
            </a:r>
            <a:endParaRPr lang="fr-FR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ECA5D8FB-95BC-6D4D-DCB3-ECE09BCBE899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z="1400"/>
              <a:t>Stacked-ANN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37931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CCAED274-6759-427E-E382-B898DD90A3A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10427" y="1964372"/>
            <a:ext cx="5692141" cy="2763952"/>
          </a:xfr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A4B44B-95CE-95D7-4E73-00BAA247A7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11158" y="1906980"/>
            <a:ext cx="5384800" cy="4525963"/>
          </a:xfrm>
        </p:spPr>
        <p:txBody>
          <a:bodyPr/>
          <a:lstStyle/>
          <a:p>
            <a:r>
              <a:rPr lang="fr-FR" sz="180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Méthode de </a:t>
            </a:r>
            <a:r>
              <a:rPr lang="fr-FR" sz="1800" err="1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bootstrap</a:t>
            </a:r>
            <a:r>
              <a:rPr lang="fr-FR" sz="180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 seulement efficace sur les séries temporelles</a:t>
            </a:r>
          </a:p>
          <a:p>
            <a:r>
              <a:rPr lang="fr-FR" sz="180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Génération d'un nouveau </a:t>
            </a:r>
            <a:r>
              <a:rPr lang="fr-FR" sz="1800" err="1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dataset</a:t>
            </a:r>
            <a:r>
              <a:rPr lang="fr-FR" sz="180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par tirage aléatoire de bloc de data</a:t>
            </a:r>
          </a:p>
          <a:p>
            <a:r>
              <a:rPr lang="fr-FR" sz="180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Problème d'efficience dans notre implémentation</a:t>
            </a: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36B9E94C-4D96-7C7E-3EBE-727899D9A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err="1">
                <a:latin typeface="Bookman Old Style"/>
                <a:ea typeface="ＭＳ Ｐゴシック"/>
              </a:rPr>
              <a:t>Circular</a:t>
            </a:r>
            <a:r>
              <a:rPr lang="fr-FR">
                <a:latin typeface="Bookman Old Style"/>
                <a:ea typeface="ＭＳ Ｐゴシック"/>
              </a:rPr>
              <a:t> Block Bootstrap</a:t>
            </a:r>
            <a:endParaRPr lang="fr-FR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1D4C2026-4D20-5646-F059-CE4C835841A1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>
                <a:latin typeface="Bookman Old Style"/>
                <a:ea typeface="ＭＳ Ｐゴシック"/>
              </a:rPr>
              <a:t>Stacked-ANN</a:t>
            </a:r>
            <a:endParaRPr lang="fr-FR" b="0">
              <a:latin typeface="Bookman Old Style"/>
              <a:ea typeface="ＭＳ Ｐゴシック"/>
            </a:endParaRPr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06256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A954C9C9-BB77-4D7B-4E3E-2A7048BE314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095999" y="1222712"/>
            <a:ext cx="5121808" cy="2997641"/>
          </a:xfrm>
        </p:spPr>
      </p:pic>
      <p:sp>
        <p:nvSpPr>
          <p:cNvPr id="4" name="Titre 3">
            <a:extLst>
              <a:ext uri="{FF2B5EF4-FFF2-40B4-BE49-F238E27FC236}">
                <a16:creationId xmlns:a16="http://schemas.microsoft.com/office/drawing/2014/main" id="{40F57064-6D8D-12D7-E02A-A98B9F79A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err="1">
                <a:latin typeface="Bookman Old Style"/>
                <a:ea typeface="ＭＳ Ｐゴシック"/>
              </a:rPr>
              <a:t>Stationary</a:t>
            </a:r>
            <a:r>
              <a:rPr lang="fr-FR">
                <a:latin typeface="Bookman Old Style"/>
                <a:ea typeface="ＭＳ Ｐゴシック"/>
              </a:rPr>
              <a:t> Bootstrap</a:t>
            </a:r>
            <a:endParaRPr lang="fr-FR"/>
          </a:p>
        </p:txBody>
      </p:sp>
      <p:pic>
        <p:nvPicPr>
          <p:cNvPr id="16" name="Image 16" descr="Une image contenant texte&#10;&#10;Description générée automatiquement">
            <a:extLst>
              <a:ext uri="{FF2B5EF4-FFF2-40B4-BE49-F238E27FC236}">
                <a16:creationId xmlns:a16="http://schemas.microsoft.com/office/drawing/2014/main" id="{577B7CD1-3055-6BD6-385C-BC3E10E5E97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9599" y="1256602"/>
            <a:ext cx="5233782" cy="2513148"/>
          </a:xfrm>
        </p:spPr>
      </p:pic>
      <p:sp>
        <p:nvSpPr>
          <p:cNvPr id="18" name="Espace réservé du contenu 2">
            <a:extLst>
              <a:ext uri="{FF2B5EF4-FFF2-40B4-BE49-F238E27FC236}">
                <a16:creationId xmlns:a16="http://schemas.microsoft.com/office/drawing/2014/main" id="{83DCEC77-7FF8-DE2E-CFDB-C4F79DA5393E}"/>
              </a:ext>
            </a:extLst>
          </p:cNvPr>
          <p:cNvSpPr txBox="1">
            <a:spLocks/>
          </p:cNvSpPr>
          <p:nvPr/>
        </p:nvSpPr>
        <p:spPr bwMode="auto">
          <a:xfrm>
            <a:off x="458581" y="4206621"/>
            <a:ext cx="5384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rgbClr val="55575D"/>
                </a:solidFill>
                <a:latin typeface="+mn-lt"/>
                <a:ea typeface="ＭＳ Ｐゴシック" charset="0"/>
                <a:cs typeface="Trebuchet MS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rgbClr val="55575D"/>
                </a:solidFill>
                <a:latin typeface="+mn-lt"/>
                <a:ea typeface="ＭＳ Ｐゴシック" charset="0"/>
                <a:cs typeface="Trebuchet M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rgbClr val="55575D"/>
                </a:solidFill>
                <a:latin typeface="+mn-lt"/>
                <a:ea typeface="ＭＳ Ｐゴシック" charset="0"/>
                <a:cs typeface="Trebuchet M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rgbClr val="55575D"/>
                </a:solidFill>
                <a:latin typeface="+mn-lt"/>
                <a:ea typeface="ＭＳ Ｐゴシック" charset="0"/>
                <a:cs typeface="Trebuchet M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>
                <a:solidFill>
                  <a:srgbClr val="55575D"/>
                </a:solidFill>
                <a:latin typeface="+mn-lt"/>
                <a:ea typeface="ＭＳ Ｐゴシック" charset="0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Méthodes de </a:t>
            </a:r>
            <a:r>
              <a:rPr lang="fr-FR" sz="1800" err="1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bootstrap</a:t>
            </a:r>
            <a:r>
              <a:rPr lang="fr-FR" sz="180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seulement efficace sur les séries temporelles</a:t>
            </a:r>
          </a:p>
          <a:p>
            <a:r>
              <a:rPr lang="fr-FR" sz="180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Génération d'un nouveau </a:t>
            </a:r>
            <a:r>
              <a:rPr lang="fr-FR" sz="1800" err="1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dataset</a:t>
            </a:r>
            <a:r>
              <a:rPr lang="fr-FR" sz="180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par tirage aléatoire de bloc (non équivalent) de data</a:t>
            </a:r>
          </a:p>
          <a:p>
            <a:endParaRPr lang="fr-FR"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  <p:sp>
        <p:nvSpPr>
          <p:cNvPr id="3" name="Espace réservé du contenu 4">
            <a:extLst>
              <a:ext uri="{FF2B5EF4-FFF2-40B4-BE49-F238E27FC236}">
                <a16:creationId xmlns:a16="http://schemas.microsoft.com/office/drawing/2014/main" id="{79B34041-3906-C2E3-ED61-AAC06D152AC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" y="288925"/>
            <a:ext cx="9805988" cy="344488"/>
          </a:xfrm>
        </p:spPr>
        <p:txBody>
          <a:bodyPr/>
          <a:lstStyle/>
          <a:p>
            <a:r>
              <a:rPr lang="en-US">
                <a:latin typeface="Bookman Old Style"/>
                <a:ea typeface="ＭＳ Ｐゴシック"/>
              </a:rPr>
              <a:t>Stacked-ANN</a:t>
            </a:r>
            <a:endParaRPr lang="fr-FR" b="0">
              <a:latin typeface="Bookman Old Style"/>
              <a:ea typeface="ＭＳ Ｐゴシック"/>
            </a:endParaRPr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14889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 descr="The Support Vector Machine Algorithm in a Fun &amp; Easy Way | by Zahra  Elhamraoui | DataDrivenInvestor">
            <a:extLst>
              <a:ext uri="{FF2B5EF4-FFF2-40B4-BE49-F238E27FC236}">
                <a16:creationId xmlns:a16="http://schemas.microsoft.com/office/drawing/2014/main" id="{8D6BC86F-8F7B-763A-F045-F541E717A16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1540" y="1725393"/>
            <a:ext cx="5384800" cy="417322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0E3CD04-B4F6-7FF4-C82F-974CE3ECE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67362" y="1600201"/>
            <a:ext cx="6215038" cy="1125396"/>
          </a:xfrm>
        </p:spPr>
        <p:txBody>
          <a:bodyPr/>
          <a:lstStyle/>
          <a:p>
            <a:pPr marL="0" indent="0" algn="just">
              <a:buNone/>
            </a:pPr>
            <a:r>
              <a:rPr lang="fr-FR" sz="1800">
                <a:latin typeface="Calibri"/>
                <a:ea typeface="ＭＳ Ｐゴシック"/>
                <a:cs typeface="Times New Roman"/>
              </a:rPr>
              <a:t>On appelle Support </a:t>
            </a:r>
            <a:r>
              <a:rPr lang="fr-FR" sz="1800" err="1">
                <a:latin typeface="Calibri"/>
                <a:ea typeface="ＭＳ Ｐゴシック"/>
                <a:cs typeface="Times New Roman"/>
              </a:rPr>
              <a:t>Vector</a:t>
            </a:r>
            <a:r>
              <a:rPr lang="fr-FR" sz="1800">
                <a:latin typeface="Calibri"/>
                <a:ea typeface="ＭＳ Ｐゴシック"/>
                <a:cs typeface="Times New Roman"/>
              </a:rPr>
              <a:t> Machine le problème d'optimisation suivant : </a:t>
            </a:r>
            <a:endParaRPr lang="en-US">
              <a:ea typeface="ＭＳ Ｐゴシック"/>
            </a:endParaRPr>
          </a:p>
          <a:p>
            <a:pPr marL="0" indent="0" algn="just">
              <a:buNone/>
            </a:pPr>
            <a:endParaRPr lang="fr-FR" sz="1800">
              <a:latin typeface="Calibri"/>
              <a:cs typeface="Times New Roman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F354C41-1A3B-7141-B6F0-3B5166D7C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33481"/>
            <a:ext cx="10972801" cy="472583"/>
          </a:xfrm>
        </p:spPr>
        <p:txBody>
          <a:bodyPr wrap="square" anchor="ctr">
            <a:normAutofit/>
          </a:bodyPr>
          <a:lstStyle/>
          <a:p>
            <a:r>
              <a:rPr lang="fr-FR">
                <a:latin typeface="Bookman Old Style"/>
                <a:ea typeface="ＭＳ Ｐゴシック"/>
              </a:rPr>
              <a:t>SVM</a:t>
            </a:r>
            <a:endParaRPr lang="fr-FR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4E16EE0-4953-D24C-8A8A-1D85A389160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" y="288925"/>
            <a:ext cx="9805988" cy="344488"/>
          </a:xfrm>
        </p:spPr>
        <p:txBody>
          <a:bodyPr wrap="square" anchor="t">
            <a:normAutofit/>
          </a:bodyPr>
          <a:lstStyle/>
          <a:p>
            <a:r>
              <a:rPr lang="en-US"/>
              <a:t>Stacked-ANN</a:t>
            </a:r>
            <a:endParaRPr lang="fr-FR"/>
          </a:p>
        </p:txBody>
      </p:sp>
      <p:pic>
        <p:nvPicPr>
          <p:cNvPr id="3" name="Picture 5" descr="Text, letter&#10;&#10;Description automatically generated">
            <a:extLst>
              <a:ext uri="{FF2B5EF4-FFF2-40B4-BE49-F238E27FC236}">
                <a16:creationId xmlns:a16="http://schemas.microsoft.com/office/drawing/2014/main" id="{4CA85EE0-7FA1-9032-D8DA-273C1DADBD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2863" y="2394775"/>
            <a:ext cx="6012976" cy="828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6578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0725A5CE-2471-099D-A575-F5E9DACED30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sz="1800">
                <a:latin typeface="Calibri"/>
                <a:ea typeface="ＭＳ Ｐゴシック"/>
                <a:cs typeface="Times New Roman"/>
              </a:rPr>
              <a:t>Input: 30 </a:t>
            </a:r>
            <a:r>
              <a:rPr lang="fr-FR" sz="1800" err="1">
                <a:latin typeface="Calibri"/>
                <a:ea typeface="ＭＳ Ｐゴシック"/>
                <a:cs typeface="Times New Roman"/>
              </a:rPr>
              <a:t>scaled</a:t>
            </a:r>
            <a:r>
              <a:rPr lang="fr-FR" sz="1800">
                <a:latin typeface="Calibri"/>
                <a:ea typeface="ＭＳ Ｐゴシック"/>
                <a:cs typeface="Times New Roman"/>
              </a:rPr>
              <a:t> </a:t>
            </a:r>
            <a:r>
              <a:rPr lang="fr-FR" sz="1800" err="1">
                <a:latin typeface="Calibri"/>
                <a:ea typeface="ＭＳ Ｐゴシック"/>
                <a:cs typeface="Times New Roman"/>
              </a:rPr>
              <a:t>volatilities</a:t>
            </a:r>
            <a:r>
              <a:rPr lang="fr-FR" sz="1800">
                <a:latin typeface="Calibri"/>
                <a:ea typeface="ＭＳ Ｐゴシック"/>
                <a:cs typeface="Times New Roman"/>
              </a:rPr>
              <a:t> et 3 prédictions du 1er niveau d'algorithmes</a:t>
            </a:r>
          </a:p>
          <a:p>
            <a:endParaRPr lang="fr-FR" sz="180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sz="1800">
                <a:latin typeface="Calibri"/>
                <a:ea typeface="ＭＳ Ｐゴシック"/>
                <a:cs typeface="Times New Roman"/>
              </a:rPr>
              <a:t>Output: prédiction sur 1 an</a:t>
            </a:r>
          </a:p>
          <a:p>
            <a:endParaRPr lang="fr-FR" sz="180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sz="1800">
                <a:latin typeface="Calibri"/>
                <a:ea typeface="ＭＳ Ｐゴシック"/>
                <a:cs typeface="Times New Roman"/>
              </a:rPr>
              <a:t>Paramètre: </a:t>
            </a:r>
          </a:p>
          <a:p>
            <a:pPr marL="742950" lvl="2" indent="-342900">
              <a:buFont typeface="Arial" charset="0"/>
              <a:buChar char="•"/>
            </a:pPr>
            <a:r>
              <a:rPr lang="fr-FR" sz="1800">
                <a:latin typeface="Calibri"/>
                <a:ea typeface="ＭＳ Ｐゴシック"/>
                <a:cs typeface="Times New Roman"/>
              </a:rPr>
              <a:t>2 </a:t>
            </a:r>
            <a:r>
              <a:rPr lang="fr-FR" sz="1800" err="1">
                <a:latin typeface="Calibri"/>
                <a:ea typeface="ＭＳ Ｐゴシック"/>
                <a:cs typeface="Times New Roman"/>
              </a:rPr>
              <a:t>hidden</a:t>
            </a:r>
            <a:r>
              <a:rPr lang="fr-FR" sz="1800">
                <a:latin typeface="Calibri"/>
                <a:ea typeface="ＭＳ Ｐゴシック"/>
                <a:cs typeface="Times New Roman"/>
              </a:rPr>
              <a:t> </a:t>
            </a:r>
            <a:r>
              <a:rPr lang="fr-FR" sz="1800" err="1">
                <a:latin typeface="Calibri"/>
                <a:ea typeface="ＭＳ Ｐゴシック"/>
                <a:cs typeface="Times New Roman"/>
              </a:rPr>
              <a:t>layers</a:t>
            </a:r>
            <a:r>
              <a:rPr lang="fr-FR" sz="1800">
                <a:latin typeface="Calibri"/>
                <a:ea typeface="ＭＳ Ｐゴシック"/>
                <a:cs typeface="Times New Roman"/>
              </a:rPr>
              <a:t> avec respectivement 20 et 10 neurones</a:t>
            </a:r>
          </a:p>
          <a:p>
            <a:pPr marL="742950" lvl="2" indent="-342900">
              <a:buFont typeface="Arial" charset="0"/>
              <a:buChar char="•"/>
            </a:pPr>
            <a:r>
              <a:rPr lang="fr-FR" sz="1800">
                <a:latin typeface="Calibri"/>
                <a:ea typeface="ＭＳ Ｐゴシック"/>
                <a:cs typeface="Times New Roman"/>
              </a:rPr>
              <a:t>ADAM optimisé avec 10000 couches</a:t>
            </a: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FF9B4984-256E-3C5C-9B68-F3FC0B994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latin typeface="Bookman Old Style"/>
                <a:ea typeface="ＭＳ Ｐゴシック"/>
              </a:rPr>
              <a:t>ANN</a:t>
            </a:r>
            <a:endParaRPr lang="fr-FR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FA9F47DD-8F16-FBCA-BE86-8B8C6DBCA198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>
                <a:latin typeface="Bookman Old Style"/>
                <a:ea typeface="ＭＳ Ｐゴシック"/>
              </a:rPr>
              <a:t>Stacked-ANN</a:t>
            </a:r>
            <a:endParaRPr lang="fr-FR" b="0">
              <a:latin typeface="Bookman Old Style"/>
              <a:ea typeface="ＭＳ Ｐゴシック"/>
            </a:endParaRPr>
          </a:p>
          <a:p>
            <a:endParaRPr lang="fr-FR"/>
          </a:p>
        </p:txBody>
      </p:sp>
      <p:pic>
        <p:nvPicPr>
          <p:cNvPr id="9" name="Espace réservé du contenu 4" descr="Applied Deep Learning - Part 1: Artificial Neural Networks | by Arden  Dertat | Towards Data Science">
            <a:extLst>
              <a:ext uri="{FF2B5EF4-FFF2-40B4-BE49-F238E27FC236}">
                <a16:creationId xmlns:a16="http://schemas.microsoft.com/office/drawing/2014/main" id="{EAB71EBE-BE74-DB0C-B342-57B83C032A9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97600" y="1602355"/>
            <a:ext cx="5384800" cy="3527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pic>
    </p:spTree>
    <p:extLst>
      <p:ext uri="{BB962C8B-B14F-4D97-AF65-F5344CB8AC3E}">
        <p14:creationId xmlns:p14="http://schemas.microsoft.com/office/powerpoint/2010/main" val="10576542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354C41-1A3B-7141-B6F0-3B5166D7C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33481"/>
            <a:ext cx="10972801" cy="472583"/>
          </a:xfrm>
        </p:spPr>
        <p:txBody>
          <a:bodyPr wrap="square" anchor="ctr">
            <a:normAutofit/>
          </a:bodyPr>
          <a:lstStyle/>
          <a:p>
            <a:r>
              <a:rPr lang="fr-FR" err="1">
                <a:latin typeface="Bookman Old Style"/>
                <a:ea typeface="ＭＳ Ｐゴシック"/>
              </a:rPr>
              <a:t>Pytorch</a:t>
            </a:r>
            <a:r>
              <a:rPr lang="fr-FR">
                <a:latin typeface="Bookman Old Style"/>
                <a:ea typeface="ＭＳ Ｐゴシック"/>
              </a:rPr>
              <a:t> et </a:t>
            </a:r>
            <a:r>
              <a:rPr lang="fr-FR" err="1">
                <a:latin typeface="Bookman Old Style"/>
                <a:ea typeface="ＭＳ Ｐゴシック"/>
              </a:rPr>
              <a:t>Tensorflow</a:t>
            </a:r>
            <a:endParaRPr lang="fr-FR" err="1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4E16EE0-4953-D24C-8A8A-1D85A389160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" y="288925"/>
            <a:ext cx="9805988" cy="344488"/>
          </a:xfrm>
        </p:spPr>
        <p:txBody>
          <a:bodyPr wrap="square" anchor="t">
            <a:normAutofit/>
          </a:bodyPr>
          <a:lstStyle/>
          <a:p>
            <a:r>
              <a:rPr lang="en-US"/>
              <a:t>Stacked-ANN</a:t>
            </a:r>
            <a:endParaRPr lang="fr-FR"/>
          </a:p>
        </p:txBody>
      </p:sp>
      <p:pic>
        <p:nvPicPr>
          <p:cNvPr id="3074" name="Picture 2" descr="Boîte noire en Blu Ray : Boîte noire - AlloCiné">
            <a:extLst>
              <a:ext uri="{FF2B5EF4-FFF2-40B4-BE49-F238E27FC236}">
                <a16:creationId xmlns:a16="http://schemas.microsoft.com/office/drawing/2014/main" id="{B8046DB2-C80D-CA22-BBA3-E66FE8408F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9293" y="288527"/>
            <a:ext cx="1808229" cy="2447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7">
            <a:extLst>
              <a:ext uri="{FF2B5EF4-FFF2-40B4-BE49-F238E27FC236}">
                <a16:creationId xmlns:a16="http://schemas.microsoft.com/office/drawing/2014/main" id="{870BE58B-0BFD-D626-705E-9A6051A993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8364" y="2799215"/>
            <a:ext cx="3864392" cy="1920650"/>
          </a:xfrm>
          <a:prstGeom prst="rect">
            <a:avLst/>
          </a:prstGeom>
        </p:spPr>
      </p:pic>
      <p:pic>
        <p:nvPicPr>
          <p:cNvPr id="8" name="Image 8" descr="Une image contenant texte&#10;&#10;Description générée automatiquement">
            <a:extLst>
              <a:ext uri="{FF2B5EF4-FFF2-40B4-BE49-F238E27FC236}">
                <a16:creationId xmlns:a16="http://schemas.microsoft.com/office/drawing/2014/main" id="{8D44F70A-A27F-CA62-9F3A-CE52478B4F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9590" y="528953"/>
            <a:ext cx="2062019" cy="1177637"/>
          </a:xfrm>
          <a:prstGeom prst="rect">
            <a:avLst/>
          </a:prstGeom>
        </p:spPr>
      </p:pic>
      <p:pic>
        <p:nvPicPr>
          <p:cNvPr id="3" name="Image 4">
            <a:extLst>
              <a:ext uri="{FF2B5EF4-FFF2-40B4-BE49-F238E27FC236}">
                <a16:creationId xmlns:a16="http://schemas.microsoft.com/office/drawing/2014/main" id="{5634215A-ADFA-B48C-D6C6-2965027CD4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473" y="2949764"/>
            <a:ext cx="4577644" cy="1616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1838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5BE85319-296D-804D-B750-1ACCBB2B7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9342" y="2813052"/>
            <a:ext cx="7413317" cy="1231895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900">
                <a:latin typeface="Bookman Old Style"/>
                <a:ea typeface="ＭＳ Ｐゴシック"/>
              </a:rPr>
              <a:t>Les </a:t>
            </a:r>
            <a:r>
              <a:rPr lang="en-US" sz="3900" err="1">
                <a:latin typeface="Bookman Old Style"/>
                <a:ea typeface="ＭＳ Ｐゴシック"/>
              </a:rPr>
              <a:t>mesures</a:t>
            </a:r>
            <a:r>
              <a:rPr lang="en-US" sz="3900">
                <a:latin typeface="Bookman Old Style"/>
                <a:ea typeface="ＭＳ Ｐゴシック"/>
              </a:rPr>
              <a:t> de </a:t>
            </a:r>
            <a:r>
              <a:rPr lang="en-US" sz="3900" err="1">
                <a:latin typeface="Bookman Old Style"/>
                <a:ea typeface="ＭＳ Ｐゴシック"/>
              </a:rPr>
              <a:t>précision</a:t>
            </a:r>
            <a:r>
              <a:rPr lang="en-US" sz="3900">
                <a:latin typeface="Bookman Old Style"/>
                <a:ea typeface="ＭＳ Ｐゴシック"/>
              </a:rPr>
              <a:t> et de </a:t>
            </a:r>
            <a:r>
              <a:rPr lang="en-US" sz="3900" err="1">
                <a:latin typeface="Bookman Old Style"/>
                <a:ea typeface="ＭＳ Ｐゴシック"/>
              </a:rPr>
              <a:t>risque</a:t>
            </a:r>
            <a:endParaRPr lang="en-US" sz="3900" err="1"/>
          </a:p>
        </p:txBody>
      </p:sp>
    </p:spTree>
    <p:extLst>
      <p:ext uri="{BB962C8B-B14F-4D97-AF65-F5344CB8AC3E}">
        <p14:creationId xmlns:p14="http://schemas.microsoft.com/office/powerpoint/2010/main" val="2062785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354C41-1A3B-7141-B6F0-3B5166D7C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Résultats obtenus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4E16EE0-4953-D24C-8A8A-1D85A389160D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>
                <a:latin typeface="Bookman Old Style"/>
                <a:ea typeface="ＭＳ Ｐゴシック"/>
              </a:rPr>
              <a:t>Les </a:t>
            </a:r>
            <a:r>
              <a:rPr lang="en-US" err="1">
                <a:latin typeface="Bookman Old Style"/>
                <a:ea typeface="ＭＳ Ｐゴシック"/>
              </a:rPr>
              <a:t>mesures</a:t>
            </a:r>
            <a:r>
              <a:rPr lang="en-US">
                <a:latin typeface="Bookman Old Style"/>
                <a:ea typeface="ＭＳ Ｐゴシック"/>
              </a:rPr>
              <a:t> de </a:t>
            </a:r>
            <a:r>
              <a:rPr lang="en-US" err="1">
                <a:latin typeface="Bookman Old Style"/>
                <a:ea typeface="ＭＳ Ｐゴシック"/>
              </a:rPr>
              <a:t>précision</a:t>
            </a:r>
            <a:r>
              <a:rPr lang="en-US">
                <a:latin typeface="Bookman Old Style"/>
                <a:ea typeface="ＭＳ Ｐゴシック"/>
              </a:rPr>
              <a:t> et de </a:t>
            </a:r>
            <a:r>
              <a:rPr lang="en-US" err="1">
                <a:latin typeface="Bookman Old Style"/>
                <a:ea typeface="ＭＳ Ｐゴシック"/>
              </a:rPr>
              <a:t>risque</a:t>
            </a:r>
            <a:endParaRPr lang="en-US" err="1"/>
          </a:p>
          <a:p>
            <a:endParaRPr lang="fr-FR"/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83C30F3-1917-2FEB-63DF-BBFC925B83DA}"/>
              </a:ext>
            </a:extLst>
          </p:cNvPr>
          <p:cNvSpPr txBox="1">
            <a:spLocks/>
          </p:cNvSpPr>
          <p:nvPr/>
        </p:nvSpPr>
        <p:spPr bwMode="auto">
          <a:xfrm>
            <a:off x="609600" y="633413"/>
            <a:ext cx="10972800" cy="472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300" b="1" kern="1200">
                <a:solidFill>
                  <a:srgbClr val="2F4486"/>
                </a:solidFill>
                <a:latin typeface="Bookman Old Style" panose="02050604050505020204" pitchFamily="18" charset="0"/>
                <a:ea typeface="ＭＳ Ｐゴシック" charset="0"/>
                <a:cs typeface="Bookman Old Style" panose="02050604050505020204" pitchFamily="18" charset="0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750037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750037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750037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750037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fr-FR"/>
              <a:t>Résultats obtenus</a:t>
            </a:r>
          </a:p>
        </p:txBody>
      </p:sp>
      <p:graphicFrame>
        <p:nvGraphicFramePr>
          <p:cNvPr id="14" name="Graphique 13">
            <a:extLst>
              <a:ext uri="{FF2B5EF4-FFF2-40B4-BE49-F238E27FC236}">
                <a16:creationId xmlns:a16="http://schemas.microsoft.com/office/drawing/2014/main" id="{E8466347-54CA-11B3-2E81-9691268616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1939146"/>
              </p:ext>
            </p:extLst>
          </p:nvPr>
        </p:nvGraphicFramePr>
        <p:xfrm>
          <a:off x="6163456" y="90163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5" name="Graphique 14">
            <a:extLst>
              <a:ext uri="{FF2B5EF4-FFF2-40B4-BE49-F238E27FC236}">
                <a16:creationId xmlns:a16="http://schemas.microsoft.com/office/drawing/2014/main" id="{FBE5A3BC-0E28-0FD6-BB5B-5454DC5DC4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3632369"/>
              </p:ext>
            </p:extLst>
          </p:nvPr>
        </p:nvGraphicFramePr>
        <p:xfrm>
          <a:off x="1246682" y="95207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6" name="Graphique 15">
            <a:extLst>
              <a:ext uri="{FF2B5EF4-FFF2-40B4-BE49-F238E27FC236}">
                <a16:creationId xmlns:a16="http://schemas.microsoft.com/office/drawing/2014/main" id="{0E3D9197-17B1-418D-236C-E2AFA5811FE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7722558"/>
              </p:ext>
            </p:extLst>
          </p:nvPr>
        </p:nvGraphicFramePr>
        <p:xfrm>
          <a:off x="1246682" y="358639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7" name="Graphique 16">
            <a:extLst>
              <a:ext uri="{FF2B5EF4-FFF2-40B4-BE49-F238E27FC236}">
                <a16:creationId xmlns:a16="http://schemas.microsoft.com/office/drawing/2014/main" id="{D89F807C-3319-135D-ED89-EE8511996BB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409914"/>
              </p:ext>
            </p:extLst>
          </p:nvPr>
        </p:nvGraphicFramePr>
        <p:xfrm>
          <a:off x="6163456" y="348131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514429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Qu'est-ce que la volatilité ? • Finance Héros">
            <a:extLst>
              <a:ext uri="{FF2B5EF4-FFF2-40B4-BE49-F238E27FC236}">
                <a16:creationId xmlns:a16="http://schemas.microsoft.com/office/drawing/2014/main" id="{7968EE22-4F5C-0EA4-8721-EF4F6AD3B234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" y="2281397"/>
            <a:ext cx="5384800" cy="316357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2055" name="Content Placeholder 2">
            <a:extLst>
              <a:ext uri="{FF2B5EF4-FFF2-40B4-BE49-F238E27FC236}">
                <a16:creationId xmlns:a16="http://schemas.microsoft.com/office/drawing/2014/main" id="{41364CC1-A0FF-6FAC-33BB-2474286A33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531" y="1416109"/>
            <a:ext cx="5384800" cy="4525963"/>
          </a:xfrm>
        </p:spPr>
        <p:txBody>
          <a:bodyPr/>
          <a:lstStyle/>
          <a:p>
            <a:pPr marL="0" indent="0">
              <a:buNone/>
            </a:pPr>
            <a:r>
              <a:rPr lang="fr-FR" sz="1800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Prédire la volatilité:</a:t>
            </a:r>
            <a:endParaRPr lang="fr-FR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5800" lvl="1">
              <a:buFont typeface="Calibri" charset="0"/>
              <a:buChar char="-"/>
            </a:pPr>
            <a:r>
              <a:rPr lang="fr-FR" sz="1400"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Aspect important de la gestion d'actifs</a:t>
            </a:r>
          </a:p>
          <a:p>
            <a:pPr marL="685800" lvl="1">
              <a:buFont typeface="Calibri" charset="0"/>
              <a:buChar char="-"/>
            </a:pPr>
            <a:r>
              <a:rPr lang="fr-FR" sz="1400"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Information précieuse pour gérer un portefeuille</a:t>
            </a:r>
            <a:endParaRPr lang="fr-FR" sz="14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0">
              <a:buNone/>
            </a:pPr>
            <a:endParaRPr lang="fr-FR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5800" lvl="1">
              <a:buFont typeface="Calibri" charset="0"/>
              <a:buChar char="-"/>
            </a:pPr>
            <a:endParaRPr lang="fr-FR" sz="14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fr-FR" sz="1800"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Machine Learning:</a:t>
            </a:r>
            <a:endParaRPr lang="fr-FR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5800" lvl="1">
              <a:buFont typeface="Calibri" charset="0"/>
              <a:buChar char="-"/>
            </a:pPr>
            <a:r>
              <a:rPr lang="fr-FR" sz="1400"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En vogue depuis que la puissance de calcul a augmenté</a:t>
            </a:r>
          </a:p>
          <a:p>
            <a:pPr marL="685800" lvl="1">
              <a:buFont typeface="Calibri" charset="0"/>
              <a:buChar char="-"/>
            </a:pPr>
            <a:r>
              <a:rPr lang="fr-FR" sz="1400"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Résultats prometteurs en matière de prédiction</a:t>
            </a:r>
            <a:endParaRPr lang="fr-FR" sz="14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fr-FR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Ce papier présente des modèles de machine </a:t>
            </a:r>
            <a:r>
              <a:rPr lang="fr-FR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Learning </a:t>
            </a:r>
            <a:r>
              <a:rPr lang="fr-FR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hybrides afin de prédire la volatilité du S&amp;P500</a:t>
            </a:r>
            <a:r>
              <a:rPr lang="fr-FR"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 </a:t>
            </a: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F354C41-1A3B-7141-B6F0-3B5166D7C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33481"/>
            <a:ext cx="10972801" cy="472583"/>
          </a:xfrm>
        </p:spPr>
        <p:txBody>
          <a:bodyPr wrap="square" anchor="ctr">
            <a:normAutofit/>
          </a:bodyPr>
          <a:lstStyle/>
          <a:p>
            <a:r>
              <a:rPr lang="fr-FR"/>
              <a:t>Introduction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4E16EE0-4953-D24C-8A8A-1D85A389160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" y="288925"/>
            <a:ext cx="9805988" cy="344488"/>
          </a:xfrm>
        </p:spPr>
        <p:txBody>
          <a:bodyPr wrap="square" anchor="t">
            <a:normAutofit/>
          </a:bodyPr>
          <a:lstStyle/>
          <a:p>
            <a:r>
              <a:rPr lang="fr-FR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2507785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354C41-1A3B-7141-B6F0-3B5166D7C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Comparaison des résultats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4E16EE0-4953-D24C-8A8A-1D85A389160D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>
                <a:latin typeface="Bookman Old Style"/>
                <a:ea typeface="ＭＳ Ｐゴシック"/>
              </a:rPr>
              <a:t>Les </a:t>
            </a:r>
            <a:r>
              <a:rPr lang="en-US" err="1">
                <a:latin typeface="Bookman Old Style"/>
                <a:ea typeface="ＭＳ Ｐゴシック"/>
              </a:rPr>
              <a:t>mesures</a:t>
            </a:r>
            <a:r>
              <a:rPr lang="en-US">
                <a:latin typeface="Bookman Old Style"/>
                <a:ea typeface="ＭＳ Ｐゴシック"/>
              </a:rPr>
              <a:t> de </a:t>
            </a:r>
            <a:r>
              <a:rPr lang="en-US" err="1">
                <a:latin typeface="Bookman Old Style"/>
                <a:ea typeface="ＭＳ Ｐゴシック"/>
              </a:rPr>
              <a:t>précision</a:t>
            </a:r>
            <a:r>
              <a:rPr lang="en-US">
                <a:latin typeface="Bookman Old Style"/>
                <a:ea typeface="ＭＳ Ｐゴシック"/>
              </a:rPr>
              <a:t> et de </a:t>
            </a:r>
            <a:r>
              <a:rPr lang="en-US" err="1">
                <a:latin typeface="Bookman Old Style"/>
                <a:ea typeface="ＭＳ Ｐゴシック"/>
              </a:rPr>
              <a:t>risque</a:t>
            </a:r>
            <a:endParaRPr lang="en-US" err="1"/>
          </a:p>
          <a:p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5A5CAA0-2DF6-7E7B-F265-AFEFA3D2E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279" y="1828799"/>
            <a:ext cx="8809441" cy="1600201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692C9F81-A567-BBB7-8C94-8094EF4156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7817" y="3560411"/>
            <a:ext cx="5832151" cy="2418209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87E48706-DCB9-5ED8-814F-C37DBB40E41E}"/>
              </a:ext>
            </a:extLst>
          </p:cNvPr>
          <p:cNvSpPr txBox="1"/>
          <p:nvPr/>
        </p:nvSpPr>
        <p:spPr>
          <a:xfrm>
            <a:off x="609600" y="1171482"/>
            <a:ext cx="8941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>
                <a:solidFill>
                  <a:srgbClr val="55575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Nos valeurs pour la RMSE pour les différents modèles VS les valeurs du papier</a:t>
            </a:r>
          </a:p>
        </p:txBody>
      </p:sp>
    </p:spTree>
    <p:extLst>
      <p:ext uri="{BB962C8B-B14F-4D97-AF65-F5344CB8AC3E}">
        <p14:creationId xmlns:p14="http://schemas.microsoft.com/office/powerpoint/2010/main" val="36510545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ADD484-F2FA-F94D-974F-54E709E09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err="1"/>
              <a:t>VaR</a:t>
            </a:r>
            <a:r>
              <a:rPr lang="fr-FR"/>
              <a:t> &amp; </a:t>
            </a:r>
            <a:r>
              <a:rPr lang="fr-FR" err="1"/>
              <a:t>CVaR</a:t>
            </a:r>
            <a:endParaRPr lang="fr-FR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AE243D8-A438-E041-B32E-45C20830D9B3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>
                <a:latin typeface="Bookman Old Style"/>
                <a:ea typeface="ＭＳ Ｐゴシック"/>
              </a:rPr>
              <a:t>Les </a:t>
            </a:r>
            <a:r>
              <a:rPr lang="en-US" err="1">
                <a:latin typeface="Bookman Old Style"/>
                <a:ea typeface="ＭＳ Ｐゴシック"/>
              </a:rPr>
              <a:t>mesures</a:t>
            </a:r>
            <a:r>
              <a:rPr lang="en-US">
                <a:latin typeface="Bookman Old Style"/>
                <a:ea typeface="ＭＳ Ｐゴシック"/>
              </a:rPr>
              <a:t> de </a:t>
            </a:r>
            <a:r>
              <a:rPr lang="en-US" err="1">
                <a:latin typeface="Bookman Old Style"/>
                <a:ea typeface="ＭＳ Ｐゴシック"/>
              </a:rPr>
              <a:t>précision</a:t>
            </a:r>
            <a:r>
              <a:rPr lang="en-US">
                <a:latin typeface="Bookman Old Style"/>
                <a:ea typeface="ＭＳ Ｐゴシック"/>
              </a:rPr>
              <a:t> et de </a:t>
            </a:r>
            <a:r>
              <a:rPr lang="en-US" err="1">
                <a:latin typeface="Bookman Old Style"/>
                <a:ea typeface="ＭＳ Ｐゴシック"/>
              </a:rPr>
              <a:t>risque</a:t>
            </a:r>
            <a:endParaRPr lang="en-US" err="1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736F9F5A-03D4-837C-2E27-7DC5B91E5694}"/>
              </a:ext>
            </a:extLst>
          </p:cNvPr>
          <p:cNvSpPr txBox="1">
            <a:spLocks/>
          </p:cNvSpPr>
          <p:nvPr/>
        </p:nvSpPr>
        <p:spPr>
          <a:xfrm>
            <a:off x="609600" y="1274763"/>
            <a:ext cx="10972800" cy="4873625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rgbClr val="55575D"/>
                </a:solidFill>
                <a:latin typeface="+mn-lt"/>
                <a:ea typeface="ＭＳ Ｐゴシック" charset="0"/>
                <a:cs typeface="Trebuchet MS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rgbClr val="55575D"/>
                </a:solidFill>
                <a:latin typeface="+mn-lt"/>
                <a:ea typeface="ＭＳ Ｐゴシック" charset="0"/>
                <a:cs typeface="Trebuchet M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rgbClr val="55575D"/>
                </a:solidFill>
                <a:latin typeface="+mn-lt"/>
                <a:ea typeface="ＭＳ Ｐゴシック" charset="0"/>
                <a:cs typeface="Trebuchet M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rgbClr val="55575D"/>
                </a:solidFill>
                <a:latin typeface="+mn-lt"/>
                <a:ea typeface="ＭＳ Ｐゴシック" charset="0"/>
                <a:cs typeface="Trebuchet M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rgbClr val="55575D"/>
                </a:solidFill>
                <a:latin typeface="+mn-lt"/>
                <a:ea typeface="ＭＳ Ｐゴシック" charset="0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>
                <a:solidFill>
                  <a:schemeClr val="tx1"/>
                </a:solidFill>
                <a:ea typeface="+mn-ea"/>
                <a:cs typeface="Arial"/>
              </a:rPr>
              <a:t>Tableau des p value des différents modèles hybrides avec </a:t>
            </a:r>
            <a:r>
              <a:rPr lang="fr-FR" sz="1800" err="1">
                <a:solidFill>
                  <a:schemeClr val="tx1"/>
                </a:solidFill>
                <a:ea typeface="+mn-ea"/>
                <a:cs typeface="Arial"/>
              </a:rPr>
              <a:t>VaR</a:t>
            </a:r>
            <a:r>
              <a:rPr lang="fr-FR" sz="1800">
                <a:solidFill>
                  <a:schemeClr val="tx1"/>
                </a:solidFill>
                <a:ea typeface="+mn-ea"/>
                <a:cs typeface="Arial"/>
              </a:rPr>
              <a:t> et </a:t>
            </a:r>
            <a:r>
              <a:rPr lang="fr-FR" sz="1800" err="1">
                <a:solidFill>
                  <a:schemeClr val="tx1"/>
                </a:solidFill>
                <a:ea typeface="+mn-ea"/>
                <a:cs typeface="Arial"/>
              </a:rPr>
              <a:t>CVaR</a:t>
            </a:r>
            <a:r>
              <a:rPr lang="fr-FR" sz="1800">
                <a:solidFill>
                  <a:schemeClr val="tx1"/>
                </a:solidFill>
                <a:ea typeface="+mn-ea"/>
                <a:cs typeface="Arial"/>
              </a:rPr>
              <a:t>:</a:t>
            </a:r>
          </a:p>
        </p:txBody>
      </p:sp>
      <p:pic>
        <p:nvPicPr>
          <p:cNvPr id="3" name="Image 5" descr="Une image contenant table&#10;&#10;Description générée automatiquement">
            <a:extLst>
              <a:ext uri="{FF2B5EF4-FFF2-40B4-BE49-F238E27FC236}">
                <a16:creationId xmlns:a16="http://schemas.microsoft.com/office/drawing/2014/main" id="{17DA2C16-16CB-2C0B-6835-C777FC600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3028" y="1787803"/>
            <a:ext cx="4559473" cy="3857264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B68A3C66-4715-4BD6-0807-888849CB57CD}"/>
              </a:ext>
            </a:extLst>
          </p:cNvPr>
          <p:cNvSpPr txBox="1"/>
          <p:nvPr/>
        </p:nvSpPr>
        <p:spPr>
          <a:xfrm>
            <a:off x="862872" y="2328227"/>
            <a:ext cx="4488872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alibri"/>
              <a:buChar char="-"/>
            </a:pPr>
            <a:r>
              <a:rPr lang="fr-FR">
                <a:cs typeface="Arial"/>
              </a:rPr>
              <a:t>Test de </a:t>
            </a:r>
            <a:r>
              <a:rPr lang="fr-FR" err="1">
                <a:cs typeface="Arial"/>
              </a:rPr>
              <a:t>Kupiec</a:t>
            </a:r>
            <a:r>
              <a:rPr lang="fr-FR">
                <a:cs typeface="Arial"/>
              </a:rPr>
              <a:t> pour </a:t>
            </a:r>
            <a:r>
              <a:rPr lang="fr-FR" err="1">
                <a:cs typeface="Arial"/>
              </a:rPr>
              <a:t>VaR</a:t>
            </a:r>
            <a:endParaRPr lang="fr-FR"/>
          </a:p>
          <a:p>
            <a:pPr marL="285750" indent="-285750">
              <a:buFont typeface="Calibri"/>
              <a:buChar char="-"/>
            </a:pPr>
            <a:endParaRPr lang="fr-FR">
              <a:cs typeface="Arial"/>
            </a:endParaRPr>
          </a:p>
          <a:p>
            <a:pPr marL="285750" indent="-285750">
              <a:buFont typeface="Calibri"/>
              <a:buChar char="-"/>
            </a:pPr>
            <a:r>
              <a:rPr lang="fr-FR">
                <a:cs typeface="Arial"/>
              </a:rPr>
              <a:t>Test </a:t>
            </a:r>
            <a:r>
              <a:rPr lang="fr-FR" err="1">
                <a:cs typeface="Arial"/>
              </a:rPr>
              <a:t>Christoffersen</a:t>
            </a:r>
            <a:r>
              <a:rPr lang="fr-FR">
                <a:cs typeface="Arial"/>
              </a:rPr>
              <a:t> pour </a:t>
            </a:r>
            <a:r>
              <a:rPr lang="fr-FR" err="1">
                <a:cs typeface="Arial"/>
              </a:rPr>
              <a:t>VaR</a:t>
            </a:r>
          </a:p>
          <a:p>
            <a:pPr marL="285750" indent="-285750">
              <a:buFont typeface="Calibri"/>
              <a:buChar char="-"/>
            </a:pPr>
            <a:endParaRPr lang="fr-FR">
              <a:cs typeface="Arial"/>
            </a:endParaRPr>
          </a:p>
          <a:p>
            <a:pPr marL="285750" indent="-285750">
              <a:buFont typeface="Calibri"/>
              <a:buChar char="-"/>
            </a:pPr>
            <a:r>
              <a:rPr lang="fr-FR">
                <a:cs typeface="Arial"/>
              </a:rPr>
              <a:t>AS1 pour </a:t>
            </a:r>
            <a:r>
              <a:rPr lang="fr-FR" err="1">
                <a:cs typeface="Arial"/>
              </a:rPr>
              <a:t>VaR</a:t>
            </a:r>
            <a:r>
              <a:rPr lang="fr-FR">
                <a:cs typeface="Arial"/>
              </a:rPr>
              <a:t> and CVAR</a:t>
            </a:r>
          </a:p>
          <a:p>
            <a:pPr marL="285750" indent="-285750">
              <a:buFont typeface="Calibri"/>
              <a:buChar char="-"/>
            </a:pPr>
            <a:endParaRPr lang="fr-FR">
              <a:cs typeface="Arial"/>
            </a:endParaRPr>
          </a:p>
          <a:p>
            <a:pPr marL="285750" indent="-285750">
              <a:buFont typeface="Calibri"/>
              <a:buChar char="-"/>
            </a:pPr>
            <a:r>
              <a:rPr lang="fr-FR">
                <a:cs typeface="Arial"/>
              </a:rPr>
              <a:t>AS2 pour CVaR</a:t>
            </a:r>
          </a:p>
          <a:p>
            <a:pPr marL="285750" indent="-285750">
              <a:buFont typeface="Calibri"/>
              <a:buChar char="-"/>
            </a:pPr>
            <a:endParaRPr lang="fr-FR">
              <a:cs typeface="Arial"/>
            </a:endParaRPr>
          </a:p>
          <a:p>
            <a:endParaRPr lang="fr-FR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76070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5BE85319-296D-804D-B750-1ACCBB2B7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9342" y="2813052"/>
            <a:ext cx="7413317" cy="1231895"/>
          </a:xfrm>
        </p:spPr>
        <p:txBody>
          <a:bodyPr wrap="square" anchor="ctr">
            <a:normAutofit/>
          </a:bodyPr>
          <a:lstStyle/>
          <a:p>
            <a:r>
              <a:rPr lang="en-US"/>
              <a:t>Extension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86055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ADD484-F2FA-F94D-974F-54E709E09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LSTM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AE243D8-A438-E041-B32E-45C20830D9B3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/>
              <a:t>Extension</a:t>
            </a:r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968A37E-4137-E4BD-76B8-2C8C5D5AC9AC}"/>
              </a:ext>
            </a:extLst>
          </p:cNvPr>
          <p:cNvSpPr txBox="1"/>
          <p:nvPr/>
        </p:nvSpPr>
        <p:spPr>
          <a:xfrm>
            <a:off x="1017739" y="1539657"/>
            <a:ext cx="9864246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>
                <a:solidFill>
                  <a:srgbClr val="55575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Capacité à capturer les dépendances de long terme grâce à sa mémoire interne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>
              <a:solidFill>
                <a:srgbClr val="55575D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>
                <a:solidFill>
                  <a:srgbClr val="55575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Cette mémoire interne est mise à jour à chaque étape du traitement d'une séquence en utilisant une porte d'oubli et d'entrée qui contrôlent ce qui est conservé et oublié</a:t>
            </a:r>
          </a:p>
        </p:txBody>
      </p:sp>
      <p:pic>
        <p:nvPicPr>
          <p:cNvPr id="5" name="Image 5" descr="Une image contenant texte, périphérique, échelle&#10;&#10;Description générée automatiquement">
            <a:extLst>
              <a:ext uri="{FF2B5EF4-FFF2-40B4-BE49-F238E27FC236}">
                <a16:creationId xmlns:a16="http://schemas.microsoft.com/office/drawing/2014/main" id="{F471F51A-07B6-CBAD-AFC4-2483F90D1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1101" y="2917167"/>
            <a:ext cx="4104525" cy="2986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1372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ADD484-F2FA-F94D-974F-54E709E09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633481"/>
            <a:ext cx="10972800" cy="472583"/>
          </a:xfrm>
        </p:spPr>
        <p:txBody>
          <a:bodyPr wrap="square" anchor="ctr">
            <a:normAutofit/>
          </a:bodyPr>
          <a:lstStyle/>
          <a:p>
            <a:r>
              <a:rPr lang="fr-FR"/>
              <a:t>Application à un actif qui a un profil de volatilité différent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9F2C90B-C9EA-3F5B-6ACC-A2AB9B194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024507"/>
            <a:ext cx="10972800" cy="3374137"/>
          </a:xfrm>
          <a:prstGeom prst="rect">
            <a:avLst/>
          </a:prstGeom>
          <a:noFill/>
        </p:spPr>
      </p:pic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AE243D8-A438-E041-B32E-45C20830D9B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" y="288925"/>
            <a:ext cx="9805988" cy="344488"/>
          </a:xfrm>
        </p:spPr>
        <p:txBody>
          <a:bodyPr wrap="square" anchor="t">
            <a:normAutofit/>
          </a:bodyPr>
          <a:lstStyle/>
          <a:p>
            <a:r>
              <a:rPr lang="en-US"/>
              <a:t>Extension</a:t>
            </a:r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917CA78-E8E7-C20E-63D5-102CA05D38F9}"/>
              </a:ext>
            </a:extLst>
          </p:cNvPr>
          <p:cNvSpPr txBox="1"/>
          <p:nvPr/>
        </p:nvSpPr>
        <p:spPr>
          <a:xfrm>
            <a:off x="5097102" y="5748951"/>
            <a:ext cx="3041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Cours CAC40</a:t>
            </a:r>
          </a:p>
        </p:txBody>
      </p:sp>
    </p:spTree>
    <p:extLst>
      <p:ext uri="{BB962C8B-B14F-4D97-AF65-F5344CB8AC3E}">
        <p14:creationId xmlns:p14="http://schemas.microsoft.com/office/powerpoint/2010/main" val="18005696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5BE85319-296D-804D-B750-1ACCBB2B7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9342" y="2813052"/>
            <a:ext cx="7413317" cy="1231895"/>
          </a:xfrm>
        </p:spPr>
        <p:txBody>
          <a:bodyPr wrap="square" anchor="ctr">
            <a:normAutofit/>
          </a:bodyPr>
          <a:lstStyle/>
          <a:p>
            <a:r>
              <a:rPr lang="en-US"/>
              <a:t>Conclusion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2495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F8C2AB-1855-A9DB-6E41-9B5D07F50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latin typeface="Bookman Old Style"/>
                <a:ea typeface="ＭＳ Ｐゴシック"/>
              </a:rPr>
              <a:t>A retenir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DBC500-6EEA-6723-3674-00AC2A419B30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fr-FR">
                <a:latin typeface="Bookman Old Style"/>
                <a:ea typeface="ＭＳ Ｐゴシック"/>
              </a:rPr>
              <a:t>Conclusion</a:t>
            </a:r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784DBE3-A8AC-2468-7A58-4E74A90935EF}"/>
              </a:ext>
            </a:extLst>
          </p:cNvPr>
          <p:cNvSpPr txBox="1"/>
          <p:nvPr/>
        </p:nvSpPr>
        <p:spPr>
          <a:xfrm>
            <a:off x="839056" y="1875033"/>
            <a:ext cx="10890606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FR">
                <a:solidFill>
                  <a:srgbClr val="55575D"/>
                </a:solidFill>
                <a:latin typeface="Calibri"/>
                <a:cs typeface="Calibri"/>
              </a:rPr>
              <a:t>Le papier montre une belle performance du </a:t>
            </a:r>
            <a:r>
              <a:rPr lang="fr-FR" err="1">
                <a:solidFill>
                  <a:srgbClr val="55575D"/>
                </a:solidFill>
                <a:latin typeface="Calibri"/>
                <a:cs typeface="Calibri"/>
              </a:rPr>
              <a:t>Stacked</a:t>
            </a:r>
            <a:r>
              <a:rPr lang="fr-FR">
                <a:solidFill>
                  <a:srgbClr val="55575D"/>
                </a:solidFill>
                <a:latin typeface="Calibri"/>
                <a:cs typeface="Calibri"/>
              </a:rPr>
              <a:t>-ANN pour prédire des volatilités. </a:t>
            </a:r>
          </a:p>
          <a:p>
            <a:pPr marL="285750" indent="-285750">
              <a:buFont typeface="Arial"/>
              <a:buChar char="•"/>
            </a:pPr>
            <a:endParaRPr lang="fr-FR">
              <a:solidFill>
                <a:srgbClr val="55575D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/>
              <a:buChar char="•"/>
            </a:pPr>
            <a:r>
              <a:rPr lang="fr-FR">
                <a:solidFill>
                  <a:srgbClr val="55575D"/>
                </a:solidFill>
                <a:latin typeface="Calibri"/>
                <a:cs typeface="Calibri"/>
              </a:rPr>
              <a:t>Dans le contexte actuel il est très utile de connaître ce type de modèle.</a:t>
            </a:r>
          </a:p>
          <a:p>
            <a:pPr marL="285750" indent="-285750">
              <a:buFont typeface="Arial"/>
              <a:buChar char="•"/>
            </a:pPr>
            <a:endParaRPr lang="fr-FR">
              <a:solidFill>
                <a:srgbClr val="55575D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/>
              <a:buChar char="•"/>
            </a:pPr>
            <a:r>
              <a:rPr lang="fr-FR">
                <a:solidFill>
                  <a:srgbClr val="55575D"/>
                </a:solidFill>
                <a:latin typeface="Calibri"/>
                <a:cs typeface="Calibri"/>
              </a:rPr>
              <a:t>Malgré les difficultés rencontrées nous avons su mener à bien ce projet.</a:t>
            </a:r>
          </a:p>
        </p:txBody>
      </p:sp>
    </p:spTree>
    <p:extLst>
      <p:ext uri="{BB962C8B-B14F-4D97-AF65-F5344CB8AC3E}">
        <p14:creationId xmlns:p14="http://schemas.microsoft.com/office/powerpoint/2010/main" val="21416118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F8C2AB-1855-A9DB-6E41-9B5D07F50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latin typeface="Bookman Old Style"/>
                <a:ea typeface="ＭＳ Ｐゴシック"/>
              </a:rPr>
              <a:t>Critique du papier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DBC500-6EEA-6723-3674-00AC2A419B30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fr-FR">
                <a:latin typeface="Bookman Old Style"/>
                <a:ea typeface="ＭＳ Ｐゴシック"/>
              </a:rPr>
              <a:t>Conclusion</a:t>
            </a:r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784DBE3-A8AC-2468-7A58-4E74A90935EF}"/>
              </a:ext>
            </a:extLst>
          </p:cNvPr>
          <p:cNvSpPr txBox="1"/>
          <p:nvPr/>
        </p:nvSpPr>
        <p:spPr>
          <a:xfrm>
            <a:off x="839056" y="1875033"/>
            <a:ext cx="10890606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FR">
                <a:solidFill>
                  <a:srgbClr val="55575D"/>
                </a:solidFill>
                <a:latin typeface="Calibri"/>
                <a:cs typeface="Calibri"/>
              </a:rPr>
              <a:t>Manque d'explication sur les implémentations des benchmarks</a:t>
            </a:r>
          </a:p>
          <a:p>
            <a:pPr marL="1200150" lvl="4" indent="-285750">
              <a:buFont typeface="Arial"/>
              <a:buChar char="•"/>
            </a:pPr>
            <a:r>
              <a:rPr lang="fr-FR">
                <a:solidFill>
                  <a:srgbClr val="55575D"/>
                </a:solidFill>
                <a:latin typeface="Calibri"/>
                <a:cs typeface="Calibri"/>
              </a:rPr>
              <a:t>Calibration du Heston non expliquée</a:t>
            </a:r>
          </a:p>
          <a:p>
            <a:pPr marL="1200150" lvl="4" indent="-285750">
              <a:buFont typeface="Arial"/>
              <a:buChar char="•"/>
            </a:pPr>
            <a:r>
              <a:rPr lang="fr-FR">
                <a:solidFill>
                  <a:srgbClr val="55575D"/>
                </a:solidFill>
                <a:latin typeface="Calibri"/>
                <a:cs typeface="Calibri"/>
              </a:rPr>
              <a:t>Input des GARCH-ANN et EGARCH-ANN non précisés</a:t>
            </a:r>
          </a:p>
          <a:p>
            <a:pPr marL="285750" lvl="1" indent="-285750">
              <a:buFont typeface="Arial"/>
              <a:buChar char="•"/>
            </a:pPr>
            <a:endParaRPr lang="fr-FR">
              <a:solidFill>
                <a:srgbClr val="55575D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/>
              <a:buChar char="•"/>
            </a:pPr>
            <a:r>
              <a:rPr lang="fr-FR">
                <a:solidFill>
                  <a:srgbClr val="55575D"/>
                </a:solidFill>
                <a:latin typeface="Calibri"/>
                <a:cs typeface="Calibri"/>
              </a:rPr>
              <a:t>Manque de précision sur les types d'arbres à utiliser pour les </a:t>
            </a:r>
            <a:r>
              <a:rPr lang="fr-FR" err="1">
                <a:solidFill>
                  <a:srgbClr val="55575D"/>
                </a:solidFill>
                <a:latin typeface="Calibri"/>
                <a:cs typeface="Calibri"/>
              </a:rPr>
              <a:t>Random</a:t>
            </a:r>
            <a:r>
              <a:rPr lang="fr-FR">
                <a:solidFill>
                  <a:srgbClr val="55575D"/>
                </a:solidFill>
                <a:latin typeface="Calibri"/>
                <a:cs typeface="Calibri"/>
              </a:rPr>
              <a:t> Forest et Gradient </a:t>
            </a:r>
            <a:r>
              <a:rPr lang="fr-FR" err="1">
                <a:solidFill>
                  <a:srgbClr val="55575D"/>
                </a:solidFill>
                <a:latin typeface="Calibri"/>
                <a:cs typeface="Calibri"/>
              </a:rPr>
              <a:t>Boosting</a:t>
            </a:r>
            <a:endParaRPr lang="fr-FR">
              <a:solidFill>
                <a:srgbClr val="55575D"/>
              </a:solidFill>
              <a:latin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fr-FR">
              <a:solidFill>
                <a:srgbClr val="55575D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/>
              <a:buChar char="•"/>
            </a:pPr>
            <a:r>
              <a:rPr lang="fr-FR">
                <a:solidFill>
                  <a:srgbClr val="55575D"/>
                </a:solidFill>
                <a:latin typeface="Calibri"/>
                <a:cs typeface="Calibri"/>
              </a:rPr>
              <a:t>Manque de clarté sur l'utilisation des dernières 25% des données. Confusion entre validations set et test set à plusieurs reprises.</a:t>
            </a:r>
          </a:p>
          <a:p>
            <a:pPr marL="285750" indent="-285750">
              <a:buFont typeface="Arial"/>
              <a:buChar char="•"/>
            </a:pPr>
            <a:endParaRPr lang="fr-FR">
              <a:solidFill>
                <a:srgbClr val="55575D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/>
              <a:buChar char="•"/>
            </a:pPr>
            <a:r>
              <a:rPr lang="fr-FR" err="1">
                <a:solidFill>
                  <a:srgbClr val="55575D"/>
                </a:solidFill>
                <a:latin typeface="Calibri"/>
                <a:cs typeface="Calibri"/>
              </a:rPr>
              <a:t>Overfitting</a:t>
            </a:r>
            <a:r>
              <a:rPr lang="fr-FR">
                <a:solidFill>
                  <a:srgbClr val="55575D"/>
                </a:solidFill>
                <a:latin typeface="Calibri"/>
                <a:cs typeface="Calibri"/>
              </a:rPr>
              <a:t> vis-à-vis du nombre d'epochs</a:t>
            </a:r>
          </a:p>
        </p:txBody>
      </p:sp>
    </p:spTree>
    <p:extLst>
      <p:ext uri="{BB962C8B-B14F-4D97-AF65-F5344CB8AC3E}">
        <p14:creationId xmlns:p14="http://schemas.microsoft.com/office/powerpoint/2010/main" val="23714847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5AAED693-671A-5C4C-8E15-E121869B7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Merci de votre attention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AE0A8DBA-665E-C84C-A670-97AF912706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26668" y="3213056"/>
            <a:ext cx="7138664" cy="431887"/>
          </a:xfrm>
        </p:spPr>
        <p:txBody>
          <a:bodyPr/>
          <a:lstStyle/>
          <a:p>
            <a:r>
              <a:rPr lang="fr-FR"/>
              <a:t>DHENIN Alexandre - LEFEVRE Cassandre - MANELLI Nicolas - NITCHEU Rayan</a:t>
            </a:r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6945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D4EE6A6A-DB7F-238E-10CB-36B48FF15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933" y="1809090"/>
            <a:ext cx="5384800" cy="3863592"/>
          </a:xfrm>
          <a:prstGeom prst="rect">
            <a:avLst/>
          </a:prstGeom>
          <a:noFill/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83E95A3E-D4C9-EFEC-C953-8D5BDD63BE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120" y="2701268"/>
            <a:ext cx="5384800" cy="2086610"/>
          </a:xfrm>
          <a:prstGeom prst="rect">
            <a:avLst/>
          </a:prstGeom>
          <a:noFill/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F354C41-1A3B-7141-B6F0-3B5166D7C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33481"/>
            <a:ext cx="10972801" cy="472583"/>
          </a:xfrm>
        </p:spPr>
        <p:txBody>
          <a:bodyPr wrap="square" anchor="ctr">
            <a:normAutofit/>
          </a:bodyPr>
          <a:lstStyle/>
          <a:p>
            <a:r>
              <a:rPr lang="fr-FR"/>
              <a:t>S&amp;P500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4E16EE0-4953-D24C-8A8A-1D85A389160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" y="288925"/>
            <a:ext cx="9805988" cy="344488"/>
          </a:xfrm>
        </p:spPr>
        <p:txBody>
          <a:bodyPr wrap="square" anchor="t">
            <a:normAutofit/>
          </a:bodyPr>
          <a:lstStyle/>
          <a:p>
            <a:r>
              <a:rPr lang="fr-FR"/>
              <a:t>Les données</a:t>
            </a:r>
          </a:p>
        </p:txBody>
      </p:sp>
    </p:spTree>
    <p:extLst>
      <p:ext uri="{BB962C8B-B14F-4D97-AF65-F5344CB8AC3E}">
        <p14:creationId xmlns:p14="http://schemas.microsoft.com/office/powerpoint/2010/main" val="3796940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6" descr="Une image contenant table&#10;&#10;Description générée automatiquement">
            <a:extLst>
              <a:ext uri="{FF2B5EF4-FFF2-40B4-BE49-F238E27FC236}">
                <a16:creationId xmlns:a16="http://schemas.microsoft.com/office/drawing/2014/main" id="{A690B8F0-9910-7B32-7F59-4A2AFC25A36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00454" y="2778560"/>
            <a:ext cx="5384800" cy="1176076"/>
          </a:xfr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668570-F7C0-59AD-9BFC-3E71A1BA58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746" y="1394718"/>
            <a:ext cx="5384800" cy="4525963"/>
          </a:xfrm>
        </p:spPr>
        <p:txBody>
          <a:bodyPr/>
          <a:lstStyle/>
          <a:p>
            <a:r>
              <a:rPr lang="fr-FR" sz="2400" dirty="0">
                <a:latin typeface="Calibri"/>
                <a:ea typeface="+mn-lt"/>
                <a:cs typeface="Calibri"/>
              </a:rPr>
              <a:t>Le test de ADF permet de vérifier la non-stationnarité d'une série temporelle.</a:t>
            </a:r>
            <a:endParaRPr lang="fr-FR" sz="2400" dirty="0">
              <a:latin typeface="Calibri"/>
              <a:cs typeface="Calibri"/>
            </a:endParaRPr>
          </a:p>
          <a:p>
            <a:r>
              <a:rPr lang="fr-FR" sz="2400" dirty="0">
                <a:latin typeface="Calibri"/>
                <a:ea typeface="+mn-lt"/>
                <a:cs typeface="Calibri"/>
              </a:rPr>
              <a:t>La statistique de test est comparée aux valeurs critiques de la distribution. </a:t>
            </a:r>
            <a:endParaRPr lang="fr-F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2400" dirty="0">
                <a:latin typeface="Calibri"/>
                <a:ea typeface="+mn-lt"/>
                <a:cs typeface="Calibri"/>
              </a:rPr>
              <a:t>Si la statistique de test </a:t>
            </a:r>
            <a:r>
              <a:rPr lang="fr-FR" sz="2400">
                <a:latin typeface="Calibri"/>
                <a:ea typeface="+mn-lt"/>
                <a:cs typeface="Calibri"/>
              </a:rPr>
              <a:t>est </a:t>
            </a:r>
            <a:r>
              <a:rPr lang="fr-FR" sz="2400" smtClean="0">
                <a:latin typeface="Calibri"/>
                <a:ea typeface="+mn-lt"/>
                <a:cs typeface="Calibri"/>
              </a:rPr>
              <a:t>supérieure </a:t>
            </a:r>
            <a:r>
              <a:rPr lang="fr-FR" sz="2400" dirty="0">
                <a:latin typeface="Calibri"/>
                <a:ea typeface="+mn-lt"/>
                <a:cs typeface="Calibri"/>
              </a:rPr>
              <a:t>aux valeurs critiques, cela suggère que les données sont stationnaires. </a:t>
            </a:r>
            <a:endParaRPr lang="fr-FR" sz="2400" dirty="0">
              <a:latin typeface="Calibri"/>
              <a:cs typeface="Calibri"/>
            </a:endParaRPr>
          </a:p>
          <a:p>
            <a:r>
              <a:rPr lang="fr-FR" sz="2400" dirty="0">
                <a:latin typeface="Calibri"/>
                <a:ea typeface="+mn-lt"/>
                <a:cs typeface="Calibri"/>
              </a:rPr>
              <a:t>Dans notre cas, on observe des rendements stationnaires sur tous les périodes sauf sur 2009 - 2016.</a:t>
            </a:r>
            <a:endParaRPr lang="fr-FR" sz="2400" dirty="0">
              <a:latin typeface="Calibri"/>
              <a:cs typeface="Calibri"/>
            </a:endParaRP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E5DA4965-8E31-5A92-6453-317AFF432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latin typeface="Bookman Old Style"/>
                <a:ea typeface="ＭＳ Ｐゴシック"/>
              </a:rPr>
              <a:t>Test ADF </a:t>
            </a:r>
            <a:endParaRPr lang="en-US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03A76067-97E6-69E3-8B71-F5A073EF95F3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fr-FR"/>
              <a:t>Première étape</a:t>
            </a:r>
          </a:p>
        </p:txBody>
      </p:sp>
    </p:spTree>
    <p:extLst>
      <p:ext uri="{BB962C8B-B14F-4D97-AF65-F5344CB8AC3E}">
        <p14:creationId xmlns:p14="http://schemas.microsoft.com/office/powerpoint/2010/main" val="844401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5BE85319-296D-804D-B750-1ACCBB2B7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9342" y="2813052"/>
            <a:ext cx="7413317" cy="1231895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>
                <a:latin typeface="Bookman Old Style"/>
                <a:ea typeface="ＭＳ Ｐゴシック"/>
              </a:rPr>
              <a:t>Benchmark </a:t>
            </a:r>
            <a:endParaRPr lang="fr-FR" sz="3600">
              <a:latin typeface="Bookman Old Style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301230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144B194F-4ABD-CEEF-5BD0-A2E07B2C4C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algn="just"/>
            <a:r>
              <a:rPr lang="en-US" sz="1800" err="1">
                <a:latin typeface="Calibri"/>
                <a:ea typeface="ＭＳ Ｐゴシック"/>
                <a:cs typeface="Calibri"/>
              </a:rPr>
              <a:t>Réseaux</a:t>
            </a:r>
            <a:r>
              <a:rPr lang="en-US" sz="1800">
                <a:latin typeface="Calibri"/>
                <a:ea typeface="ＭＳ Ｐゴシック"/>
                <a:cs typeface="Calibri"/>
              </a:rPr>
              <a:t> de </a:t>
            </a:r>
            <a:r>
              <a:rPr lang="en-US" sz="1800" err="1">
                <a:latin typeface="Calibri"/>
                <a:ea typeface="ＭＳ Ｐゴシック"/>
                <a:cs typeface="Calibri"/>
              </a:rPr>
              <a:t>neurones</a:t>
            </a:r>
            <a:r>
              <a:rPr lang="en-US" sz="1800">
                <a:latin typeface="Calibri"/>
                <a:ea typeface="ＭＳ Ｐゴシック"/>
                <a:cs typeface="Calibri"/>
              </a:rPr>
              <a:t>: </a:t>
            </a:r>
            <a:r>
              <a:rPr lang="en-US" sz="1800" err="1">
                <a:latin typeface="Calibri"/>
                <a:ea typeface="ＭＳ Ｐゴシック"/>
                <a:cs typeface="Calibri"/>
              </a:rPr>
              <a:t>algorithme</a:t>
            </a:r>
            <a:r>
              <a:rPr lang="en-US" sz="1800">
                <a:latin typeface="Calibri"/>
                <a:ea typeface="ＭＳ Ｐゴシック"/>
                <a:cs typeface="Calibri"/>
              </a:rPr>
              <a:t> </a:t>
            </a:r>
            <a:r>
              <a:rPr lang="en-US" sz="1800" err="1">
                <a:latin typeface="Calibri"/>
                <a:ea typeface="ＭＳ Ｐゴシック"/>
                <a:cs typeface="Calibri"/>
              </a:rPr>
              <a:t>d’apprentissage</a:t>
            </a:r>
            <a:r>
              <a:rPr lang="en-US" sz="1800">
                <a:latin typeface="Calibri"/>
                <a:ea typeface="ＭＳ Ｐゴシック"/>
                <a:cs typeface="Calibri"/>
              </a:rPr>
              <a:t> </a:t>
            </a:r>
            <a:r>
              <a:rPr lang="fr-FR" sz="1800">
                <a:latin typeface="Calibri"/>
                <a:ea typeface="ＭＳ Ｐゴシック"/>
                <a:cs typeface="Calibri"/>
              </a:rPr>
              <a:t>basé sur le modèle d'un neurone humain</a:t>
            </a:r>
            <a:r>
              <a:rPr lang="fr-FR" sz="1200">
                <a:latin typeface="Calibri"/>
                <a:ea typeface="ＭＳ Ｐゴシック"/>
                <a:cs typeface="Calibri"/>
              </a:rPr>
              <a:t> </a:t>
            </a:r>
            <a:endParaRPr lang="fr-FR">
              <a:ea typeface="ＭＳ Ｐゴシック"/>
            </a:endParaRPr>
          </a:p>
          <a:p>
            <a:pPr marL="0" indent="0" algn="just">
              <a:buNone/>
            </a:pPr>
            <a:endParaRPr lang="fr-FR" sz="1200">
              <a:latin typeface="Calibri"/>
              <a:cs typeface="Calibri"/>
            </a:endParaRPr>
          </a:p>
          <a:p>
            <a:pPr algn="just"/>
            <a:r>
              <a:rPr lang="fr-FR" sz="1800">
                <a:latin typeface="Calibri"/>
                <a:ea typeface="ＭＳ Ｐゴシック"/>
                <a:cs typeface="Calibri"/>
              </a:rPr>
              <a:t>Couche d'entrée : l'information brute alimentant le réseau.</a:t>
            </a:r>
            <a:endParaRPr lang="fr-FR">
              <a:ea typeface="ＭＳ Ｐゴシック"/>
            </a:endParaRPr>
          </a:p>
          <a:p>
            <a:pPr algn="just">
              <a:spcAft>
                <a:spcPts val="800"/>
              </a:spcAft>
            </a:pPr>
            <a:r>
              <a:rPr lang="fr-FR" sz="1800">
                <a:latin typeface="Calibri"/>
                <a:ea typeface="ＭＳ Ｐゴシック"/>
                <a:cs typeface="Calibri"/>
              </a:rPr>
              <a:t>Couche cachée : les activités des unités d'entrée et les poids des connexions entre l'entrée et les unités cachées. Il peut y avoir une ou plusieurs couches cachées.</a:t>
            </a:r>
            <a:endParaRPr lang="fr-FR">
              <a:ea typeface="ＭＳ Ｐゴシック"/>
            </a:endParaRPr>
          </a:p>
          <a:p>
            <a:pPr algn="just"/>
            <a:r>
              <a:rPr lang="fr-FR" sz="1800">
                <a:latin typeface="Calibri"/>
                <a:ea typeface="ＭＳ Ｐゴシック"/>
                <a:cs typeface="Calibri"/>
              </a:rPr>
              <a:t>Couche de sortie : le comportement des unités de sortie dépend de l'activité des unités cachées et des poids entre les unités cachées et de sortie.</a:t>
            </a:r>
            <a:r>
              <a:rPr lang="fr-FR">
                <a:latin typeface="Calibri"/>
                <a:ea typeface="ＭＳ Ｐゴシック"/>
                <a:cs typeface="Calibri"/>
              </a:rPr>
              <a:t> </a:t>
            </a:r>
          </a:p>
          <a:p>
            <a:pPr marL="0" indent="0" algn="just">
              <a:buNone/>
            </a:pPr>
            <a:endParaRPr lang="fr-FR">
              <a:latin typeface="Calibri"/>
              <a:cs typeface="Calibri"/>
            </a:endParaRPr>
          </a:p>
        </p:txBody>
      </p:sp>
      <p:pic>
        <p:nvPicPr>
          <p:cNvPr id="5" name="Espace réservé du contenu 4" descr="Applied Deep Learning - Part 1: Artificial Neural Networks | by Arden  Dertat | Towards Data Science">
            <a:extLst>
              <a:ext uri="{FF2B5EF4-FFF2-40B4-BE49-F238E27FC236}">
                <a16:creationId xmlns:a16="http://schemas.microsoft.com/office/drawing/2014/main" id="{0B4A1FF5-DC56-AC16-8383-202C0CBE539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97600" y="2099660"/>
            <a:ext cx="5384800" cy="352704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F354C41-1A3B-7141-B6F0-3B5166D7C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33481"/>
            <a:ext cx="10972801" cy="472583"/>
          </a:xfrm>
        </p:spPr>
        <p:txBody>
          <a:bodyPr wrap="square" anchor="ctr">
            <a:normAutofit/>
          </a:bodyPr>
          <a:lstStyle/>
          <a:p>
            <a:r>
              <a:rPr lang="fr-FR"/>
              <a:t>ANN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4E16EE0-4953-D24C-8A8A-1D85A389160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" y="288925"/>
            <a:ext cx="9805988" cy="344488"/>
          </a:xfrm>
        </p:spPr>
        <p:txBody>
          <a:bodyPr wrap="square" anchor="t">
            <a:normAutofit/>
          </a:bodyPr>
          <a:lstStyle/>
          <a:p>
            <a:r>
              <a:rPr lang="en-US">
                <a:latin typeface="Bookman Old Style"/>
                <a:ea typeface="ＭＳ Ｐゴシック"/>
              </a:rPr>
              <a:t>Benchmark </a:t>
            </a:r>
            <a:endParaRPr lang="fr-FR">
              <a:latin typeface="Bookman Old Style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636143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354C41-1A3B-7141-B6F0-3B5166D7C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ANN-GARCH &amp; ANN-EGARCH</a:t>
            </a:r>
          </a:p>
        </p:txBody>
      </p:sp>
      <p:graphicFrame>
        <p:nvGraphicFramePr>
          <p:cNvPr id="5" name="Espace réservé du contenu 4">
            <a:extLst>
              <a:ext uri="{FF2B5EF4-FFF2-40B4-BE49-F238E27FC236}">
                <a16:creationId xmlns:a16="http://schemas.microsoft.com/office/drawing/2014/main" id="{9F744024-7CFF-D824-D059-835767509314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150359578"/>
              </p:ext>
            </p:extLst>
          </p:nvPr>
        </p:nvGraphicFramePr>
        <p:xfrm>
          <a:off x="516536" y="1454995"/>
          <a:ext cx="10196400" cy="43796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4E16EE0-4953-D24C-8A8A-1D85A389160D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z="1400">
                <a:latin typeface="Bookman Old Style"/>
                <a:ea typeface="ＭＳ Ｐゴシック"/>
              </a:rPr>
              <a:t>Benchmark </a:t>
            </a:r>
            <a:endParaRPr lang="fr-FR">
              <a:latin typeface="Bookman Old Style"/>
              <a:ea typeface="ＭＳ Ｐゴシック"/>
            </a:endParaRP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D3934173-C844-99EF-8F26-88D9B49CC567}"/>
              </a:ext>
            </a:extLst>
          </p:cNvPr>
          <p:cNvGrpSpPr/>
          <p:nvPr/>
        </p:nvGrpSpPr>
        <p:grpSpPr>
          <a:xfrm>
            <a:off x="3775804" y="4761733"/>
            <a:ext cx="2444752" cy="684173"/>
            <a:chOff x="5775454" y="1836378"/>
            <a:chExt cx="2147429" cy="129384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FDE7B13-7B23-3A3C-197F-439121132780}"/>
                </a:ext>
              </a:extLst>
            </p:cNvPr>
            <p:cNvSpPr/>
            <p:nvPr/>
          </p:nvSpPr>
          <p:spPr>
            <a:xfrm>
              <a:off x="5775454" y="1836378"/>
              <a:ext cx="1541873" cy="1199368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9DDA2833-27FD-8FA3-8A6C-8A1349E4414C}"/>
                </a:ext>
              </a:extLst>
            </p:cNvPr>
            <p:cNvSpPr txBox="1"/>
            <p:nvPr/>
          </p:nvSpPr>
          <p:spPr>
            <a:xfrm>
              <a:off x="6243477" y="1970328"/>
              <a:ext cx="1679406" cy="11598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060" tIns="99060" rIns="99060" bIns="99060" numCol="1" spcCol="1270" anchor="ctr" anchorCtr="0">
              <a:noAutofit/>
            </a:bodyPr>
            <a:lstStyle/>
            <a:p>
              <a:pPr marL="0" lvl="1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fr-FR" sz="1100" b="1"/>
                <a:t>Entrée</a:t>
              </a:r>
              <a:r>
                <a:rPr lang="fr-FR" sz="1100" b="1" kern="1200"/>
                <a:t>: </a:t>
              </a:r>
              <a:r>
                <a:rPr lang="fr-FR" sz="1100" b="1" err="1"/>
                <a:t>Scaled</a:t>
              </a:r>
              <a:r>
                <a:rPr lang="fr-FR" sz="1100" b="1"/>
                <a:t> </a:t>
              </a:r>
              <a:r>
                <a:rPr lang="fr-FR" sz="1100" b="1" err="1"/>
                <a:t>Volatilities</a:t>
              </a:r>
              <a:endParaRPr lang="fr-FR" sz="1100" b="1" kern="1200">
                <a:cs typeface="Arial"/>
              </a:endParaRPr>
            </a:p>
          </p:txBody>
        </p:sp>
      </p:grpSp>
      <p:sp>
        <p:nvSpPr>
          <p:cNvPr id="161" name="ZoneTexte 160">
            <a:extLst>
              <a:ext uri="{FF2B5EF4-FFF2-40B4-BE49-F238E27FC236}">
                <a16:creationId xmlns:a16="http://schemas.microsoft.com/office/drawing/2014/main" id="{DF9F69D9-EF38-1959-2D6C-758ABC5E142D}"/>
              </a:ext>
            </a:extLst>
          </p:cNvPr>
          <p:cNvSpPr txBox="1"/>
          <p:nvPr/>
        </p:nvSpPr>
        <p:spPr>
          <a:xfrm>
            <a:off x="8181473" y="4844715"/>
            <a:ext cx="224278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FR">
                <a:cs typeface="Arial"/>
              </a:rPr>
              <a:t>Prédiction de volatilité</a:t>
            </a:r>
            <a:endParaRPr lang="en-US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55011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354C41-1A3B-7141-B6F0-3B5166D7C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latin typeface="Bookman Old Style"/>
                <a:ea typeface="ＭＳ Ｐゴシック"/>
              </a:rPr>
              <a:t>Modèles GARCH &amp; EGARCH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4E16EE0-4953-D24C-8A8A-1D85A389160D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z="1400">
                <a:latin typeface="Bookman Old Style"/>
                <a:ea typeface="ＭＳ Ｐゴシック"/>
              </a:rPr>
              <a:t>Benchmark </a:t>
            </a:r>
            <a:endParaRPr lang="fr-FR">
              <a:latin typeface="Bookman Old Style"/>
              <a:ea typeface="ＭＳ Ｐゴシック"/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11AB1FA9-3042-2031-A3CA-D4FCA3186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4740" y="769820"/>
            <a:ext cx="5163678" cy="3557584"/>
          </a:xfrm>
          <a:prstGeom prst="rect">
            <a:avLst/>
          </a:prstGeom>
        </p:spPr>
      </p:pic>
      <p:pic>
        <p:nvPicPr>
          <p:cNvPr id="4098" name="Picture 2" descr="How to interpret the coefficients in a GARCH variance equation - Quora">
            <a:extLst>
              <a:ext uri="{FF2B5EF4-FFF2-40B4-BE49-F238E27FC236}">
                <a16:creationId xmlns:a16="http://schemas.microsoft.com/office/drawing/2014/main" id="{07CE3DEF-706B-4E4D-253D-2394BE7238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52" t="58050" b="16044"/>
          <a:stretch/>
        </p:blipFill>
        <p:spPr bwMode="auto">
          <a:xfrm>
            <a:off x="436427" y="2134523"/>
            <a:ext cx="4395044" cy="885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9EB17DD7-3AC8-39D3-07BD-F8A4CD7A3C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427" y="4715984"/>
            <a:ext cx="7837117" cy="99620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AF6834F1-7C5C-9677-3945-640CAA0300BC}"/>
              </a:ext>
            </a:extLst>
          </p:cNvPr>
          <p:cNvSpPr txBox="1"/>
          <p:nvPr/>
        </p:nvSpPr>
        <p:spPr>
          <a:xfrm>
            <a:off x="821736" y="1600776"/>
            <a:ext cx="181627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u="sng">
                <a:cs typeface="Arial"/>
              </a:rPr>
              <a:t>GARCH</a:t>
            </a:r>
            <a:r>
              <a:rPr lang="fr-FR">
                <a:cs typeface="Arial"/>
              </a:rPr>
              <a:t>:</a:t>
            </a:r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A815290-39CF-4A59-E46A-7AF70AEB78F1}"/>
              </a:ext>
            </a:extLst>
          </p:cNvPr>
          <p:cNvSpPr txBox="1"/>
          <p:nvPr/>
        </p:nvSpPr>
        <p:spPr>
          <a:xfrm>
            <a:off x="825673" y="4239016"/>
            <a:ext cx="181627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u="sng">
                <a:cs typeface="Arial"/>
              </a:rPr>
              <a:t>EGARCH</a:t>
            </a:r>
            <a:r>
              <a:rPr lang="fr-FR">
                <a:cs typeface="Arial"/>
              </a:rPr>
              <a:t>:</a:t>
            </a:r>
            <a:endParaRPr lang="fr-FR" err="1"/>
          </a:p>
        </p:txBody>
      </p:sp>
    </p:spTree>
    <p:extLst>
      <p:ext uri="{BB962C8B-B14F-4D97-AF65-F5344CB8AC3E}">
        <p14:creationId xmlns:p14="http://schemas.microsoft.com/office/powerpoint/2010/main" val="3920931010"/>
      </p:ext>
    </p:extLst>
  </p:cSld>
  <p:clrMapOvr>
    <a:masterClrMapping/>
  </p:clrMapOvr>
</p:sld>
</file>

<file path=ppt/theme/theme1.xml><?xml version="1.0" encoding="utf-8"?>
<a:theme xmlns:a="http://schemas.openxmlformats.org/drawingml/2006/main" name="Dauphine_ppt_2014">
  <a:themeElements>
    <a:clrScheme name="Personnalisée 1">
      <a:dk1>
        <a:srgbClr val="272727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asque_Dauphine.pptx" id="{E22F4C5F-4F9F-4023-94DE-ECA166040BE5}" vid="{4A0DEED5-B660-4AF4-A4C0-C050DF361B36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DB35209ECA5FB438747611F904717E6" ma:contentTypeVersion="0" ma:contentTypeDescription="Crée un document." ma:contentTypeScope="" ma:versionID="d7643d764bf5a98d39d298056a4b61c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7043723848d0f805fbc3fbd7bf262d2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A00F50E-17EC-497F-A5F7-B84D29B83E2A}">
  <ds:schemaRefs>
    <ds:schemaRef ds:uri="http://purl.org/dc/elements/1.1/"/>
    <ds:schemaRef ds:uri="http://purl.org/dc/terms/"/>
    <ds:schemaRef ds:uri="http://schemas.microsoft.com/internal/obd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0/xmlns/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274A7EDE-5AB2-4099-AEF8-BD9E03568DEA}">
  <ds:schemaRefs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FBF8496F-D5F7-40AD-8BAA-0522D046A7C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Masque_Dauphine</Template>
  <TotalTime>0</TotalTime>
  <Words>545</Words>
  <Application>Microsoft Office PowerPoint</Application>
  <PresentationFormat>Grand écran</PresentationFormat>
  <Paragraphs>176</Paragraphs>
  <Slides>38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38</vt:i4>
      </vt:variant>
    </vt:vector>
  </HeadingPairs>
  <TitlesOfParts>
    <vt:vector size="46" baseType="lpstr">
      <vt:lpstr>ＭＳ Ｐゴシック</vt:lpstr>
      <vt:lpstr>Arial</vt:lpstr>
      <vt:lpstr>Bookman Old Style</vt:lpstr>
      <vt:lpstr>Calibri</vt:lpstr>
      <vt:lpstr>Roboto Slab</vt:lpstr>
      <vt:lpstr>Times New Roman</vt:lpstr>
      <vt:lpstr>Trebuchet MS</vt:lpstr>
      <vt:lpstr>Dauphine_ppt_2014</vt:lpstr>
      <vt:lpstr>Forecasting volatility with a stacked model based on a hybridized Artificial Neural Network</vt:lpstr>
      <vt:lpstr>Introduction</vt:lpstr>
      <vt:lpstr>Introduction</vt:lpstr>
      <vt:lpstr>S&amp;P500</vt:lpstr>
      <vt:lpstr>Test ADF </vt:lpstr>
      <vt:lpstr>Benchmark </vt:lpstr>
      <vt:lpstr>ANN</vt:lpstr>
      <vt:lpstr>ANN-GARCH &amp; ANN-EGARCH</vt:lpstr>
      <vt:lpstr>Modèles GARCH &amp; EGARCH</vt:lpstr>
      <vt:lpstr>Modèle de Heston : Dynamique</vt:lpstr>
      <vt:lpstr>Modèle de Heston : PDE</vt:lpstr>
      <vt:lpstr>Modèle de Heston : Formule du prix d'un Call</vt:lpstr>
      <vt:lpstr>Modèle de Heston</vt:lpstr>
      <vt:lpstr>Modèle de Heston</vt:lpstr>
      <vt:lpstr>Modèle de Stacked-ANN</vt:lpstr>
      <vt:lpstr>Construction et Implémentation</vt:lpstr>
      <vt:lpstr>Construction et Implémentation</vt:lpstr>
      <vt:lpstr>Random Forest</vt:lpstr>
      <vt:lpstr>Random Forest - Prédictions</vt:lpstr>
      <vt:lpstr>Gradient Boosting</vt:lpstr>
      <vt:lpstr>Gradient Boosting - Prédictions</vt:lpstr>
      <vt:lpstr>Optimisation des hyperparamètres</vt:lpstr>
      <vt:lpstr>Circular Block Bootstrap</vt:lpstr>
      <vt:lpstr>Stationary Bootstrap</vt:lpstr>
      <vt:lpstr>SVM</vt:lpstr>
      <vt:lpstr>ANN</vt:lpstr>
      <vt:lpstr>Pytorch et Tensorflow</vt:lpstr>
      <vt:lpstr>Les mesures de précision et de risque</vt:lpstr>
      <vt:lpstr>Résultats obtenus</vt:lpstr>
      <vt:lpstr>Comparaison des résultats</vt:lpstr>
      <vt:lpstr>VaR &amp; CVaR</vt:lpstr>
      <vt:lpstr>Extension</vt:lpstr>
      <vt:lpstr>LSTM</vt:lpstr>
      <vt:lpstr>Application à un actif qui a un profil de volatilité différent</vt:lpstr>
      <vt:lpstr>Conclusion</vt:lpstr>
      <vt:lpstr>A retenir</vt:lpstr>
      <vt:lpstr>Critique du papier</vt:lpstr>
      <vt:lpstr>Merci de votre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Forecasting volatility with a stacked model based on a hybridized Artificial Neural Network</dc:title>
  <dc:creator>Cassandre Lefevre</dc:creator>
  <cp:lastModifiedBy>Alexandre</cp:lastModifiedBy>
  <cp:revision>33</cp:revision>
  <dcterms:created xsi:type="dcterms:W3CDTF">2023-01-19T15:25:54Z</dcterms:created>
  <dcterms:modified xsi:type="dcterms:W3CDTF">2023-02-02T21:38:23Z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0x010100FDB35209ECA5FB438747611F904717E6</vt:lpwstr>
  </property>
</Properties>
</file>