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9F00"/>
    <a:srgbClr val="FFCB00"/>
    <a:srgbClr val="A27341"/>
    <a:srgbClr val="F0D7A8"/>
    <a:srgbClr val="8B1300"/>
    <a:srgbClr val="B9C082"/>
    <a:srgbClr val="7AE7F5"/>
    <a:srgbClr val="50D6EF"/>
    <a:srgbClr val="B5F3F4"/>
    <a:srgbClr val="87C7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50"/>
  </p:normalViewPr>
  <p:slideViewPr>
    <p:cSldViewPr snapToGrid="0">
      <p:cViewPr>
        <p:scale>
          <a:sx n="114" d="100"/>
          <a:sy n="114" d="100"/>
        </p:scale>
        <p:origin x="1360" y="25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D44F0-65DB-FE42-B7F4-A792786C9BA6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EF08E-76C8-3942-AF10-2984CEAA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42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EF08E-76C8-3942-AF10-2984CEAAE1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0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020B-0316-1FD8-1639-96F7D37D0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6EAEB-FF79-EE40-8896-F4C7DE6C4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4DD6D-6F70-33AC-1DF9-E6602749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C67A-48A2-C24D-A0FA-07AAA6CD8064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61E73-6B3E-6D47-224B-1192F5D2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12448-D6AB-ABA6-C203-B2CD7D8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F6A5-E464-6140-9400-D4F597743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0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C7F7-32EB-0B97-BFBA-16EEA67B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B6C22-A52E-16DB-ADE7-B795BC00F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B2A9-E3E6-8D46-0F42-A3913444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C67A-48A2-C24D-A0FA-07AAA6CD8064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B415F-EDE3-9B11-B563-FE2BFDE4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CFD46-321F-B872-69BD-450FBFF3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F6A5-E464-6140-9400-D4F597743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3C3BCB-65AA-9DB9-30FB-705EE04CF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7895F-BD07-4943-58D1-5BE17A191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C40C7-679D-D37C-0B35-6FD772AA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C67A-48A2-C24D-A0FA-07AAA6CD8064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82CFC-FF64-B2DA-D3BD-A85F1E7D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861EB-84CD-9261-CD9E-C04C7B44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F6A5-E464-6140-9400-D4F597743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8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676F-9DCD-D0DC-1BF6-19504A6A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F735D-3D74-03DC-6C68-3D44C8647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F9552-A9AD-B2F7-BE13-1F339007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C67A-48A2-C24D-A0FA-07AAA6CD8064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66DB5-2B60-D9B9-6C24-76975EF6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04938-209F-6B83-53E9-A7FEB709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F6A5-E464-6140-9400-D4F597743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73AF-3E31-DD03-023D-5CF62731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0C51F-DD48-A937-8341-DA882CE09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36E92-9A77-CB33-9FE1-56931FC4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C67A-48A2-C24D-A0FA-07AAA6CD8064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8A327-A8FD-9B96-3636-B767FBDB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7F14-9D0A-4155-5AB1-825D449A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F6A5-E464-6140-9400-D4F597743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4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A9724-EA85-C432-7DC2-108226CB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EBC41-392A-6F3A-F37E-F53FBFB58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55907-FEF2-DF5D-0BFE-EAD6C1EC1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1374B-2498-5CD2-D694-37EEAF8B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C67A-48A2-C24D-A0FA-07AAA6CD8064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44E2F-5A3F-7313-CE63-E0ACE8A0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612B8-A122-37D0-171F-469EBEDC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F6A5-E464-6140-9400-D4F597743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7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FF7C-8FB7-D9C7-B1DD-F1328F07A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67E94-0755-7A09-027B-FFA9140A1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461F1-8A8D-BBB6-239C-B386837C3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295A0-9DA0-E9A5-D19C-729922D7D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5E522-7A31-C58F-2E8F-ECD4111F5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5F334-1BE3-DCB8-D42D-1B26511A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C67A-48A2-C24D-A0FA-07AAA6CD8064}" type="datetimeFigureOut">
              <a:rPr lang="en-US" smtClean="0"/>
              <a:t>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547998-CA98-E06C-9E7E-71A20C63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76705-0A1B-4F10-046D-8C5EBD99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F6A5-E464-6140-9400-D4F597743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0CD7-BEFB-8CB8-5D65-1570FADA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644D6-8E61-46AD-89C5-95EC02B2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C67A-48A2-C24D-A0FA-07AAA6CD8064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CA603-7F8A-5971-6534-95C99510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399B6-CBB1-03B8-7485-D47647B6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F6A5-E464-6140-9400-D4F597743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5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E7C526-61A8-49FE-D13F-554C6C2F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C67A-48A2-C24D-A0FA-07AAA6CD8064}" type="datetimeFigureOut">
              <a:rPr lang="en-US" smtClean="0"/>
              <a:t>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8827A-8453-F85F-0369-C1F5C338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92EC0-A5B6-B44D-ABF5-C9F3BAC9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F6A5-E464-6140-9400-D4F597743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7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D9BA-5C39-15A4-9007-431752B84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134D-A797-BBD7-5F98-63EE60C84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22EB5-6F16-D591-AAB2-1D6B83B7B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11F58-9822-7621-C8EA-D5A6536F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C67A-48A2-C24D-A0FA-07AAA6CD8064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FEECE-DD79-6F94-AC92-1C496392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6E22B-FC93-7A9B-140B-0F87C0DB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F6A5-E464-6140-9400-D4F597743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6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7206-160C-E456-FE2C-C4B5F20E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60249-01C0-A535-21A0-CAD92E8E5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263C1-600A-D028-035B-8F275E852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DA1D8-2602-C973-05E5-9DB0D39C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C67A-48A2-C24D-A0FA-07AAA6CD8064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EBEAD-2C4F-95D6-F76D-BBFB516C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CD78E-A971-C86C-354A-63A700EC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F6A5-E464-6140-9400-D4F597743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10B07-70F1-4103-C50D-DD3992753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37303-A017-077B-9A53-05A8AD496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026D1-C368-D3D5-2CCD-9A919D6D7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8C67A-48A2-C24D-A0FA-07AAA6CD8064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2464C-EF9F-7AD4-9236-E64E2E0B5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22D9F-4562-F7F5-EBF1-145426C78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7F6A5-E464-6140-9400-D4F597743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0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AFE384-4F66-B945-841D-EBE3B751E344}"/>
              </a:ext>
            </a:extLst>
          </p:cNvPr>
          <p:cNvSpPr/>
          <p:nvPr/>
        </p:nvSpPr>
        <p:spPr>
          <a:xfrm>
            <a:off x="128197" y="35911"/>
            <a:ext cx="12061887" cy="6858000"/>
          </a:xfrm>
          <a:prstGeom prst="rect">
            <a:avLst/>
          </a:prstGeom>
          <a:solidFill>
            <a:srgbClr val="7AE6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118C131-DE96-F1C0-0933-E181BEC507CE}"/>
              </a:ext>
            </a:extLst>
          </p:cNvPr>
          <p:cNvGrpSpPr/>
          <p:nvPr/>
        </p:nvGrpSpPr>
        <p:grpSpPr>
          <a:xfrm>
            <a:off x="3287616" y="397512"/>
            <a:ext cx="5554154" cy="6101996"/>
            <a:chOff x="3287616" y="397512"/>
            <a:chExt cx="5554154" cy="6101996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1BCF704-404F-6F49-4B3F-3DFB53539F4E}"/>
                </a:ext>
              </a:extLst>
            </p:cNvPr>
            <p:cNvSpPr/>
            <p:nvPr/>
          </p:nvSpPr>
          <p:spPr>
            <a:xfrm>
              <a:off x="3287616" y="397512"/>
              <a:ext cx="5554154" cy="6101996"/>
            </a:xfrm>
            <a:custGeom>
              <a:avLst/>
              <a:gdLst>
                <a:gd name="connsiteX0" fmla="*/ 1819610 w 4720001"/>
                <a:gd name="connsiteY0" fmla="*/ 5064366 h 5393343"/>
                <a:gd name="connsiteX1" fmla="*/ 2476835 w 4720001"/>
                <a:gd name="connsiteY1" fmla="*/ 5050079 h 5393343"/>
                <a:gd name="connsiteX2" fmla="*/ 2591135 w 4720001"/>
                <a:gd name="connsiteY2" fmla="*/ 4878629 h 5393343"/>
                <a:gd name="connsiteX3" fmla="*/ 2505410 w 4720001"/>
                <a:gd name="connsiteY3" fmla="*/ 4692891 h 5393343"/>
                <a:gd name="connsiteX4" fmla="*/ 2805447 w 4720001"/>
                <a:gd name="connsiteY4" fmla="*/ 4578591 h 5393343"/>
                <a:gd name="connsiteX5" fmla="*/ 2891172 w 4720001"/>
                <a:gd name="connsiteY5" fmla="*/ 4407141 h 5393343"/>
                <a:gd name="connsiteX6" fmla="*/ 3191210 w 4720001"/>
                <a:gd name="connsiteY6" fmla="*/ 4349991 h 5393343"/>
                <a:gd name="connsiteX7" fmla="*/ 3391235 w 4720001"/>
                <a:gd name="connsiteY7" fmla="*/ 3907079 h 5393343"/>
                <a:gd name="connsiteX8" fmla="*/ 3762710 w 4720001"/>
                <a:gd name="connsiteY8" fmla="*/ 3807066 h 5393343"/>
                <a:gd name="connsiteX9" fmla="*/ 3591260 w 4720001"/>
                <a:gd name="connsiteY9" fmla="*/ 3621329 h 5393343"/>
                <a:gd name="connsiteX10" fmla="*/ 3291222 w 4720001"/>
                <a:gd name="connsiteY10" fmla="*/ 3664191 h 5393343"/>
                <a:gd name="connsiteX11" fmla="*/ 3048335 w 4720001"/>
                <a:gd name="connsiteY11" fmla="*/ 3592754 h 5393343"/>
                <a:gd name="connsiteX12" fmla="*/ 3119772 w 4720001"/>
                <a:gd name="connsiteY12" fmla="*/ 3435591 h 5393343"/>
                <a:gd name="connsiteX13" fmla="*/ 3505535 w 4720001"/>
                <a:gd name="connsiteY13" fmla="*/ 3407016 h 5393343"/>
                <a:gd name="connsiteX14" fmla="*/ 3676985 w 4720001"/>
                <a:gd name="connsiteY14" fmla="*/ 3178416 h 5393343"/>
                <a:gd name="connsiteX15" fmla="*/ 3891297 w 4720001"/>
                <a:gd name="connsiteY15" fmla="*/ 3049829 h 5393343"/>
                <a:gd name="connsiteX16" fmla="*/ 3962735 w 4720001"/>
                <a:gd name="connsiteY16" fmla="*/ 2835516 h 5393343"/>
                <a:gd name="connsiteX17" fmla="*/ 4277060 w 4720001"/>
                <a:gd name="connsiteY17" fmla="*/ 2692641 h 5393343"/>
                <a:gd name="connsiteX18" fmla="*/ 4548522 w 4720001"/>
                <a:gd name="connsiteY18" fmla="*/ 2435466 h 5393343"/>
                <a:gd name="connsiteX19" fmla="*/ 4362785 w 4720001"/>
                <a:gd name="connsiteY19" fmla="*/ 2164004 h 5393343"/>
                <a:gd name="connsiteX20" fmla="*/ 4491372 w 4720001"/>
                <a:gd name="connsiteY20" fmla="*/ 1806816 h 5393343"/>
                <a:gd name="connsiteX21" fmla="*/ 4719972 w 4720001"/>
                <a:gd name="connsiteY21" fmla="*/ 1278179 h 5393343"/>
                <a:gd name="connsiteX22" fmla="*/ 4505660 w 4720001"/>
                <a:gd name="connsiteY22" fmla="*/ 906704 h 5393343"/>
                <a:gd name="connsiteX23" fmla="*/ 4277060 w 4720001"/>
                <a:gd name="connsiteY23" fmla="*/ 535229 h 5393343"/>
                <a:gd name="connsiteX24" fmla="*/ 3562685 w 4720001"/>
                <a:gd name="connsiteY24" fmla="*/ 6591 h 5393343"/>
                <a:gd name="connsiteX25" fmla="*/ 3162635 w 4720001"/>
                <a:gd name="connsiteY25" fmla="*/ 235191 h 5393343"/>
                <a:gd name="connsiteX26" fmla="*/ 2876885 w 4720001"/>
                <a:gd name="connsiteY26" fmla="*/ 178041 h 5393343"/>
                <a:gd name="connsiteX27" fmla="*/ 2619710 w 4720001"/>
                <a:gd name="connsiteY27" fmla="*/ 335204 h 5393343"/>
                <a:gd name="connsiteX28" fmla="*/ 2233947 w 4720001"/>
                <a:gd name="connsiteY28" fmla="*/ 292341 h 5393343"/>
                <a:gd name="connsiteX29" fmla="*/ 1933910 w 4720001"/>
                <a:gd name="connsiteY29" fmla="*/ 378066 h 5393343"/>
                <a:gd name="connsiteX30" fmla="*/ 1505285 w 4720001"/>
                <a:gd name="connsiteY30" fmla="*/ 235191 h 5393343"/>
                <a:gd name="connsiteX31" fmla="*/ 876635 w 4720001"/>
                <a:gd name="connsiteY31" fmla="*/ 406641 h 5393343"/>
                <a:gd name="connsiteX32" fmla="*/ 319422 w 4720001"/>
                <a:gd name="connsiteY32" fmla="*/ 563804 h 5393343"/>
                <a:gd name="connsiteX33" fmla="*/ 762335 w 4720001"/>
                <a:gd name="connsiteY33" fmla="*/ 863841 h 5393343"/>
                <a:gd name="connsiteX34" fmla="*/ 1205247 w 4720001"/>
                <a:gd name="connsiteY34" fmla="*/ 792404 h 5393343"/>
                <a:gd name="connsiteX35" fmla="*/ 1205247 w 4720001"/>
                <a:gd name="connsiteY35" fmla="*/ 1135304 h 5393343"/>
                <a:gd name="connsiteX36" fmla="*/ 833772 w 4720001"/>
                <a:gd name="connsiteY36" fmla="*/ 1192454 h 5393343"/>
                <a:gd name="connsiteX37" fmla="*/ 619460 w 4720001"/>
                <a:gd name="connsiteY37" fmla="*/ 1106729 h 5393343"/>
                <a:gd name="connsiteX38" fmla="*/ 276560 w 4720001"/>
                <a:gd name="connsiteY38" fmla="*/ 1249604 h 5393343"/>
                <a:gd name="connsiteX39" fmla="*/ 105110 w 4720001"/>
                <a:gd name="connsiteY39" fmla="*/ 1578216 h 5393343"/>
                <a:gd name="connsiteX40" fmla="*/ 390860 w 4720001"/>
                <a:gd name="connsiteY40" fmla="*/ 1749666 h 5393343"/>
                <a:gd name="connsiteX41" fmla="*/ 147972 w 4720001"/>
                <a:gd name="connsiteY41" fmla="*/ 2206866 h 5393343"/>
                <a:gd name="connsiteX42" fmla="*/ 662322 w 4720001"/>
                <a:gd name="connsiteY42" fmla="*/ 2206866 h 5393343"/>
                <a:gd name="connsiteX43" fmla="*/ 962360 w 4720001"/>
                <a:gd name="connsiteY43" fmla="*/ 2492616 h 5393343"/>
                <a:gd name="connsiteX44" fmla="*/ 676610 w 4720001"/>
                <a:gd name="connsiteY44" fmla="*/ 2821229 h 5393343"/>
                <a:gd name="connsiteX45" fmla="*/ 247985 w 4720001"/>
                <a:gd name="connsiteY45" fmla="*/ 3178416 h 5393343"/>
                <a:gd name="connsiteX46" fmla="*/ 548022 w 4720001"/>
                <a:gd name="connsiteY46" fmla="*/ 3521316 h 5393343"/>
                <a:gd name="connsiteX47" fmla="*/ 762335 w 4720001"/>
                <a:gd name="connsiteY47" fmla="*/ 3492741 h 5393343"/>
                <a:gd name="connsiteX48" fmla="*/ 719472 w 4720001"/>
                <a:gd name="connsiteY48" fmla="*/ 3664191 h 5393343"/>
                <a:gd name="connsiteX49" fmla="*/ 319422 w 4720001"/>
                <a:gd name="connsiteY49" fmla="*/ 3764204 h 5393343"/>
                <a:gd name="connsiteX50" fmla="*/ 5097 w 4720001"/>
                <a:gd name="connsiteY50" fmla="*/ 4335704 h 5393343"/>
                <a:gd name="connsiteX51" fmla="*/ 576597 w 4720001"/>
                <a:gd name="connsiteY51" fmla="*/ 4107104 h 5393343"/>
                <a:gd name="connsiteX52" fmla="*/ 905210 w 4720001"/>
                <a:gd name="connsiteY52" fmla="*/ 4592879 h 5393343"/>
                <a:gd name="connsiteX53" fmla="*/ 676610 w 4720001"/>
                <a:gd name="connsiteY53" fmla="*/ 4992929 h 5393343"/>
                <a:gd name="connsiteX54" fmla="*/ 1176672 w 4720001"/>
                <a:gd name="connsiteY54" fmla="*/ 5392979 h 5393343"/>
                <a:gd name="connsiteX55" fmla="*/ 1819610 w 4720001"/>
                <a:gd name="connsiteY55" fmla="*/ 5064366 h 539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720001" h="5393343">
                  <a:moveTo>
                    <a:pt x="1819610" y="5064366"/>
                  </a:moveTo>
                  <a:cubicBezTo>
                    <a:pt x="2036304" y="5007216"/>
                    <a:pt x="2348248" y="5081035"/>
                    <a:pt x="2476835" y="5050079"/>
                  </a:cubicBezTo>
                  <a:cubicBezTo>
                    <a:pt x="2605422" y="5019123"/>
                    <a:pt x="2586373" y="4938160"/>
                    <a:pt x="2591135" y="4878629"/>
                  </a:cubicBezTo>
                  <a:cubicBezTo>
                    <a:pt x="2595897" y="4819098"/>
                    <a:pt x="2469691" y="4742897"/>
                    <a:pt x="2505410" y="4692891"/>
                  </a:cubicBezTo>
                  <a:cubicBezTo>
                    <a:pt x="2541129" y="4642885"/>
                    <a:pt x="2741153" y="4626216"/>
                    <a:pt x="2805447" y="4578591"/>
                  </a:cubicBezTo>
                  <a:cubicBezTo>
                    <a:pt x="2869741" y="4530966"/>
                    <a:pt x="2826878" y="4445241"/>
                    <a:pt x="2891172" y="4407141"/>
                  </a:cubicBezTo>
                  <a:cubicBezTo>
                    <a:pt x="2955466" y="4369041"/>
                    <a:pt x="3107866" y="4433335"/>
                    <a:pt x="3191210" y="4349991"/>
                  </a:cubicBezTo>
                  <a:cubicBezTo>
                    <a:pt x="3274554" y="4266647"/>
                    <a:pt x="3295985" y="3997566"/>
                    <a:pt x="3391235" y="3907079"/>
                  </a:cubicBezTo>
                  <a:cubicBezTo>
                    <a:pt x="3486485" y="3816592"/>
                    <a:pt x="3729373" y="3854691"/>
                    <a:pt x="3762710" y="3807066"/>
                  </a:cubicBezTo>
                  <a:cubicBezTo>
                    <a:pt x="3796048" y="3759441"/>
                    <a:pt x="3669841" y="3645141"/>
                    <a:pt x="3591260" y="3621329"/>
                  </a:cubicBezTo>
                  <a:cubicBezTo>
                    <a:pt x="3512679" y="3597517"/>
                    <a:pt x="3381709" y="3668953"/>
                    <a:pt x="3291222" y="3664191"/>
                  </a:cubicBezTo>
                  <a:cubicBezTo>
                    <a:pt x="3200735" y="3659429"/>
                    <a:pt x="3076910" y="3630854"/>
                    <a:pt x="3048335" y="3592754"/>
                  </a:cubicBezTo>
                  <a:cubicBezTo>
                    <a:pt x="3019760" y="3554654"/>
                    <a:pt x="3043572" y="3466547"/>
                    <a:pt x="3119772" y="3435591"/>
                  </a:cubicBezTo>
                  <a:cubicBezTo>
                    <a:pt x="3195972" y="3404635"/>
                    <a:pt x="3412666" y="3449878"/>
                    <a:pt x="3505535" y="3407016"/>
                  </a:cubicBezTo>
                  <a:cubicBezTo>
                    <a:pt x="3598404" y="3364154"/>
                    <a:pt x="3612691" y="3237947"/>
                    <a:pt x="3676985" y="3178416"/>
                  </a:cubicBezTo>
                  <a:cubicBezTo>
                    <a:pt x="3741279" y="3118885"/>
                    <a:pt x="3843672" y="3106979"/>
                    <a:pt x="3891297" y="3049829"/>
                  </a:cubicBezTo>
                  <a:cubicBezTo>
                    <a:pt x="3938922" y="2992679"/>
                    <a:pt x="3898441" y="2895047"/>
                    <a:pt x="3962735" y="2835516"/>
                  </a:cubicBezTo>
                  <a:cubicBezTo>
                    <a:pt x="4027029" y="2775985"/>
                    <a:pt x="4179429" y="2759316"/>
                    <a:pt x="4277060" y="2692641"/>
                  </a:cubicBezTo>
                  <a:cubicBezTo>
                    <a:pt x="4374691" y="2625966"/>
                    <a:pt x="4534235" y="2523572"/>
                    <a:pt x="4548522" y="2435466"/>
                  </a:cubicBezTo>
                  <a:cubicBezTo>
                    <a:pt x="4562810" y="2347360"/>
                    <a:pt x="4372310" y="2268779"/>
                    <a:pt x="4362785" y="2164004"/>
                  </a:cubicBezTo>
                  <a:cubicBezTo>
                    <a:pt x="4353260" y="2059229"/>
                    <a:pt x="4431841" y="1954453"/>
                    <a:pt x="4491372" y="1806816"/>
                  </a:cubicBezTo>
                  <a:cubicBezTo>
                    <a:pt x="4550903" y="1659179"/>
                    <a:pt x="4717591" y="1428198"/>
                    <a:pt x="4719972" y="1278179"/>
                  </a:cubicBezTo>
                  <a:cubicBezTo>
                    <a:pt x="4722353" y="1128160"/>
                    <a:pt x="4579479" y="1030529"/>
                    <a:pt x="4505660" y="906704"/>
                  </a:cubicBezTo>
                  <a:cubicBezTo>
                    <a:pt x="4431841" y="782879"/>
                    <a:pt x="4434222" y="685248"/>
                    <a:pt x="4277060" y="535229"/>
                  </a:cubicBezTo>
                  <a:cubicBezTo>
                    <a:pt x="4119898" y="385210"/>
                    <a:pt x="3748423" y="56597"/>
                    <a:pt x="3562685" y="6591"/>
                  </a:cubicBezTo>
                  <a:cubicBezTo>
                    <a:pt x="3376948" y="-43415"/>
                    <a:pt x="3276935" y="206616"/>
                    <a:pt x="3162635" y="235191"/>
                  </a:cubicBezTo>
                  <a:cubicBezTo>
                    <a:pt x="3048335" y="263766"/>
                    <a:pt x="2967373" y="161372"/>
                    <a:pt x="2876885" y="178041"/>
                  </a:cubicBezTo>
                  <a:cubicBezTo>
                    <a:pt x="2786397" y="194710"/>
                    <a:pt x="2726866" y="316154"/>
                    <a:pt x="2619710" y="335204"/>
                  </a:cubicBezTo>
                  <a:cubicBezTo>
                    <a:pt x="2512554" y="354254"/>
                    <a:pt x="2348247" y="285197"/>
                    <a:pt x="2233947" y="292341"/>
                  </a:cubicBezTo>
                  <a:cubicBezTo>
                    <a:pt x="2119647" y="299485"/>
                    <a:pt x="2055354" y="387591"/>
                    <a:pt x="1933910" y="378066"/>
                  </a:cubicBezTo>
                  <a:cubicBezTo>
                    <a:pt x="1812466" y="368541"/>
                    <a:pt x="1681497" y="230429"/>
                    <a:pt x="1505285" y="235191"/>
                  </a:cubicBezTo>
                  <a:cubicBezTo>
                    <a:pt x="1329073" y="239953"/>
                    <a:pt x="876635" y="406641"/>
                    <a:pt x="876635" y="406641"/>
                  </a:cubicBezTo>
                  <a:cubicBezTo>
                    <a:pt x="678991" y="461410"/>
                    <a:pt x="338472" y="487604"/>
                    <a:pt x="319422" y="563804"/>
                  </a:cubicBezTo>
                  <a:cubicBezTo>
                    <a:pt x="300372" y="640004"/>
                    <a:pt x="614697" y="825741"/>
                    <a:pt x="762335" y="863841"/>
                  </a:cubicBezTo>
                  <a:cubicBezTo>
                    <a:pt x="909972" y="901941"/>
                    <a:pt x="1131428" y="747160"/>
                    <a:pt x="1205247" y="792404"/>
                  </a:cubicBezTo>
                  <a:cubicBezTo>
                    <a:pt x="1279066" y="837648"/>
                    <a:pt x="1267159" y="1068629"/>
                    <a:pt x="1205247" y="1135304"/>
                  </a:cubicBezTo>
                  <a:cubicBezTo>
                    <a:pt x="1143334" y="1201979"/>
                    <a:pt x="931403" y="1197216"/>
                    <a:pt x="833772" y="1192454"/>
                  </a:cubicBezTo>
                  <a:cubicBezTo>
                    <a:pt x="736141" y="1187692"/>
                    <a:pt x="712329" y="1097204"/>
                    <a:pt x="619460" y="1106729"/>
                  </a:cubicBezTo>
                  <a:cubicBezTo>
                    <a:pt x="526591" y="1116254"/>
                    <a:pt x="362285" y="1171023"/>
                    <a:pt x="276560" y="1249604"/>
                  </a:cubicBezTo>
                  <a:cubicBezTo>
                    <a:pt x="190835" y="1328185"/>
                    <a:pt x="86060" y="1494872"/>
                    <a:pt x="105110" y="1578216"/>
                  </a:cubicBezTo>
                  <a:cubicBezTo>
                    <a:pt x="124160" y="1661560"/>
                    <a:pt x="383716" y="1644891"/>
                    <a:pt x="390860" y="1749666"/>
                  </a:cubicBezTo>
                  <a:cubicBezTo>
                    <a:pt x="398004" y="1854441"/>
                    <a:pt x="102728" y="2130666"/>
                    <a:pt x="147972" y="2206866"/>
                  </a:cubicBezTo>
                  <a:cubicBezTo>
                    <a:pt x="193216" y="2283066"/>
                    <a:pt x="526591" y="2159241"/>
                    <a:pt x="662322" y="2206866"/>
                  </a:cubicBezTo>
                  <a:cubicBezTo>
                    <a:pt x="798053" y="2254491"/>
                    <a:pt x="959979" y="2390222"/>
                    <a:pt x="962360" y="2492616"/>
                  </a:cubicBezTo>
                  <a:cubicBezTo>
                    <a:pt x="964741" y="2595010"/>
                    <a:pt x="795672" y="2706929"/>
                    <a:pt x="676610" y="2821229"/>
                  </a:cubicBezTo>
                  <a:cubicBezTo>
                    <a:pt x="557548" y="2935529"/>
                    <a:pt x="269416" y="3061735"/>
                    <a:pt x="247985" y="3178416"/>
                  </a:cubicBezTo>
                  <a:cubicBezTo>
                    <a:pt x="226554" y="3295097"/>
                    <a:pt x="462297" y="3468928"/>
                    <a:pt x="548022" y="3521316"/>
                  </a:cubicBezTo>
                  <a:cubicBezTo>
                    <a:pt x="633747" y="3573703"/>
                    <a:pt x="733760" y="3468929"/>
                    <a:pt x="762335" y="3492741"/>
                  </a:cubicBezTo>
                  <a:cubicBezTo>
                    <a:pt x="790910" y="3516553"/>
                    <a:pt x="793291" y="3618947"/>
                    <a:pt x="719472" y="3664191"/>
                  </a:cubicBezTo>
                  <a:cubicBezTo>
                    <a:pt x="645653" y="3709435"/>
                    <a:pt x="438484" y="3652285"/>
                    <a:pt x="319422" y="3764204"/>
                  </a:cubicBezTo>
                  <a:cubicBezTo>
                    <a:pt x="200360" y="3876123"/>
                    <a:pt x="-37766" y="4278554"/>
                    <a:pt x="5097" y="4335704"/>
                  </a:cubicBezTo>
                  <a:cubicBezTo>
                    <a:pt x="47960" y="4392854"/>
                    <a:pt x="426578" y="4064242"/>
                    <a:pt x="576597" y="4107104"/>
                  </a:cubicBezTo>
                  <a:cubicBezTo>
                    <a:pt x="726616" y="4149966"/>
                    <a:pt x="888541" y="4445241"/>
                    <a:pt x="905210" y="4592879"/>
                  </a:cubicBezTo>
                  <a:cubicBezTo>
                    <a:pt x="921879" y="4740516"/>
                    <a:pt x="631366" y="4859579"/>
                    <a:pt x="676610" y="4992929"/>
                  </a:cubicBezTo>
                  <a:cubicBezTo>
                    <a:pt x="721854" y="5126279"/>
                    <a:pt x="988553" y="5381073"/>
                    <a:pt x="1176672" y="5392979"/>
                  </a:cubicBezTo>
                  <a:cubicBezTo>
                    <a:pt x="1364791" y="5404885"/>
                    <a:pt x="1602916" y="5121516"/>
                    <a:pt x="1819610" y="5064366"/>
                  </a:cubicBezTo>
                  <a:close/>
                </a:path>
              </a:pathLst>
            </a:custGeom>
            <a:solidFill>
              <a:srgbClr val="87C762"/>
            </a:solidFill>
            <a:ln w="57150">
              <a:solidFill>
                <a:srgbClr val="B5F3F4">
                  <a:alpha val="57201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C99548A1-3FA8-4250-18EA-6362ABA36374}"/>
                </a:ext>
              </a:extLst>
            </p:cNvPr>
            <p:cNvSpPr/>
            <p:nvPr/>
          </p:nvSpPr>
          <p:spPr>
            <a:xfrm>
              <a:off x="7620686" y="2443479"/>
              <a:ext cx="1038386" cy="774915"/>
            </a:xfrm>
            <a:custGeom>
              <a:avLst/>
              <a:gdLst>
                <a:gd name="connsiteX0" fmla="*/ 1038386 w 1038386"/>
                <a:gd name="connsiteY0" fmla="*/ 774915 h 774915"/>
                <a:gd name="connsiteX1" fmla="*/ 712922 w 1038386"/>
                <a:gd name="connsiteY1" fmla="*/ 681925 h 774915"/>
                <a:gd name="connsiteX2" fmla="*/ 650929 w 1038386"/>
                <a:gd name="connsiteY2" fmla="*/ 449451 h 774915"/>
                <a:gd name="connsiteX3" fmla="*/ 402956 w 1038386"/>
                <a:gd name="connsiteY3" fmla="*/ 418454 h 774915"/>
                <a:gd name="connsiteX4" fmla="*/ 418454 w 1038386"/>
                <a:gd name="connsiteY4" fmla="*/ 154983 h 774915"/>
                <a:gd name="connsiteX5" fmla="*/ 309966 w 1038386"/>
                <a:gd name="connsiteY5" fmla="*/ 263471 h 774915"/>
                <a:gd name="connsiteX6" fmla="*/ 232475 w 1038386"/>
                <a:gd name="connsiteY6" fmla="*/ 278969 h 774915"/>
                <a:gd name="connsiteX7" fmla="*/ 247973 w 1038386"/>
                <a:gd name="connsiteY7" fmla="*/ 92990 h 774915"/>
                <a:gd name="connsiteX8" fmla="*/ 77492 w 1038386"/>
                <a:gd name="connsiteY8" fmla="*/ 139485 h 774915"/>
                <a:gd name="connsiteX9" fmla="*/ 0 w 1038386"/>
                <a:gd name="connsiteY9" fmla="*/ 0 h 77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38386" h="774915">
                  <a:moveTo>
                    <a:pt x="1038386" y="774915"/>
                  </a:moveTo>
                  <a:cubicBezTo>
                    <a:pt x="907942" y="755542"/>
                    <a:pt x="777498" y="736169"/>
                    <a:pt x="712922" y="681925"/>
                  </a:cubicBezTo>
                  <a:cubicBezTo>
                    <a:pt x="648346" y="627681"/>
                    <a:pt x="702590" y="493363"/>
                    <a:pt x="650929" y="449451"/>
                  </a:cubicBezTo>
                  <a:cubicBezTo>
                    <a:pt x="599268" y="405539"/>
                    <a:pt x="441702" y="467532"/>
                    <a:pt x="402956" y="418454"/>
                  </a:cubicBezTo>
                  <a:cubicBezTo>
                    <a:pt x="364210" y="369376"/>
                    <a:pt x="433952" y="180813"/>
                    <a:pt x="418454" y="154983"/>
                  </a:cubicBezTo>
                  <a:cubicBezTo>
                    <a:pt x="402956" y="129153"/>
                    <a:pt x="340962" y="242807"/>
                    <a:pt x="309966" y="263471"/>
                  </a:cubicBezTo>
                  <a:cubicBezTo>
                    <a:pt x="278969" y="284135"/>
                    <a:pt x="242807" y="307382"/>
                    <a:pt x="232475" y="278969"/>
                  </a:cubicBezTo>
                  <a:cubicBezTo>
                    <a:pt x="222143" y="250556"/>
                    <a:pt x="273803" y="116237"/>
                    <a:pt x="247973" y="92990"/>
                  </a:cubicBezTo>
                  <a:cubicBezTo>
                    <a:pt x="222143" y="69743"/>
                    <a:pt x="118821" y="154983"/>
                    <a:pt x="77492" y="139485"/>
                  </a:cubicBezTo>
                  <a:cubicBezTo>
                    <a:pt x="36163" y="123987"/>
                    <a:pt x="18081" y="61993"/>
                    <a:pt x="0" y="0"/>
                  </a:cubicBezTo>
                </a:path>
              </a:pathLst>
            </a:custGeom>
            <a:noFill/>
            <a:ln w="44450">
              <a:solidFill>
                <a:srgbClr val="7AE7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0AF0D06C-04F8-E3F0-F5F8-F0B241A4FF9A}"/>
                </a:ext>
              </a:extLst>
            </p:cNvPr>
            <p:cNvSpPr/>
            <p:nvPr/>
          </p:nvSpPr>
          <p:spPr>
            <a:xfrm rot="907815">
              <a:off x="6695494" y="1820397"/>
              <a:ext cx="1103909" cy="885716"/>
            </a:xfrm>
            <a:custGeom>
              <a:avLst/>
              <a:gdLst>
                <a:gd name="connsiteX0" fmla="*/ 798800 w 1019691"/>
                <a:gd name="connsiteY0" fmla="*/ 569150 h 805154"/>
                <a:gd name="connsiteX1" fmla="*/ 671478 w 1019691"/>
                <a:gd name="connsiteY1" fmla="*/ 800644 h 805154"/>
                <a:gd name="connsiteX2" fmla="*/ 416835 w 1019691"/>
                <a:gd name="connsiteY2" fmla="*/ 719621 h 805154"/>
                <a:gd name="connsiteX3" fmla="*/ 220066 w 1019691"/>
                <a:gd name="connsiteY3" fmla="*/ 684897 h 805154"/>
                <a:gd name="connsiteX4" fmla="*/ 196916 w 1019691"/>
                <a:gd name="connsiteY4" fmla="*/ 441828 h 805154"/>
                <a:gd name="connsiteX5" fmla="*/ 147 w 1019691"/>
                <a:gd name="connsiteY5" fmla="*/ 326082 h 805154"/>
                <a:gd name="connsiteX6" fmla="*/ 231640 w 1019691"/>
                <a:gd name="connsiteY6" fmla="*/ 36714 h 805154"/>
                <a:gd name="connsiteX7" fmla="*/ 613605 w 1019691"/>
                <a:gd name="connsiteY7" fmla="*/ 25140 h 805154"/>
                <a:gd name="connsiteX8" fmla="*/ 891397 w 1019691"/>
                <a:gd name="connsiteY8" fmla="*/ 13565 h 805154"/>
                <a:gd name="connsiteX9" fmla="*/ 879823 w 1019691"/>
                <a:gd name="connsiteY9" fmla="*/ 233484 h 805154"/>
                <a:gd name="connsiteX10" fmla="*/ 1018719 w 1019691"/>
                <a:gd name="connsiteY10" fmla="*/ 349231 h 805154"/>
                <a:gd name="connsiteX11" fmla="*/ 798800 w 1019691"/>
                <a:gd name="connsiteY11" fmla="*/ 569150 h 80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9691" h="805154">
                  <a:moveTo>
                    <a:pt x="798800" y="569150"/>
                  </a:moveTo>
                  <a:cubicBezTo>
                    <a:pt x="740927" y="644385"/>
                    <a:pt x="735139" y="775566"/>
                    <a:pt x="671478" y="800644"/>
                  </a:cubicBezTo>
                  <a:cubicBezTo>
                    <a:pt x="607817" y="825723"/>
                    <a:pt x="492070" y="738912"/>
                    <a:pt x="416835" y="719621"/>
                  </a:cubicBezTo>
                  <a:cubicBezTo>
                    <a:pt x="341600" y="700330"/>
                    <a:pt x="256719" y="731196"/>
                    <a:pt x="220066" y="684897"/>
                  </a:cubicBezTo>
                  <a:cubicBezTo>
                    <a:pt x="183413" y="638598"/>
                    <a:pt x="233569" y="501631"/>
                    <a:pt x="196916" y="441828"/>
                  </a:cubicBezTo>
                  <a:cubicBezTo>
                    <a:pt x="160263" y="382025"/>
                    <a:pt x="-5640" y="393601"/>
                    <a:pt x="147" y="326082"/>
                  </a:cubicBezTo>
                  <a:cubicBezTo>
                    <a:pt x="5934" y="258563"/>
                    <a:pt x="129397" y="86871"/>
                    <a:pt x="231640" y="36714"/>
                  </a:cubicBezTo>
                  <a:cubicBezTo>
                    <a:pt x="333883" y="-13443"/>
                    <a:pt x="613605" y="25140"/>
                    <a:pt x="613605" y="25140"/>
                  </a:cubicBezTo>
                  <a:cubicBezTo>
                    <a:pt x="723564" y="21282"/>
                    <a:pt x="847027" y="-21159"/>
                    <a:pt x="891397" y="13565"/>
                  </a:cubicBezTo>
                  <a:cubicBezTo>
                    <a:pt x="935767" y="48289"/>
                    <a:pt x="858603" y="177540"/>
                    <a:pt x="879823" y="233484"/>
                  </a:cubicBezTo>
                  <a:cubicBezTo>
                    <a:pt x="901043" y="289428"/>
                    <a:pt x="1032223" y="285570"/>
                    <a:pt x="1018719" y="349231"/>
                  </a:cubicBezTo>
                  <a:cubicBezTo>
                    <a:pt x="1005215" y="412892"/>
                    <a:pt x="856673" y="493915"/>
                    <a:pt x="798800" y="569150"/>
                  </a:cubicBezTo>
                  <a:close/>
                </a:path>
              </a:pathLst>
            </a:custGeom>
            <a:solidFill>
              <a:srgbClr val="7AE7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5DEA13C8-24F8-C633-365D-783EF8A936C7}"/>
              </a:ext>
            </a:extLst>
          </p:cNvPr>
          <p:cNvSpPr/>
          <p:nvPr/>
        </p:nvSpPr>
        <p:spPr>
          <a:xfrm>
            <a:off x="-351265" y="3548875"/>
            <a:ext cx="3896098" cy="3548764"/>
          </a:xfrm>
          <a:custGeom>
            <a:avLst/>
            <a:gdLst>
              <a:gd name="connsiteX0" fmla="*/ 278163 w 3896098"/>
              <a:gd name="connsiteY0" fmla="*/ 3298771 h 3548764"/>
              <a:gd name="connsiteX1" fmla="*/ 263649 w 3896098"/>
              <a:gd name="connsiteY1" fmla="*/ 308828 h 3548764"/>
              <a:gd name="connsiteX2" fmla="*/ 1105477 w 3896098"/>
              <a:gd name="connsiteY2" fmla="*/ 134657 h 3548764"/>
              <a:gd name="connsiteX3" fmla="*/ 1366734 w 3896098"/>
              <a:gd name="connsiteY3" fmla="*/ 657171 h 3548764"/>
              <a:gd name="connsiteX4" fmla="*/ 1947306 w 3896098"/>
              <a:gd name="connsiteY4" fmla="*/ 773285 h 3548764"/>
              <a:gd name="connsiteX5" fmla="*/ 1874734 w 3896098"/>
              <a:gd name="connsiteY5" fmla="*/ 1339342 h 3548764"/>
              <a:gd name="connsiteX6" fmla="*/ 2440792 w 3896098"/>
              <a:gd name="connsiteY6" fmla="*/ 1484485 h 3548764"/>
              <a:gd name="connsiteX7" fmla="*/ 2702049 w 3896098"/>
              <a:gd name="connsiteY7" fmla="*/ 2369857 h 3548764"/>
              <a:gd name="connsiteX8" fmla="*/ 3427763 w 3896098"/>
              <a:gd name="connsiteY8" fmla="*/ 2471457 h 3548764"/>
              <a:gd name="connsiteX9" fmla="*/ 3834163 w 3896098"/>
              <a:gd name="connsiteY9" fmla="*/ 3022999 h 3548764"/>
              <a:gd name="connsiteX10" fmla="*/ 3500334 w 3896098"/>
              <a:gd name="connsiteY10" fmla="*/ 3342314 h 3548764"/>
              <a:gd name="connsiteX11" fmla="*/ 278163 w 3896098"/>
              <a:gd name="connsiteY11" fmla="*/ 3298771 h 354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6098" h="3548764">
                <a:moveTo>
                  <a:pt x="278163" y="3298771"/>
                </a:moveTo>
                <a:cubicBezTo>
                  <a:pt x="-261284" y="2793190"/>
                  <a:pt x="125763" y="836180"/>
                  <a:pt x="263649" y="308828"/>
                </a:cubicBezTo>
                <a:cubicBezTo>
                  <a:pt x="401535" y="-218524"/>
                  <a:pt x="921630" y="76600"/>
                  <a:pt x="1105477" y="134657"/>
                </a:cubicBezTo>
                <a:cubicBezTo>
                  <a:pt x="1289324" y="192714"/>
                  <a:pt x="1226429" y="550733"/>
                  <a:pt x="1366734" y="657171"/>
                </a:cubicBezTo>
                <a:cubicBezTo>
                  <a:pt x="1507039" y="763609"/>
                  <a:pt x="1862639" y="659590"/>
                  <a:pt x="1947306" y="773285"/>
                </a:cubicBezTo>
                <a:cubicBezTo>
                  <a:pt x="2031973" y="886980"/>
                  <a:pt x="1792486" y="1220809"/>
                  <a:pt x="1874734" y="1339342"/>
                </a:cubicBezTo>
                <a:cubicBezTo>
                  <a:pt x="1956982" y="1457875"/>
                  <a:pt x="2302906" y="1312733"/>
                  <a:pt x="2440792" y="1484485"/>
                </a:cubicBezTo>
                <a:cubicBezTo>
                  <a:pt x="2578678" y="1656237"/>
                  <a:pt x="2537554" y="2205362"/>
                  <a:pt x="2702049" y="2369857"/>
                </a:cubicBezTo>
                <a:cubicBezTo>
                  <a:pt x="2866544" y="2534352"/>
                  <a:pt x="3239077" y="2362600"/>
                  <a:pt x="3427763" y="2471457"/>
                </a:cubicBezTo>
                <a:cubicBezTo>
                  <a:pt x="3616449" y="2580314"/>
                  <a:pt x="3822068" y="2877856"/>
                  <a:pt x="3834163" y="3022999"/>
                </a:cubicBezTo>
                <a:cubicBezTo>
                  <a:pt x="3846258" y="3168142"/>
                  <a:pt x="4095420" y="3289095"/>
                  <a:pt x="3500334" y="3342314"/>
                </a:cubicBezTo>
                <a:cubicBezTo>
                  <a:pt x="2905248" y="3395533"/>
                  <a:pt x="817610" y="3804352"/>
                  <a:pt x="278163" y="3298771"/>
                </a:cubicBezTo>
                <a:close/>
              </a:path>
            </a:pathLst>
          </a:custGeom>
          <a:solidFill>
            <a:srgbClr val="63D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454529A-EEA1-86D9-6809-57D27A04033C}"/>
              </a:ext>
            </a:extLst>
          </p:cNvPr>
          <p:cNvSpPr/>
          <p:nvPr/>
        </p:nvSpPr>
        <p:spPr>
          <a:xfrm>
            <a:off x="434184" y="373598"/>
            <a:ext cx="2593932" cy="2133819"/>
          </a:xfrm>
          <a:custGeom>
            <a:avLst/>
            <a:gdLst>
              <a:gd name="connsiteX0" fmla="*/ 193550 w 1301913"/>
              <a:gd name="connsiteY0" fmla="*/ 940569 h 1423074"/>
              <a:gd name="connsiteX1" fmla="*/ 15750 w 1301913"/>
              <a:gd name="connsiteY1" fmla="*/ 775469 h 1423074"/>
              <a:gd name="connsiteX2" fmla="*/ 79250 w 1301913"/>
              <a:gd name="connsiteY2" fmla="*/ 394469 h 1423074"/>
              <a:gd name="connsiteX3" fmla="*/ 638050 w 1301913"/>
              <a:gd name="connsiteY3" fmla="*/ 254769 h 1423074"/>
              <a:gd name="connsiteX4" fmla="*/ 968250 w 1301913"/>
              <a:gd name="connsiteY4" fmla="*/ 769 h 1423074"/>
              <a:gd name="connsiteX5" fmla="*/ 1260350 w 1301913"/>
              <a:gd name="connsiteY5" fmla="*/ 343669 h 1423074"/>
              <a:gd name="connsiteX6" fmla="*/ 1273050 w 1301913"/>
              <a:gd name="connsiteY6" fmla="*/ 813569 h 1423074"/>
              <a:gd name="connsiteX7" fmla="*/ 1006350 w 1301913"/>
              <a:gd name="connsiteY7" fmla="*/ 1219969 h 1423074"/>
              <a:gd name="connsiteX8" fmla="*/ 638050 w 1301913"/>
              <a:gd name="connsiteY8" fmla="*/ 1270769 h 1423074"/>
              <a:gd name="connsiteX9" fmla="*/ 307850 w 1301913"/>
              <a:gd name="connsiteY9" fmla="*/ 1410469 h 1423074"/>
              <a:gd name="connsiteX10" fmla="*/ 193550 w 1301913"/>
              <a:gd name="connsiteY10" fmla="*/ 940569 h 142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01913" h="1423074">
                <a:moveTo>
                  <a:pt x="193550" y="940569"/>
                </a:moveTo>
                <a:cubicBezTo>
                  <a:pt x="144867" y="834736"/>
                  <a:pt x="34800" y="866486"/>
                  <a:pt x="15750" y="775469"/>
                </a:cubicBezTo>
                <a:cubicBezTo>
                  <a:pt x="-3300" y="684452"/>
                  <a:pt x="-24467" y="481252"/>
                  <a:pt x="79250" y="394469"/>
                </a:cubicBezTo>
                <a:cubicBezTo>
                  <a:pt x="182967" y="307686"/>
                  <a:pt x="489883" y="320386"/>
                  <a:pt x="638050" y="254769"/>
                </a:cubicBezTo>
                <a:cubicBezTo>
                  <a:pt x="786217" y="189152"/>
                  <a:pt x="864533" y="-14048"/>
                  <a:pt x="968250" y="769"/>
                </a:cubicBezTo>
                <a:cubicBezTo>
                  <a:pt x="1071967" y="15586"/>
                  <a:pt x="1209550" y="208202"/>
                  <a:pt x="1260350" y="343669"/>
                </a:cubicBezTo>
                <a:cubicBezTo>
                  <a:pt x="1311150" y="479136"/>
                  <a:pt x="1315383" y="667519"/>
                  <a:pt x="1273050" y="813569"/>
                </a:cubicBezTo>
                <a:cubicBezTo>
                  <a:pt x="1230717" y="959619"/>
                  <a:pt x="1112183" y="1143769"/>
                  <a:pt x="1006350" y="1219969"/>
                </a:cubicBezTo>
                <a:cubicBezTo>
                  <a:pt x="900517" y="1296169"/>
                  <a:pt x="754467" y="1239019"/>
                  <a:pt x="638050" y="1270769"/>
                </a:cubicBezTo>
                <a:cubicBezTo>
                  <a:pt x="521633" y="1302519"/>
                  <a:pt x="381933" y="1469736"/>
                  <a:pt x="307850" y="1410469"/>
                </a:cubicBezTo>
                <a:cubicBezTo>
                  <a:pt x="233767" y="1351202"/>
                  <a:pt x="242233" y="1046402"/>
                  <a:pt x="193550" y="940569"/>
                </a:cubicBezTo>
                <a:close/>
              </a:path>
            </a:pathLst>
          </a:custGeom>
          <a:solidFill>
            <a:srgbClr val="63D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DA7D32E-1559-CF0E-D1D0-9D7C0805927E}"/>
              </a:ext>
            </a:extLst>
          </p:cNvPr>
          <p:cNvSpPr/>
          <p:nvPr/>
        </p:nvSpPr>
        <p:spPr>
          <a:xfrm>
            <a:off x="7169749" y="5431872"/>
            <a:ext cx="3232157" cy="1533247"/>
          </a:xfrm>
          <a:custGeom>
            <a:avLst/>
            <a:gdLst>
              <a:gd name="connsiteX0" fmla="*/ 259751 w 3232157"/>
              <a:gd name="connsiteY0" fmla="*/ 1486276 h 1533247"/>
              <a:gd name="connsiteX1" fmla="*/ 120051 w 3232157"/>
              <a:gd name="connsiteY1" fmla="*/ 1181476 h 1533247"/>
              <a:gd name="connsiteX2" fmla="*/ 297851 w 3232157"/>
              <a:gd name="connsiteY2" fmla="*/ 279776 h 1533247"/>
              <a:gd name="connsiteX3" fmla="*/ 831251 w 3232157"/>
              <a:gd name="connsiteY3" fmla="*/ 292476 h 1533247"/>
              <a:gd name="connsiteX4" fmla="*/ 1555151 w 3232157"/>
              <a:gd name="connsiteY4" fmla="*/ 376 h 1533247"/>
              <a:gd name="connsiteX5" fmla="*/ 2101251 w 3232157"/>
              <a:gd name="connsiteY5" fmla="*/ 228976 h 1533247"/>
              <a:gd name="connsiteX6" fmla="*/ 2914051 w 3232157"/>
              <a:gd name="connsiteY6" fmla="*/ 140076 h 1533247"/>
              <a:gd name="connsiteX7" fmla="*/ 3193451 w 3232157"/>
              <a:gd name="connsiteY7" fmla="*/ 686176 h 1533247"/>
              <a:gd name="connsiteX8" fmla="*/ 2672751 w 3232157"/>
              <a:gd name="connsiteY8" fmla="*/ 914776 h 1533247"/>
              <a:gd name="connsiteX9" fmla="*/ 3015651 w 3232157"/>
              <a:gd name="connsiteY9" fmla="*/ 1321176 h 1533247"/>
              <a:gd name="connsiteX10" fmla="*/ 3015651 w 3232157"/>
              <a:gd name="connsiteY10" fmla="*/ 1511676 h 1533247"/>
              <a:gd name="connsiteX11" fmla="*/ 259751 w 3232157"/>
              <a:gd name="connsiteY11" fmla="*/ 1486276 h 153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32157" h="1533247">
                <a:moveTo>
                  <a:pt x="259751" y="1486276"/>
                </a:moveTo>
                <a:cubicBezTo>
                  <a:pt x="-222849" y="1431243"/>
                  <a:pt x="113701" y="1382559"/>
                  <a:pt x="120051" y="1181476"/>
                </a:cubicBezTo>
                <a:cubicBezTo>
                  <a:pt x="126401" y="980393"/>
                  <a:pt x="179318" y="427943"/>
                  <a:pt x="297851" y="279776"/>
                </a:cubicBezTo>
                <a:cubicBezTo>
                  <a:pt x="416384" y="131609"/>
                  <a:pt x="621701" y="339043"/>
                  <a:pt x="831251" y="292476"/>
                </a:cubicBezTo>
                <a:cubicBezTo>
                  <a:pt x="1040801" y="245909"/>
                  <a:pt x="1343484" y="10959"/>
                  <a:pt x="1555151" y="376"/>
                </a:cubicBezTo>
                <a:cubicBezTo>
                  <a:pt x="1766818" y="-10207"/>
                  <a:pt x="1874768" y="205693"/>
                  <a:pt x="2101251" y="228976"/>
                </a:cubicBezTo>
                <a:cubicBezTo>
                  <a:pt x="2327734" y="252259"/>
                  <a:pt x="2732018" y="63876"/>
                  <a:pt x="2914051" y="140076"/>
                </a:cubicBezTo>
                <a:cubicBezTo>
                  <a:pt x="3096084" y="216276"/>
                  <a:pt x="3233668" y="557059"/>
                  <a:pt x="3193451" y="686176"/>
                </a:cubicBezTo>
                <a:cubicBezTo>
                  <a:pt x="3153234" y="815293"/>
                  <a:pt x="2702384" y="808943"/>
                  <a:pt x="2672751" y="914776"/>
                </a:cubicBezTo>
                <a:cubicBezTo>
                  <a:pt x="2643118" y="1020609"/>
                  <a:pt x="2958501" y="1221693"/>
                  <a:pt x="3015651" y="1321176"/>
                </a:cubicBezTo>
                <a:cubicBezTo>
                  <a:pt x="3072801" y="1420659"/>
                  <a:pt x="3472851" y="1477809"/>
                  <a:pt x="3015651" y="1511676"/>
                </a:cubicBezTo>
                <a:cubicBezTo>
                  <a:pt x="2558451" y="1545543"/>
                  <a:pt x="742351" y="1541309"/>
                  <a:pt x="259751" y="1486276"/>
                </a:cubicBezTo>
                <a:close/>
              </a:path>
            </a:pathLst>
          </a:custGeom>
          <a:solidFill>
            <a:srgbClr val="63D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69AA126-427B-79E6-6B66-646D1D900C56}"/>
              </a:ext>
            </a:extLst>
          </p:cNvPr>
          <p:cNvSpPr/>
          <p:nvPr/>
        </p:nvSpPr>
        <p:spPr>
          <a:xfrm>
            <a:off x="9459270" y="-697106"/>
            <a:ext cx="3156976" cy="5644996"/>
          </a:xfrm>
          <a:custGeom>
            <a:avLst/>
            <a:gdLst>
              <a:gd name="connsiteX0" fmla="*/ 2834330 w 3156976"/>
              <a:gd name="connsiteY0" fmla="*/ 5281806 h 5644996"/>
              <a:gd name="connsiteX1" fmla="*/ 1996130 w 3156976"/>
              <a:gd name="connsiteY1" fmla="*/ 5154806 h 5644996"/>
              <a:gd name="connsiteX2" fmla="*/ 1081730 w 3156976"/>
              <a:gd name="connsiteY2" fmla="*/ 4113406 h 5644996"/>
              <a:gd name="connsiteX3" fmla="*/ 1475430 w 3156976"/>
              <a:gd name="connsiteY3" fmla="*/ 3186306 h 5644996"/>
              <a:gd name="connsiteX4" fmla="*/ 1450030 w 3156976"/>
              <a:gd name="connsiteY4" fmla="*/ 2602106 h 5644996"/>
              <a:gd name="connsiteX5" fmla="*/ 573730 w 3156976"/>
              <a:gd name="connsiteY5" fmla="*/ 2398906 h 5644996"/>
              <a:gd name="connsiteX6" fmla="*/ 53030 w 3156976"/>
              <a:gd name="connsiteY6" fmla="*/ 2144906 h 5644996"/>
              <a:gd name="connsiteX7" fmla="*/ 40330 w 3156976"/>
              <a:gd name="connsiteY7" fmla="*/ 1446406 h 5644996"/>
              <a:gd name="connsiteX8" fmla="*/ 256230 w 3156976"/>
              <a:gd name="connsiteY8" fmla="*/ 684406 h 5644996"/>
              <a:gd name="connsiteX9" fmla="*/ 1843730 w 3156976"/>
              <a:gd name="connsiteY9" fmla="*/ 341506 h 5644996"/>
              <a:gd name="connsiteX10" fmla="*/ 3101030 w 3156976"/>
              <a:gd name="connsiteY10" fmla="*/ 392306 h 5644996"/>
              <a:gd name="connsiteX11" fmla="*/ 2834330 w 3156976"/>
              <a:gd name="connsiteY11" fmla="*/ 5281806 h 5644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56976" h="5644996">
                <a:moveTo>
                  <a:pt x="2834330" y="5281806"/>
                </a:moveTo>
                <a:cubicBezTo>
                  <a:pt x="2650180" y="6075556"/>
                  <a:pt x="2288230" y="5349539"/>
                  <a:pt x="1996130" y="5154806"/>
                </a:cubicBezTo>
                <a:cubicBezTo>
                  <a:pt x="1704030" y="4960073"/>
                  <a:pt x="1168513" y="4441489"/>
                  <a:pt x="1081730" y="4113406"/>
                </a:cubicBezTo>
                <a:cubicBezTo>
                  <a:pt x="994947" y="3785323"/>
                  <a:pt x="1414047" y="3438189"/>
                  <a:pt x="1475430" y="3186306"/>
                </a:cubicBezTo>
                <a:cubicBezTo>
                  <a:pt x="1536813" y="2934423"/>
                  <a:pt x="1600313" y="2733339"/>
                  <a:pt x="1450030" y="2602106"/>
                </a:cubicBezTo>
                <a:cubicBezTo>
                  <a:pt x="1299747" y="2470873"/>
                  <a:pt x="806563" y="2475106"/>
                  <a:pt x="573730" y="2398906"/>
                </a:cubicBezTo>
                <a:cubicBezTo>
                  <a:pt x="340897" y="2322706"/>
                  <a:pt x="141930" y="2303656"/>
                  <a:pt x="53030" y="2144906"/>
                </a:cubicBezTo>
                <a:cubicBezTo>
                  <a:pt x="-35870" y="1986156"/>
                  <a:pt x="6463" y="1689823"/>
                  <a:pt x="40330" y="1446406"/>
                </a:cubicBezTo>
                <a:cubicBezTo>
                  <a:pt x="74197" y="1202989"/>
                  <a:pt x="-44337" y="868556"/>
                  <a:pt x="256230" y="684406"/>
                </a:cubicBezTo>
                <a:cubicBezTo>
                  <a:pt x="556797" y="500256"/>
                  <a:pt x="1369597" y="390189"/>
                  <a:pt x="1843730" y="341506"/>
                </a:cubicBezTo>
                <a:cubicBezTo>
                  <a:pt x="2317863" y="292823"/>
                  <a:pt x="2931697" y="-433194"/>
                  <a:pt x="3101030" y="392306"/>
                </a:cubicBezTo>
                <a:cubicBezTo>
                  <a:pt x="3270363" y="1217806"/>
                  <a:pt x="3018480" y="4488056"/>
                  <a:pt x="2834330" y="5281806"/>
                </a:cubicBezTo>
                <a:close/>
              </a:path>
            </a:pathLst>
          </a:custGeom>
          <a:solidFill>
            <a:srgbClr val="63D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BB65F02-AC9C-C99F-422C-6C87B774B777}"/>
              </a:ext>
            </a:extLst>
          </p:cNvPr>
          <p:cNvSpPr/>
          <p:nvPr/>
        </p:nvSpPr>
        <p:spPr>
          <a:xfrm>
            <a:off x="10104797" y="-245864"/>
            <a:ext cx="2304544" cy="1707850"/>
          </a:xfrm>
          <a:custGeom>
            <a:avLst/>
            <a:gdLst>
              <a:gd name="connsiteX0" fmla="*/ 2099903 w 2304544"/>
              <a:gd name="connsiteY0" fmla="*/ 1388864 h 1707850"/>
              <a:gd name="connsiteX1" fmla="*/ 1503003 w 2304544"/>
              <a:gd name="connsiteY1" fmla="*/ 1706364 h 1707850"/>
              <a:gd name="connsiteX2" fmla="*/ 842603 w 2304544"/>
              <a:gd name="connsiteY2" fmla="*/ 1503164 h 1707850"/>
              <a:gd name="connsiteX3" fmla="*/ 17103 w 2304544"/>
              <a:gd name="connsiteY3" fmla="*/ 1388864 h 1707850"/>
              <a:gd name="connsiteX4" fmla="*/ 296503 w 2304544"/>
              <a:gd name="connsiteY4" fmla="*/ 652264 h 1707850"/>
              <a:gd name="connsiteX5" fmla="*/ 448903 w 2304544"/>
              <a:gd name="connsiteY5" fmla="*/ 245864 h 1707850"/>
              <a:gd name="connsiteX6" fmla="*/ 2176103 w 2304544"/>
              <a:gd name="connsiteY6" fmla="*/ 68064 h 1707850"/>
              <a:gd name="connsiteX7" fmla="*/ 2099903 w 2304544"/>
              <a:gd name="connsiteY7" fmla="*/ 1388864 h 170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4544" h="1707850">
                <a:moveTo>
                  <a:pt x="2099903" y="1388864"/>
                </a:moveTo>
                <a:cubicBezTo>
                  <a:pt x="1987720" y="1661914"/>
                  <a:pt x="1712553" y="1687314"/>
                  <a:pt x="1503003" y="1706364"/>
                </a:cubicBezTo>
                <a:cubicBezTo>
                  <a:pt x="1293453" y="1725414"/>
                  <a:pt x="1090253" y="1556081"/>
                  <a:pt x="842603" y="1503164"/>
                </a:cubicBezTo>
                <a:cubicBezTo>
                  <a:pt x="594953" y="1450247"/>
                  <a:pt x="108120" y="1530681"/>
                  <a:pt x="17103" y="1388864"/>
                </a:cubicBezTo>
                <a:cubicBezTo>
                  <a:pt x="-73914" y="1247047"/>
                  <a:pt x="224536" y="842764"/>
                  <a:pt x="296503" y="652264"/>
                </a:cubicBezTo>
                <a:cubicBezTo>
                  <a:pt x="368470" y="461764"/>
                  <a:pt x="135636" y="343231"/>
                  <a:pt x="448903" y="245864"/>
                </a:cubicBezTo>
                <a:cubicBezTo>
                  <a:pt x="762170" y="148497"/>
                  <a:pt x="1898820" y="-126669"/>
                  <a:pt x="2176103" y="68064"/>
                </a:cubicBezTo>
                <a:cubicBezTo>
                  <a:pt x="2453386" y="262797"/>
                  <a:pt x="2212086" y="1115814"/>
                  <a:pt x="2099903" y="1388864"/>
                </a:cubicBezTo>
                <a:close/>
              </a:path>
            </a:pathLst>
          </a:custGeom>
          <a:solidFill>
            <a:srgbClr val="51D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1DA445D-4CA6-F452-9322-F46012C88A0C}"/>
              </a:ext>
            </a:extLst>
          </p:cNvPr>
          <p:cNvSpPr/>
          <p:nvPr/>
        </p:nvSpPr>
        <p:spPr>
          <a:xfrm rot="229518">
            <a:off x="11472210" y="2376576"/>
            <a:ext cx="792742" cy="1373246"/>
          </a:xfrm>
          <a:custGeom>
            <a:avLst/>
            <a:gdLst>
              <a:gd name="connsiteX0" fmla="*/ 555632 w 605661"/>
              <a:gd name="connsiteY0" fmla="*/ 74212 h 1235276"/>
              <a:gd name="connsiteX1" fmla="*/ 568332 w 605661"/>
              <a:gd name="connsiteY1" fmla="*/ 1191812 h 1235276"/>
              <a:gd name="connsiteX2" fmla="*/ 98432 w 605661"/>
              <a:gd name="connsiteY2" fmla="*/ 950512 h 1235276"/>
              <a:gd name="connsiteX3" fmla="*/ 22232 w 605661"/>
              <a:gd name="connsiteY3" fmla="*/ 417112 h 1235276"/>
              <a:gd name="connsiteX4" fmla="*/ 390532 w 605661"/>
              <a:gd name="connsiteY4" fmla="*/ 137712 h 1235276"/>
              <a:gd name="connsiteX5" fmla="*/ 555632 w 605661"/>
              <a:gd name="connsiteY5" fmla="*/ 74212 h 123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661" h="1235276">
                <a:moveTo>
                  <a:pt x="555632" y="74212"/>
                </a:moveTo>
                <a:cubicBezTo>
                  <a:pt x="585265" y="249895"/>
                  <a:pt x="644532" y="1045762"/>
                  <a:pt x="568332" y="1191812"/>
                </a:cubicBezTo>
                <a:cubicBezTo>
                  <a:pt x="492132" y="1337862"/>
                  <a:pt x="189449" y="1079629"/>
                  <a:pt x="98432" y="950512"/>
                </a:cubicBezTo>
                <a:cubicBezTo>
                  <a:pt x="7415" y="821395"/>
                  <a:pt x="-26451" y="552579"/>
                  <a:pt x="22232" y="417112"/>
                </a:cubicBezTo>
                <a:cubicBezTo>
                  <a:pt x="70915" y="281645"/>
                  <a:pt x="299515" y="192745"/>
                  <a:pt x="390532" y="137712"/>
                </a:cubicBezTo>
                <a:cubicBezTo>
                  <a:pt x="481549" y="82679"/>
                  <a:pt x="525999" y="-101471"/>
                  <a:pt x="555632" y="74212"/>
                </a:cubicBezTo>
                <a:close/>
              </a:path>
            </a:pathLst>
          </a:custGeom>
          <a:solidFill>
            <a:srgbClr val="51D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321464-A45E-BB3B-9B2B-7C4E17ADDC75}"/>
              </a:ext>
            </a:extLst>
          </p:cNvPr>
          <p:cNvSpPr/>
          <p:nvPr/>
        </p:nvSpPr>
        <p:spPr>
          <a:xfrm>
            <a:off x="-848477" y="-878178"/>
            <a:ext cx="14650720" cy="91633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F1E0C2-7A4F-9A45-1BCE-170F7583F352}"/>
              </a:ext>
            </a:extLst>
          </p:cNvPr>
          <p:cNvSpPr/>
          <p:nvPr/>
        </p:nvSpPr>
        <p:spPr>
          <a:xfrm>
            <a:off x="-742381" y="6884098"/>
            <a:ext cx="14650720" cy="46561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74AC0F-833A-2338-EFC0-C4AD7700ED28}"/>
              </a:ext>
            </a:extLst>
          </p:cNvPr>
          <p:cNvSpPr/>
          <p:nvPr/>
        </p:nvSpPr>
        <p:spPr>
          <a:xfrm rot="5400000">
            <a:off x="-7436896" y="2111929"/>
            <a:ext cx="14650720" cy="47946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F044C4-4B9D-8FD4-8229-60486150B5FB}"/>
              </a:ext>
            </a:extLst>
          </p:cNvPr>
          <p:cNvSpPr/>
          <p:nvPr/>
        </p:nvSpPr>
        <p:spPr>
          <a:xfrm rot="5400000">
            <a:off x="5307937" y="2356042"/>
            <a:ext cx="14650720" cy="882592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Forest scene with solid fill">
            <a:extLst>
              <a:ext uri="{FF2B5EF4-FFF2-40B4-BE49-F238E27FC236}">
                <a16:creationId xmlns:a16="http://schemas.microsoft.com/office/drawing/2014/main" id="{15896D9D-E43A-7054-5D0E-225855310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3043" y="739265"/>
            <a:ext cx="812666" cy="812666"/>
          </a:xfrm>
          <a:prstGeom prst="rect">
            <a:avLst/>
          </a:prstGeom>
        </p:spPr>
      </p:pic>
      <p:pic>
        <p:nvPicPr>
          <p:cNvPr id="27" name="Graphic 26" descr="Wind Turbines outline">
            <a:extLst>
              <a:ext uri="{FF2B5EF4-FFF2-40B4-BE49-F238E27FC236}">
                <a16:creationId xmlns:a16="http://schemas.microsoft.com/office/drawing/2014/main" id="{7830DFF1-1871-4E27-4B03-7F70463E31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03109" y="1894505"/>
            <a:ext cx="848542" cy="848542"/>
          </a:xfrm>
          <a:prstGeom prst="rect">
            <a:avLst/>
          </a:prstGeom>
        </p:spPr>
      </p:pic>
      <p:pic>
        <p:nvPicPr>
          <p:cNvPr id="29" name="Graphic 28" descr="Wind Turbines with solid fill">
            <a:extLst>
              <a:ext uri="{FF2B5EF4-FFF2-40B4-BE49-F238E27FC236}">
                <a16:creationId xmlns:a16="http://schemas.microsoft.com/office/drawing/2014/main" id="{0CB399DD-4666-A344-0892-56AE8CFCC7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2070" y="4465885"/>
            <a:ext cx="825099" cy="825099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2B430B4F-C5CF-C082-F50B-C58713C7A3CC}"/>
              </a:ext>
            </a:extLst>
          </p:cNvPr>
          <p:cNvGrpSpPr/>
          <p:nvPr/>
        </p:nvGrpSpPr>
        <p:grpSpPr>
          <a:xfrm>
            <a:off x="4200914" y="3550379"/>
            <a:ext cx="935665" cy="1030008"/>
            <a:chOff x="4404988" y="3582766"/>
            <a:chExt cx="920593" cy="858921"/>
          </a:xfrm>
          <a:solidFill>
            <a:schemeClr val="accent4">
              <a:lumMod val="50000"/>
            </a:schemeClr>
          </a:solidFill>
        </p:grpSpPr>
        <p:pic>
          <p:nvPicPr>
            <p:cNvPr id="31" name="Graphic 30" descr="Solar Panels with solid fill">
              <a:extLst>
                <a:ext uri="{FF2B5EF4-FFF2-40B4-BE49-F238E27FC236}">
                  <a16:creationId xmlns:a16="http://schemas.microsoft.com/office/drawing/2014/main" id="{77CBA327-0B9A-5B9F-0A7B-3014EFC9E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868381" y="3584412"/>
              <a:ext cx="457200" cy="457199"/>
            </a:xfrm>
            <a:prstGeom prst="rect">
              <a:avLst/>
            </a:prstGeom>
          </p:spPr>
        </p:pic>
        <p:pic>
          <p:nvPicPr>
            <p:cNvPr id="33" name="Graphic 32" descr="Solar Panels with solid fill">
              <a:extLst>
                <a:ext uri="{FF2B5EF4-FFF2-40B4-BE49-F238E27FC236}">
                  <a16:creationId xmlns:a16="http://schemas.microsoft.com/office/drawing/2014/main" id="{7C657CD9-C5B9-78EF-81D9-2A94CD8A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04988" y="3582766"/>
              <a:ext cx="457200" cy="457200"/>
            </a:xfrm>
            <a:prstGeom prst="rect">
              <a:avLst/>
            </a:prstGeom>
          </p:spPr>
        </p:pic>
        <p:pic>
          <p:nvPicPr>
            <p:cNvPr id="35" name="Graphic 34" descr="Solar Panels with solid fill">
              <a:extLst>
                <a:ext uri="{FF2B5EF4-FFF2-40B4-BE49-F238E27FC236}">
                  <a16:creationId xmlns:a16="http://schemas.microsoft.com/office/drawing/2014/main" id="{83B576E0-C1E5-2789-79BA-6023A36E4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63336" y="3984487"/>
              <a:ext cx="457200" cy="457200"/>
            </a:xfrm>
            <a:prstGeom prst="rect">
              <a:avLst/>
            </a:prstGeom>
          </p:spPr>
        </p:pic>
      </p:grpSp>
      <p:pic>
        <p:nvPicPr>
          <p:cNvPr id="39" name="Graphic 38" descr="Oil Rig with solid fill">
            <a:extLst>
              <a:ext uri="{FF2B5EF4-FFF2-40B4-BE49-F238E27FC236}">
                <a16:creationId xmlns:a16="http://schemas.microsoft.com/office/drawing/2014/main" id="{63B7F79A-50EC-C64C-3007-F8FD73807F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16914" y="2661033"/>
            <a:ext cx="1012576" cy="1012576"/>
          </a:xfrm>
          <a:prstGeom prst="rect">
            <a:avLst/>
          </a:prstGeom>
        </p:spPr>
      </p:pic>
      <p:pic>
        <p:nvPicPr>
          <p:cNvPr id="43" name="Graphic 42" descr="Forest scene with solid fill">
            <a:extLst>
              <a:ext uri="{FF2B5EF4-FFF2-40B4-BE49-F238E27FC236}">
                <a16:creationId xmlns:a16="http://schemas.microsoft.com/office/drawing/2014/main" id="{CC56BC92-07BF-3997-B885-8304151A5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6883" y="740648"/>
            <a:ext cx="811283" cy="811283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2A615556-EE3B-0EA9-2091-5B5E5521A0F5}"/>
              </a:ext>
            </a:extLst>
          </p:cNvPr>
          <p:cNvGrpSpPr/>
          <p:nvPr/>
        </p:nvGrpSpPr>
        <p:grpSpPr>
          <a:xfrm>
            <a:off x="5754079" y="2906035"/>
            <a:ext cx="1128445" cy="1049237"/>
            <a:chOff x="5675711" y="2262015"/>
            <a:chExt cx="1128445" cy="1049237"/>
          </a:xfrm>
        </p:grpSpPr>
        <p:pic>
          <p:nvPicPr>
            <p:cNvPr id="46" name="Graphic 45" descr="House with solid fill">
              <a:extLst>
                <a:ext uri="{FF2B5EF4-FFF2-40B4-BE49-F238E27FC236}">
                  <a16:creationId xmlns:a16="http://schemas.microsoft.com/office/drawing/2014/main" id="{83623FEC-7F12-4FA9-94EE-D6C54B021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205066" y="2712162"/>
              <a:ext cx="599090" cy="599090"/>
            </a:xfrm>
            <a:prstGeom prst="rect">
              <a:avLst/>
            </a:prstGeom>
          </p:spPr>
        </p:pic>
        <p:pic>
          <p:nvPicPr>
            <p:cNvPr id="48" name="Graphic 47" descr="House with solid fill">
              <a:extLst>
                <a:ext uri="{FF2B5EF4-FFF2-40B4-BE49-F238E27FC236}">
                  <a16:creationId xmlns:a16="http://schemas.microsoft.com/office/drawing/2014/main" id="{BA361233-F49C-4E82-6E64-A9202B3C9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952264" y="2262015"/>
              <a:ext cx="599090" cy="599090"/>
            </a:xfrm>
            <a:prstGeom prst="rect">
              <a:avLst/>
            </a:prstGeom>
          </p:spPr>
        </p:pic>
        <p:pic>
          <p:nvPicPr>
            <p:cNvPr id="50" name="Graphic 49" descr="House with solid fill">
              <a:extLst>
                <a:ext uri="{FF2B5EF4-FFF2-40B4-BE49-F238E27FC236}">
                  <a16:creationId xmlns:a16="http://schemas.microsoft.com/office/drawing/2014/main" id="{55C64C6D-242B-2E36-8D83-CF3402B0A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675711" y="2712162"/>
              <a:ext cx="599090" cy="599090"/>
            </a:xfrm>
            <a:prstGeom prst="rect">
              <a:avLst/>
            </a:prstGeom>
          </p:spPr>
        </p:pic>
      </p:grpSp>
      <p:sp>
        <p:nvSpPr>
          <p:cNvPr id="52" name="Freeform 51">
            <a:extLst>
              <a:ext uri="{FF2B5EF4-FFF2-40B4-BE49-F238E27FC236}">
                <a16:creationId xmlns:a16="http://schemas.microsoft.com/office/drawing/2014/main" id="{49FC976A-9696-9534-4045-BE8D212A8730}"/>
              </a:ext>
            </a:extLst>
          </p:cNvPr>
          <p:cNvSpPr/>
          <p:nvPr/>
        </p:nvSpPr>
        <p:spPr>
          <a:xfrm>
            <a:off x="1125834" y="1125415"/>
            <a:ext cx="1239394" cy="804563"/>
          </a:xfrm>
          <a:custGeom>
            <a:avLst/>
            <a:gdLst>
              <a:gd name="connsiteX0" fmla="*/ 506018 w 1239394"/>
              <a:gd name="connsiteY0" fmla="*/ 618979 h 804563"/>
              <a:gd name="connsiteX1" fmla="*/ 224664 w 1239394"/>
              <a:gd name="connsiteY1" fmla="*/ 675250 h 804563"/>
              <a:gd name="connsiteX2" fmla="*/ 126191 w 1239394"/>
              <a:gd name="connsiteY2" fmla="*/ 393896 h 804563"/>
              <a:gd name="connsiteX3" fmla="*/ 13649 w 1239394"/>
              <a:gd name="connsiteY3" fmla="*/ 225083 h 804563"/>
              <a:gd name="connsiteX4" fmla="*/ 463815 w 1239394"/>
              <a:gd name="connsiteY4" fmla="*/ 154745 h 804563"/>
              <a:gd name="connsiteX5" fmla="*/ 759237 w 1239394"/>
              <a:gd name="connsiteY5" fmla="*/ 0 h 804563"/>
              <a:gd name="connsiteX6" fmla="*/ 1124997 w 1239394"/>
              <a:gd name="connsiteY6" fmla="*/ 154745 h 804563"/>
              <a:gd name="connsiteX7" fmla="*/ 1237538 w 1239394"/>
              <a:gd name="connsiteY7" fmla="*/ 478302 h 804563"/>
              <a:gd name="connsiteX8" fmla="*/ 1054658 w 1239394"/>
              <a:gd name="connsiteY8" fmla="*/ 801859 h 804563"/>
              <a:gd name="connsiteX9" fmla="*/ 801440 w 1239394"/>
              <a:gd name="connsiteY9" fmla="*/ 633047 h 804563"/>
              <a:gd name="connsiteX10" fmla="*/ 506018 w 1239394"/>
              <a:gd name="connsiteY10" fmla="*/ 618979 h 80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9394" h="804563">
                <a:moveTo>
                  <a:pt x="506018" y="618979"/>
                </a:moveTo>
                <a:cubicBezTo>
                  <a:pt x="409889" y="626013"/>
                  <a:pt x="287968" y="712764"/>
                  <a:pt x="224664" y="675250"/>
                </a:cubicBezTo>
                <a:cubicBezTo>
                  <a:pt x="161360" y="637736"/>
                  <a:pt x="161360" y="468924"/>
                  <a:pt x="126191" y="393896"/>
                </a:cubicBezTo>
                <a:cubicBezTo>
                  <a:pt x="91022" y="318868"/>
                  <a:pt x="-42622" y="264941"/>
                  <a:pt x="13649" y="225083"/>
                </a:cubicBezTo>
                <a:cubicBezTo>
                  <a:pt x="69920" y="185225"/>
                  <a:pt x="339550" y="192259"/>
                  <a:pt x="463815" y="154745"/>
                </a:cubicBezTo>
                <a:cubicBezTo>
                  <a:pt x="588080" y="117231"/>
                  <a:pt x="649040" y="0"/>
                  <a:pt x="759237" y="0"/>
                </a:cubicBezTo>
                <a:cubicBezTo>
                  <a:pt x="869434" y="0"/>
                  <a:pt x="1045280" y="75028"/>
                  <a:pt x="1124997" y="154745"/>
                </a:cubicBezTo>
                <a:cubicBezTo>
                  <a:pt x="1204714" y="234462"/>
                  <a:pt x="1249261" y="370450"/>
                  <a:pt x="1237538" y="478302"/>
                </a:cubicBezTo>
                <a:cubicBezTo>
                  <a:pt x="1225815" y="586154"/>
                  <a:pt x="1127341" y="776068"/>
                  <a:pt x="1054658" y="801859"/>
                </a:cubicBezTo>
                <a:cubicBezTo>
                  <a:pt x="981975" y="827650"/>
                  <a:pt x="895224" y="661182"/>
                  <a:pt x="801440" y="633047"/>
                </a:cubicBezTo>
                <a:cubicBezTo>
                  <a:pt x="707656" y="604912"/>
                  <a:pt x="602147" y="611945"/>
                  <a:pt x="506018" y="618979"/>
                </a:cubicBezTo>
                <a:close/>
              </a:path>
            </a:pathLst>
          </a:custGeom>
          <a:solidFill>
            <a:srgbClr val="50D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Graphic 59" descr="Wave with solid fill">
            <a:extLst>
              <a:ext uri="{FF2B5EF4-FFF2-40B4-BE49-F238E27FC236}">
                <a16:creationId xmlns:a16="http://schemas.microsoft.com/office/drawing/2014/main" id="{7F8F9FB6-3A28-985D-19BF-517BD099A74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787219" y="2116013"/>
            <a:ext cx="619002" cy="619002"/>
          </a:xfrm>
          <a:prstGeom prst="rect">
            <a:avLst/>
          </a:prstGeom>
        </p:spPr>
      </p:pic>
      <p:pic>
        <p:nvPicPr>
          <p:cNvPr id="62" name="Graphic 61" descr="Wave with solid fill">
            <a:extLst>
              <a:ext uri="{FF2B5EF4-FFF2-40B4-BE49-F238E27FC236}">
                <a16:creationId xmlns:a16="http://schemas.microsoft.com/office/drawing/2014/main" id="{5762E8C1-83F1-3CC1-B187-D2F0EA3C95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41707" y="2116013"/>
            <a:ext cx="619002" cy="619002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9F840EFB-11F5-90A7-70E6-459A25804534}"/>
              </a:ext>
            </a:extLst>
          </p:cNvPr>
          <p:cNvGrpSpPr/>
          <p:nvPr/>
        </p:nvGrpSpPr>
        <p:grpSpPr>
          <a:xfrm>
            <a:off x="4871218" y="931469"/>
            <a:ext cx="1287922" cy="1331786"/>
            <a:chOff x="4434595" y="265677"/>
            <a:chExt cx="1556730" cy="1435150"/>
          </a:xfrm>
        </p:grpSpPr>
        <p:pic>
          <p:nvPicPr>
            <p:cNvPr id="64" name="Graphic 63" descr="Factory with solid fill">
              <a:extLst>
                <a:ext uri="{FF2B5EF4-FFF2-40B4-BE49-F238E27FC236}">
                  <a16:creationId xmlns:a16="http://schemas.microsoft.com/office/drawing/2014/main" id="{7AAA6D1A-626F-1BD4-CBBD-A968A5EEA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076925" y="786427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Smoking with solid fill">
              <a:extLst>
                <a:ext uri="{FF2B5EF4-FFF2-40B4-BE49-F238E27FC236}">
                  <a16:creationId xmlns:a16="http://schemas.microsoft.com/office/drawing/2014/main" id="{25D4005C-07AB-1F04-D368-7299293E38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b="28644"/>
            <a:stretch/>
          </p:blipFill>
          <p:spPr>
            <a:xfrm>
              <a:off x="4434595" y="265677"/>
              <a:ext cx="914400" cy="652481"/>
            </a:xfrm>
            <a:prstGeom prst="rect">
              <a:avLst/>
            </a:prstGeom>
          </p:spPr>
        </p:pic>
      </p:grpSp>
      <p:pic>
        <p:nvPicPr>
          <p:cNvPr id="1026" name="Picture 2" descr="Download Icon - Map Compass Png PNG Image with No Background - PNGkey.com">
            <a:extLst>
              <a:ext uri="{FF2B5EF4-FFF2-40B4-BE49-F238E27FC236}">
                <a16:creationId xmlns:a16="http://schemas.microsoft.com/office/drawing/2014/main" id="{902B9319-892A-7053-9126-41A2DDBF1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77" y="5490113"/>
            <a:ext cx="999457" cy="9907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994E56F-5B98-31C2-1D4A-FA9F77EE5428}"/>
              </a:ext>
            </a:extLst>
          </p:cNvPr>
          <p:cNvGrpSpPr/>
          <p:nvPr/>
        </p:nvGrpSpPr>
        <p:grpSpPr>
          <a:xfrm>
            <a:off x="5049547" y="4925885"/>
            <a:ext cx="825099" cy="950320"/>
            <a:chOff x="5049547" y="4925885"/>
            <a:chExt cx="825099" cy="950320"/>
          </a:xfrm>
        </p:grpSpPr>
        <p:pic>
          <p:nvPicPr>
            <p:cNvPr id="37" name="Graphic 36" descr="Volcano with solid fill">
              <a:extLst>
                <a:ext uri="{FF2B5EF4-FFF2-40B4-BE49-F238E27FC236}">
                  <a16:creationId xmlns:a16="http://schemas.microsoft.com/office/drawing/2014/main" id="{CBE30B9F-0A06-F9BB-997B-A07C2AC8A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 b="56769"/>
            <a:stretch/>
          </p:blipFill>
          <p:spPr>
            <a:xfrm>
              <a:off x="5049547" y="4925885"/>
              <a:ext cx="825099" cy="411358"/>
            </a:xfrm>
            <a:prstGeom prst="rect">
              <a:avLst/>
            </a:prstGeom>
          </p:spPr>
        </p:pic>
        <p:pic>
          <p:nvPicPr>
            <p:cNvPr id="6" name="Graphic 5" descr="Volcano with solid fill">
              <a:extLst>
                <a:ext uri="{FF2B5EF4-FFF2-40B4-BE49-F238E27FC236}">
                  <a16:creationId xmlns:a16="http://schemas.microsoft.com/office/drawing/2014/main" id="{BC289BCE-B6BE-7D74-7702-5E5EEC2DE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 t="43359"/>
            <a:stretch/>
          </p:blipFill>
          <p:spPr>
            <a:xfrm>
              <a:off x="5049548" y="5337243"/>
              <a:ext cx="825098" cy="5389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969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Dahl</dc:creator>
  <cp:lastModifiedBy>Alexander Dahl</cp:lastModifiedBy>
  <cp:revision>5</cp:revision>
  <dcterms:created xsi:type="dcterms:W3CDTF">2023-02-22T11:54:04Z</dcterms:created>
  <dcterms:modified xsi:type="dcterms:W3CDTF">2023-02-22T14:52:52Z</dcterms:modified>
</cp:coreProperties>
</file>